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2" r:id="rId5"/>
  </p:sldMasterIdLst>
  <p:notesMasterIdLst>
    <p:notesMasterId r:id="rId18"/>
  </p:notesMasterIdLst>
  <p:sldIdLst>
    <p:sldId id="306" r:id="rId6"/>
    <p:sldId id="326" r:id="rId7"/>
    <p:sldId id="308" r:id="rId8"/>
    <p:sldId id="338" r:id="rId9"/>
    <p:sldId id="333" r:id="rId10"/>
    <p:sldId id="339" r:id="rId11"/>
    <p:sldId id="311" r:id="rId12"/>
    <p:sldId id="334" r:id="rId13"/>
    <p:sldId id="312" r:id="rId14"/>
    <p:sldId id="335" r:id="rId15"/>
    <p:sldId id="316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15AD3-897C-4C26-8BA7-59D6E74DCFE7}" v="19" dt="2025-10-22T09:04:43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5853"/>
  </p:normalViewPr>
  <p:slideViewPr>
    <p:cSldViewPr snapToGrid="0" showGuides="1">
      <p:cViewPr varScale="1">
        <p:scale>
          <a:sx n="101" d="100"/>
          <a:sy n="101" d="100"/>
        </p:scale>
        <p:origin x="132" y="26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d'Esclercs" userId="66830f0a-49a5-4287-84d6-e007274ab129" providerId="ADAL" clId="{F6F25EE4-C0BC-4D9D-A508-E8C518B90531}"/>
    <pc:docChg chg="undo custSel addSld delSld modSld">
      <pc:chgData name="Claire d'Esclercs" userId="66830f0a-49a5-4287-84d6-e007274ab129" providerId="ADAL" clId="{F6F25EE4-C0BC-4D9D-A508-E8C518B90531}" dt="2025-08-07T13:00:00.166" v="244" actId="47"/>
      <pc:docMkLst>
        <pc:docMk/>
      </pc:docMkLst>
      <pc:sldChg chg="addSp delSp modSp del mod setBg modClrScheme delDesignElem chgLayout">
        <pc:chgData name="Claire d'Esclercs" userId="66830f0a-49a5-4287-84d6-e007274ab129" providerId="ADAL" clId="{F6F25EE4-C0BC-4D9D-A508-E8C518B90531}" dt="2025-08-07T13:00:00.166" v="244" actId="47"/>
        <pc:sldMkLst>
          <pc:docMk/>
          <pc:sldMk cId="2693457519" sldId="309"/>
        </pc:sldMkLst>
      </pc:sldChg>
      <pc:sldChg chg="del">
        <pc:chgData name="Claire d'Esclercs" userId="66830f0a-49a5-4287-84d6-e007274ab129" providerId="ADAL" clId="{F6F25EE4-C0BC-4D9D-A508-E8C518B90531}" dt="2025-07-28T13:58:39.497" v="0" actId="47"/>
        <pc:sldMkLst>
          <pc:docMk/>
          <pc:sldMk cId="2325699605" sldId="310"/>
        </pc:sldMkLst>
      </pc:sldChg>
      <pc:sldChg chg="modSp mod">
        <pc:chgData name="Claire d'Esclercs" userId="66830f0a-49a5-4287-84d6-e007274ab129" providerId="ADAL" clId="{F6F25EE4-C0BC-4D9D-A508-E8C518B90531}" dt="2025-07-31T13:59:00.635" v="233"/>
        <pc:sldMkLst>
          <pc:docMk/>
          <pc:sldMk cId="565726817" sldId="311"/>
        </pc:sldMkLst>
        <pc:spChg chg="mod">
          <ac:chgData name="Claire d'Esclercs" userId="66830f0a-49a5-4287-84d6-e007274ab129" providerId="ADAL" clId="{F6F25EE4-C0BC-4D9D-A508-E8C518B90531}" dt="2025-07-31T13:58:53.778" v="232"/>
          <ac:spMkLst>
            <pc:docMk/>
            <pc:sldMk cId="565726817" sldId="311"/>
            <ac:spMk id="3" creationId="{EBA9796B-0E53-CFE7-0E00-44DB33459369}"/>
          </ac:spMkLst>
        </pc:spChg>
        <pc:spChg chg="mod">
          <ac:chgData name="Claire d'Esclercs" userId="66830f0a-49a5-4287-84d6-e007274ab129" providerId="ADAL" clId="{F6F25EE4-C0BC-4D9D-A508-E8C518B90531}" dt="2025-07-31T13:10:57.278" v="85" actId="6549"/>
          <ac:spMkLst>
            <pc:docMk/>
            <pc:sldMk cId="565726817" sldId="311"/>
            <ac:spMk id="12" creationId="{7A3FD59A-175C-B487-CB47-91A0885CEEFF}"/>
          </ac:spMkLst>
        </pc:spChg>
        <pc:spChg chg="mod">
          <ac:chgData name="Claire d'Esclercs" userId="66830f0a-49a5-4287-84d6-e007274ab129" providerId="ADAL" clId="{F6F25EE4-C0BC-4D9D-A508-E8C518B90531}" dt="2025-07-31T13:11:08.773" v="88" actId="6549"/>
          <ac:spMkLst>
            <pc:docMk/>
            <pc:sldMk cId="565726817" sldId="311"/>
            <ac:spMk id="13" creationId="{E6471F96-FC35-9DA4-CEAE-EBE6B1BC3D66}"/>
          </ac:spMkLst>
        </pc:spChg>
      </pc:sldChg>
      <pc:sldChg chg="modSp">
        <pc:chgData name="Claire d'Esclercs" userId="66830f0a-49a5-4287-84d6-e007274ab129" providerId="ADAL" clId="{F6F25EE4-C0BC-4D9D-A508-E8C518B90531}" dt="2025-07-31T13:13:27.931" v="106" actId="255"/>
        <pc:sldMkLst>
          <pc:docMk/>
          <pc:sldMk cId="2350152671" sldId="312"/>
        </pc:sldMkLst>
        <pc:graphicFrameChg chg="mod">
          <ac:chgData name="Claire d'Esclercs" userId="66830f0a-49a5-4287-84d6-e007274ab129" providerId="ADAL" clId="{F6F25EE4-C0BC-4D9D-A508-E8C518B90531}" dt="2025-07-31T13:13:27.931" v="106" actId="255"/>
          <ac:graphicFrameMkLst>
            <pc:docMk/>
            <pc:sldMk cId="2350152671" sldId="312"/>
            <ac:graphicFrameMk id="7" creationId="{202000A1-1810-65B4-0C5E-1466179DBC98}"/>
          </ac:graphicFrameMkLst>
        </pc:graphicFrameChg>
      </pc:sldChg>
      <pc:sldChg chg="del">
        <pc:chgData name="Claire d'Esclercs" userId="66830f0a-49a5-4287-84d6-e007274ab129" providerId="ADAL" clId="{F6F25EE4-C0BC-4D9D-A508-E8C518B90531}" dt="2025-07-28T14:00:33.153" v="2" actId="47"/>
        <pc:sldMkLst>
          <pc:docMk/>
          <pc:sldMk cId="2479572982" sldId="314"/>
        </pc:sldMkLst>
      </pc:sldChg>
      <pc:sldChg chg="modSp mod">
        <pc:chgData name="Claire d'Esclercs" userId="66830f0a-49a5-4287-84d6-e007274ab129" providerId="ADAL" clId="{F6F25EE4-C0BC-4D9D-A508-E8C518B90531}" dt="2025-07-28T14:04:07.088" v="23" actId="20577"/>
        <pc:sldMkLst>
          <pc:docMk/>
          <pc:sldMk cId="2994465454" sldId="315"/>
        </pc:sldMkLst>
      </pc:sldChg>
      <pc:sldChg chg="modSp del mod">
        <pc:chgData name="Claire d'Esclercs" userId="66830f0a-49a5-4287-84d6-e007274ab129" providerId="ADAL" clId="{F6F25EE4-C0BC-4D9D-A508-E8C518B90531}" dt="2025-07-31T14:00:17.274" v="243"/>
        <pc:sldMkLst>
          <pc:docMk/>
          <pc:sldMk cId="2785525597" sldId="316"/>
        </pc:sldMkLst>
        <pc:spChg chg="mod">
          <ac:chgData name="Claire d'Esclercs" userId="66830f0a-49a5-4287-84d6-e007274ab129" providerId="ADAL" clId="{F6F25EE4-C0BC-4D9D-A508-E8C518B90531}" dt="2025-07-31T14:00:17.274" v="243"/>
          <ac:spMkLst>
            <pc:docMk/>
            <pc:sldMk cId="2785525597" sldId="316"/>
            <ac:spMk id="7" creationId="{889FBA41-B176-F876-2F10-EDF46D118D6A}"/>
          </ac:spMkLst>
        </pc:spChg>
      </pc:sldChg>
      <pc:sldChg chg="modSp mod">
        <pc:chgData name="Claire d'Esclercs" userId="66830f0a-49a5-4287-84d6-e007274ab129" providerId="ADAL" clId="{F6F25EE4-C0BC-4D9D-A508-E8C518B90531}" dt="2025-07-28T14:01:04.638" v="3" actId="20577"/>
        <pc:sldMkLst>
          <pc:docMk/>
          <pc:sldMk cId="820632599" sldId="322"/>
        </pc:sldMkLst>
      </pc:sldChg>
      <pc:sldChg chg="del">
        <pc:chgData name="Claire d'Esclercs" userId="66830f0a-49a5-4287-84d6-e007274ab129" providerId="ADAL" clId="{F6F25EE4-C0BC-4D9D-A508-E8C518B90531}" dt="2025-07-28T14:00:06.521" v="1" actId="47"/>
        <pc:sldMkLst>
          <pc:docMk/>
          <pc:sldMk cId="1753204760" sldId="332"/>
        </pc:sldMkLst>
      </pc:sldChg>
      <pc:sldChg chg="modSp mod">
        <pc:chgData name="Claire d'Esclercs" userId="66830f0a-49a5-4287-84d6-e007274ab129" providerId="ADAL" clId="{F6F25EE4-C0BC-4D9D-A508-E8C518B90531}" dt="2025-07-31T13:58:44.891" v="231"/>
        <pc:sldMkLst>
          <pc:docMk/>
          <pc:sldMk cId="1689897996" sldId="333"/>
        </pc:sldMkLst>
      </pc:sldChg>
      <pc:sldChg chg="modSp mod">
        <pc:chgData name="Claire d'Esclercs" userId="66830f0a-49a5-4287-84d6-e007274ab129" providerId="ADAL" clId="{F6F25EE4-C0BC-4D9D-A508-E8C518B90531}" dt="2025-07-31T13:15:53.618" v="149"/>
        <pc:sldMkLst>
          <pc:docMk/>
          <pc:sldMk cId="2550904351" sldId="335"/>
        </pc:sldMkLst>
        <pc:graphicFrameChg chg="mod">
          <ac:chgData name="Claire d'Esclercs" userId="66830f0a-49a5-4287-84d6-e007274ab129" providerId="ADAL" clId="{F6F25EE4-C0BC-4D9D-A508-E8C518B90531}" dt="2025-07-31T13:15:53.618" v="149"/>
          <ac:graphicFrameMkLst>
            <pc:docMk/>
            <pc:sldMk cId="2550904351" sldId="335"/>
            <ac:graphicFrameMk id="7" creationId="{0E15D030-93AC-5996-E500-86E2FA2889A9}"/>
          </ac:graphicFrameMkLst>
        </pc:graphicFrameChg>
      </pc:sldChg>
      <pc:sldChg chg="modSp mod">
        <pc:chgData name="Claire d'Esclercs" userId="66830f0a-49a5-4287-84d6-e007274ab129" providerId="ADAL" clId="{F6F25EE4-C0BC-4D9D-A508-E8C518B90531}" dt="2025-07-31T13:59:29.612" v="237"/>
        <pc:sldMkLst>
          <pc:docMk/>
          <pc:sldMk cId="1376844077" sldId="336"/>
        </pc:sldMkLst>
      </pc:sldChg>
      <pc:sldChg chg="modSp mod">
        <pc:chgData name="Claire d'Esclercs" userId="66830f0a-49a5-4287-84d6-e007274ab129" providerId="ADAL" clId="{F6F25EE4-C0BC-4D9D-A508-E8C518B90531}" dt="2025-07-31T13:59:49.609" v="240"/>
        <pc:sldMkLst>
          <pc:docMk/>
          <pc:sldMk cId="301857012" sldId="337"/>
        </pc:sldMkLst>
      </pc:sldChg>
      <pc:sldChg chg="addSp delSp modSp add mod modClrScheme chgLayout">
        <pc:chgData name="Claire d'Esclercs" userId="66830f0a-49a5-4287-84d6-e007274ab129" providerId="ADAL" clId="{F6F25EE4-C0BC-4D9D-A508-E8C518B90531}" dt="2025-07-31T13:57:51.435" v="228" actId="20577"/>
        <pc:sldMkLst>
          <pc:docMk/>
          <pc:sldMk cId="2509669434" sldId="338"/>
        </pc:sldMkLst>
        <pc:spChg chg="mod">
          <ac:chgData name="Claire d'Esclercs" userId="66830f0a-49a5-4287-84d6-e007274ab129" providerId="ADAL" clId="{F6F25EE4-C0BC-4D9D-A508-E8C518B90531}" dt="2025-07-31T13:57:51.435" v="228" actId="20577"/>
          <ac:spMkLst>
            <pc:docMk/>
            <pc:sldMk cId="2509669434" sldId="338"/>
            <ac:spMk id="2" creationId="{4963D3B9-2382-CC1F-329A-98D5BC1E20CC}"/>
          </ac:spMkLst>
        </pc:spChg>
        <pc:spChg chg="mod">
          <ac:chgData name="Claire d'Esclercs" userId="66830f0a-49a5-4287-84d6-e007274ab129" providerId="ADAL" clId="{F6F25EE4-C0BC-4D9D-A508-E8C518B90531}" dt="2025-07-31T13:56:42.613" v="208" actId="26606"/>
          <ac:spMkLst>
            <pc:docMk/>
            <pc:sldMk cId="2509669434" sldId="338"/>
            <ac:spMk id="3" creationId="{A01DB639-0712-CCD8-D515-4E90BDF7A3AC}"/>
          </ac:spMkLst>
        </pc:spChg>
        <pc:spChg chg="mod">
          <ac:chgData name="Claire d'Esclercs" userId="66830f0a-49a5-4287-84d6-e007274ab129" providerId="ADAL" clId="{F6F25EE4-C0BC-4D9D-A508-E8C518B90531}" dt="2025-07-31T13:56:42.613" v="208" actId="26606"/>
          <ac:spMkLst>
            <pc:docMk/>
            <pc:sldMk cId="2509669434" sldId="338"/>
            <ac:spMk id="5" creationId="{8E022EAA-AA0D-AFBE-E660-7C8EA2D42992}"/>
          </ac:spMkLst>
        </pc:spChg>
        <pc:spChg chg="add mod">
          <ac:chgData name="Claire d'Esclercs" userId="66830f0a-49a5-4287-84d6-e007274ab129" providerId="ADAL" clId="{F6F25EE4-C0BC-4D9D-A508-E8C518B90531}" dt="2025-07-31T13:56:42.613" v="208" actId="26606"/>
          <ac:spMkLst>
            <pc:docMk/>
            <pc:sldMk cId="2509669434" sldId="338"/>
            <ac:spMk id="12" creationId="{0B6064CA-6A5E-149A-C2BA-BE2122A18E37}"/>
          </ac:spMkLst>
        </pc:spChg>
        <pc:picChg chg="add mod ord">
          <ac:chgData name="Claire d'Esclercs" userId="66830f0a-49a5-4287-84d6-e007274ab129" providerId="ADAL" clId="{F6F25EE4-C0BC-4D9D-A508-E8C518B90531}" dt="2025-07-31T13:56:48.928" v="210" actId="1076"/>
          <ac:picMkLst>
            <pc:docMk/>
            <pc:sldMk cId="2509669434" sldId="338"/>
            <ac:picMk id="7" creationId="{2CC64808-882E-769E-A4CE-25CF73A60AB7}"/>
          </ac:picMkLst>
        </pc:picChg>
      </pc:sldChg>
    </pc:docChg>
  </pc:docChgLst>
  <pc:docChgLst>
    <pc:chgData name="Claire d'Esclercs" userId="66830f0a-49a5-4287-84d6-e007274ab129" providerId="ADAL" clId="{E9953BC0-F0AE-4B8E-807A-6D27F424D334}"/>
    <pc:docChg chg="undo custSel addSld delSld modSld sldOrd">
      <pc:chgData name="Claire d'Esclercs" userId="66830f0a-49a5-4287-84d6-e007274ab129" providerId="ADAL" clId="{E9953BC0-F0AE-4B8E-807A-6D27F424D334}" dt="2025-09-12T12:16:24.682" v="133" actId="20577"/>
      <pc:docMkLst>
        <pc:docMk/>
      </pc:docMkLst>
      <pc:sldChg chg="modSp mod">
        <pc:chgData name="Claire d'Esclercs" userId="66830f0a-49a5-4287-84d6-e007274ab129" providerId="ADAL" clId="{E9953BC0-F0AE-4B8E-807A-6D27F424D334}" dt="2025-09-12T07:17:09.828" v="11" actId="20577"/>
        <pc:sldMkLst>
          <pc:docMk/>
          <pc:sldMk cId="2893227498" sldId="306"/>
        </pc:sldMkLst>
        <pc:spChg chg="mod">
          <ac:chgData name="Claire d'Esclercs" userId="66830f0a-49a5-4287-84d6-e007274ab129" providerId="ADAL" clId="{E9953BC0-F0AE-4B8E-807A-6D27F424D334}" dt="2025-09-12T07:17:09.828" v="11" actId="20577"/>
          <ac:spMkLst>
            <pc:docMk/>
            <pc:sldMk cId="2893227498" sldId="306"/>
            <ac:spMk id="2" creationId="{5446238A-7E5C-FB0D-8195-DE61888AA708}"/>
          </ac:spMkLst>
        </pc:spChg>
      </pc:sldChg>
      <pc:sldChg chg="del">
        <pc:chgData name="Claire d'Esclercs" userId="66830f0a-49a5-4287-84d6-e007274ab129" providerId="ADAL" clId="{E9953BC0-F0AE-4B8E-807A-6D27F424D334}" dt="2025-09-12T07:18:03.577" v="12" actId="47"/>
        <pc:sldMkLst>
          <pc:docMk/>
          <pc:sldMk cId="612768965" sldId="307"/>
        </pc:sldMkLst>
      </pc:sldChg>
      <pc:sldChg chg="addSp delSp modSp mod modClrScheme chgLayout">
        <pc:chgData name="Claire d'Esclercs" userId="66830f0a-49a5-4287-84d6-e007274ab129" providerId="ADAL" clId="{E9953BC0-F0AE-4B8E-807A-6D27F424D334}" dt="2025-09-12T12:15:06.778" v="95" actId="700"/>
        <pc:sldMkLst>
          <pc:docMk/>
          <pc:sldMk cId="565726817" sldId="311"/>
        </pc:sldMkLst>
        <pc:spChg chg="mod ord">
          <ac:chgData name="Claire d'Esclercs" userId="66830f0a-49a5-4287-84d6-e007274ab129" providerId="ADAL" clId="{E9953BC0-F0AE-4B8E-807A-6D27F424D334}" dt="2025-09-12T12:15:06.778" v="95" actId="700"/>
          <ac:spMkLst>
            <pc:docMk/>
            <pc:sldMk cId="565726817" sldId="311"/>
            <ac:spMk id="3" creationId="{EBA9796B-0E53-CFE7-0E00-44DB33459369}"/>
          </ac:spMkLst>
        </pc:spChg>
        <pc:spChg chg="mod ord">
          <ac:chgData name="Claire d'Esclercs" userId="66830f0a-49a5-4287-84d6-e007274ab129" providerId="ADAL" clId="{E9953BC0-F0AE-4B8E-807A-6D27F424D334}" dt="2025-09-12T12:15:06.778" v="95" actId="700"/>
          <ac:spMkLst>
            <pc:docMk/>
            <pc:sldMk cId="565726817" sldId="311"/>
            <ac:spMk id="5" creationId="{23817AFE-480D-4EBE-5C99-571BA8A9DCEE}"/>
          </ac:spMkLst>
        </pc:spChg>
        <pc:spChg chg="mod">
          <ac:chgData name="Claire d'Esclercs" userId="66830f0a-49a5-4287-84d6-e007274ab129" providerId="ADAL" clId="{E9953BC0-F0AE-4B8E-807A-6D27F424D334}" dt="2025-09-12T12:13:42.082" v="72" actId="403"/>
          <ac:spMkLst>
            <pc:docMk/>
            <pc:sldMk cId="565726817" sldId="311"/>
            <ac:spMk id="12" creationId="{7A3FD59A-175C-B487-CB47-91A0885CEEFF}"/>
          </ac:spMkLst>
        </pc:spChg>
        <pc:spChg chg="mod">
          <ac:chgData name="Claire d'Esclercs" userId="66830f0a-49a5-4287-84d6-e007274ab129" providerId="ADAL" clId="{E9953BC0-F0AE-4B8E-807A-6D27F424D334}" dt="2025-09-12T12:14:01.654" v="76" actId="12"/>
          <ac:spMkLst>
            <pc:docMk/>
            <pc:sldMk cId="565726817" sldId="311"/>
            <ac:spMk id="13" creationId="{E6471F96-FC35-9DA4-CEAE-EBE6B1BC3D66}"/>
          </ac:spMkLst>
        </pc:spChg>
      </pc:sldChg>
      <pc:sldChg chg="del">
        <pc:chgData name="Claire d'Esclercs" userId="66830f0a-49a5-4287-84d6-e007274ab129" providerId="ADAL" clId="{E9953BC0-F0AE-4B8E-807A-6D27F424D334}" dt="2025-09-12T07:19:30.827" v="16" actId="47"/>
        <pc:sldMkLst>
          <pc:docMk/>
          <pc:sldMk cId="2994465454" sldId="315"/>
        </pc:sldMkLst>
      </pc:sldChg>
      <pc:sldChg chg="modSp mod">
        <pc:chgData name="Claire d'Esclercs" userId="66830f0a-49a5-4287-84d6-e007274ab129" providerId="ADAL" clId="{E9953BC0-F0AE-4B8E-807A-6D27F424D334}" dt="2025-09-12T12:16:24.682" v="133" actId="20577"/>
        <pc:sldMkLst>
          <pc:docMk/>
          <pc:sldMk cId="2785525597" sldId="316"/>
        </pc:sldMkLst>
        <pc:spChg chg="mod">
          <ac:chgData name="Claire d'Esclercs" userId="66830f0a-49a5-4287-84d6-e007274ab129" providerId="ADAL" clId="{E9953BC0-F0AE-4B8E-807A-6D27F424D334}" dt="2025-09-12T12:16:24.682" v="133" actId="20577"/>
          <ac:spMkLst>
            <pc:docMk/>
            <pc:sldMk cId="2785525597" sldId="316"/>
            <ac:spMk id="7" creationId="{889FBA41-B176-F876-2F10-EDF46D118D6A}"/>
          </ac:spMkLst>
        </pc:spChg>
      </pc:sldChg>
      <pc:sldChg chg="del">
        <pc:chgData name="Claire d'Esclercs" userId="66830f0a-49a5-4287-84d6-e007274ab129" providerId="ADAL" clId="{E9953BC0-F0AE-4B8E-807A-6D27F424D334}" dt="2025-09-12T07:19:07.738" v="15" actId="47"/>
        <pc:sldMkLst>
          <pc:docMk/>
          <pc:sldMk cId="820632599" sldId="322"/>
        </pc:sldMkLst>
      </pc:sldChg>
      <pc:sldChg chg="modSp mod">
        <pc:chgData name="Claire d'Esclercs" userId="66830f0a-49a5-4287-84d6-e007274ab129" providerId="ADAL" clId="{E9953BC0-F0AE-4B8E-807A-6D27F424D334}" dt="2025-09-12T12:15:44.854" v="113" actId="14100"/>
        <pc:sldMkLst>
          <pc:docMk/>
          <pc:sldMk cId="1689897996" sldId="333"/>
        </pc:sldMkLst>
      </pc:sldChg>
      <pc:sldChg chg="del">
        <pc:chgData name="Claire d'Esclercs" userId="66830f0a-49a5-4287-84d6-e007274ab129" providerId="ADAL" clId="{E9953BC0-F0AE-4B8E-807A-6D27F424D334}" dt="2025-09-12T07:18:30.789" v="13" actId="47"/>
        <pc:sldMkLst>
          <pc:docMk/>
          <pc:sldMk cId="1376844077" sldId="336"/>
        </pc:sldMkLst>
      </pc:sldChg>
      <pc:sldChg chg="del">
        <pc:chgData name="Claire d'Esclercs" userId="66830f0a-49a5-4287-84d6-e007274ab129" providerId="ADAL" clId="{E9953BC0-F0AE-4B8E-807A-6D27F424D334}" dt="2025-09-12T07:18:56.992" v="14" actId="47"/>
        <pc:sldMkLst>
          <pc:docMk/>
          <pc:sldMk cId="301857012" sldId="337"/>
        </pc:sldMkLst>
      </pc:sldChg>
      <pc:sldChg chg="addSp delSp modSp add mod ord modClrScheme chgLayout">
        <pc:chgData name="Claire d'Esclercs" userId="66830f0a-49a5-4287-84d6-e007274ab129" providerId="ADAL" clId="{E9953BC0-F0AE-4B8E-807A-6D27F424D334}" dt="2025-09-12T12:14:58.460" v="94" actId="115"/>
        <pc:sldMkLst>
          <pc:docMk/>
          <pc:sldMk cId="791342408" sldId="339"/>
        </pc:sldMkLst>
        <pc:spChg chg="mod">
          <ac:chgData name="Claire d'Esclercs" userId="66830f0a-49a5-4287-84d6-e007274ab129" providerId="ADAL" clId="{E9953BC0-F0AE-4B8E-807A-6D27F424D334}" dt="2025-09-12T10:03:36.373" v="56" actId="26606"/>
          <ac:spMkLst>
            <pc:docMk/>
            <pc:sldMk cId="791342408" sldId="339"/>
            <ac:spMk id="3" creationId="{CB43893D-5803-CCB5-56A0-A6BF48BEEB57}"/>
          </ac:spMkLst>
        </pc:spChg>
        <pc:spChg chg="mod">
          <ac:chgData name="Claire d'Esclercs" userId="66830f0a-49a5-4287-84d6-e007274ab129" providerId="ADAL" clId="{E9953BC0-F0AE-4B8E-807A-6D27F424D334}" dt="2025-09-12T10:03:36.373" v="56" actId="26606"/>
          <ac:spMkLst>
            <pc:docMk/>
            <pc:sldMk cId="791342408" sldId="339"/>
            <ac:spMk id="5" creationId="{C5E5D019-3F7A-EF18-C86A-67AABFBDDB77}"/>
          </ac:spMkLst>
        </pc:spChg>
        <pc:spChg chg="mod ord">
          <ac:chgData name="Claire d'Esclercs" userId="66830f0a-49a5-4287-84d6-e007274ab129" providerId="ADAL" clId="{E9953BC0-F0AE-4B8E-807A-6D27F424D334}" dt="2025-09-12T12:14:58.460" v="94" actId="115"/>
          <ac:spMkLst>
            <pc:docMk/>
            <pc:sldMk cId="791342408" sldId="339"/>
            <ac:spMk id="6" creationId="{36BC64A3-FED3-0508-8781-EEDD35D54AB7}"/>
          </ac:spMkLst>
        </pc:spChg>
        <pc:spChg chg="add mod">
          <ac:chgData name="Claire d'Esclercs" userId="66830f0a-49a5-4287-84d6-e007274ab129" providerId="ADAL" clId="{E9953BC0-F0AE-4B8E-807A-6D27F424D334}" dt="2025-09-12T10:03:36.373" v="56" actId="26606"/>
          <ac:spMkLst>
            <pc:docMk/>
            <pc:sldMk cId="791342408" sldId="339"/>
            <ac:spMk id="21" creationId="{FBD13F9C-BD48-007C-956C-F90E167AE65D}"/>
          </ac:spMkLst>
        </pc:spChg>
        <pc:picChg chg="add mod">
          <ac:chgData name="Claire d'Esclercs" userId="66830f0a-49a5-4287-84d6-e007274ab129" providerId="ADAL" clId="{E9953BC0-F0AE-4B8E-807A-6D27F424D334}" dt="2025-09-12T12:12:56.375" v="64" actId="1076"/>
          <ac:picMkLst>
            <pc:docMk/>
            <pc:sldMk cId="791342408" sldId="339"/>
            <ac:picMk id="10" creationId="{337A60FE-DEC3-2DCD-DE00-E6A9E9570639}"/>
          </ac:picMkLst>
        </pc:picChg>
      </pc:sldChg>
    </pc:docChg>
  </pc:docChgLst>
  <pc:docChgLst>
    <pc:chgData name="Claire d'Esclercs" userId="66830f0a-49a5-4287-84d6-e007274ab129" providerId="ADAL" clId="{27115AD3-897C-4C26-8BA7-59D6E74DCFE7}"/>
    <pc:docChg chg="undo custSel modSld">
      <pc:chgData name="Claire d'Esclercs" userId="66830f0a-49a5-4287-84d6-e007274ab129" providerId="ADAL" clId="{27115AD3-897C-4C26-8BA7-59D6E74DCFE7}" dt="2025-10-22T09:05:26.674" v="192" actId="20577"/>
      <pc:docMkLst>
        <pc:docMk/>
      </pc:docMkLst>
      <pc:sldChg chg="addSp delSp modSp mod">
        <pc:chgData name="Claire d'Esclercs" userId="66830f0a-49a5-4287-84d6-e007274ab129" providerId="ADAL" clId="{27115AD3-897C-4C26-8BA7-59D6E74DCFE7}" dt="2025-10-15T10:18:18.745" v="101" actId="167"/>
        <pc:sldMkLst>
          <pc:docMk/>
          <pc:sldMk cId="1675173218" sldId="308"/>
        </pc:sldMkLst>
        <pc:picChg chg="add mod ord">
          <ac:chgData name="Claire d'Esclercs" userId="66830f0a-49a5-4287-84d6-e007274ab129" providerId="ADAL" clId="{27115AD3-897C-4C26-8BA7-59D6E74DCFE7}" dt="2025-10-15T10:18:18.745" v="101" actId="167"/>
          <ac:picMkLst>
            <pc:docMk/>
            <pc:sldMk cId="1675173218" sldId="308"/>
            <ac:picMk id="9" creationId="{B1FD503B-C636-226C-301C-CA07C0B13679}"/>
          </ac:picMkLst>
        </pc:picChg>
      </pc:sldChg>
      <pc:sldChg chg="addSp modSp mod">
        <pc:chgData name="Claire d'Esclercs" userId="66830f0a-49a5-4287-84d6-e007274ab129" providerId="ADAL" clId="{27115AD3-897C-4C26-8BA7-59D6E74DCFE7}" dt="2025-10-22T09:03:11.519" v="176" actId="14100"/>
        <pc:sldMkLst>
          <pc:docMk/>
          <pc:sldMk cId="2350152671" sldId="312"/>
        </pc:sldMkLst>
        <pc:graphicFrameChg chg="add mod">
          <ac:chgData name="Claire d'Esclercs" userId="66830f0a-49a5-4287-84d6-e007274ab129" providerId="ADAL" clId="{27115AD3-897C-4C26-8BA7-59D6E74DCFE7}" dt="2025-10-22T09:03:11.519" v="176" actId="14100"/>
          <ac:graphicFrameMkLst>
            <pc:docMk/>
            <pc:sldMk cId="2350152671" sldId="312"/>
            <ac:graphicFrameMk id="2" creationId="{4E81A2EA-E458-9C67-7F20-8C021C813129}"/>
          </ac:graphicFrameMkLst>
        </pc:graphicFrameChg>
      </pc:sldChg>
      <pc:sldChg chg="addSp delSp modSp mod modClrScheme chgLayout">
        <pc:chgData name="Claire d'Esclercs" userId="66830f0a-49a5-4287-84d6-e007274ab129" providerId="ADAL" clId="{27115AD3-897C-4C26-8BA7-59D6E74DCFE7}" dt="2025-10-22T09:05:26.674" v="192" actId="20577"/>
        <pc:sldMkLst>
          <pc:docMk/>
          <pc:sldMk cId="2785525597" sldId="316"/>
        </pc:sldMkLst>
        <pc:spChg chg="mod ord">
          <ac:chgData name="Claire d'Esclercs" userId="66830f0a-49a5-4287-84d6-e007274ab129" providerId="ADAL" clId="{27115AD3-897C-4C26-8BA7-59D6E74DCFE7}" dt="2025-10-22T09:04:04.151" v="178" actId="26606"/>
          <ac:spMkLst>
            <pc:docMk/>
            <pc:sldMk cId="2785525597" sldId="316"/>
            <ac:spMk id="4" creationId="{ED43FCC2-65BD-ED2E-3045-66ABBCE14BB5}"/>
          </ac:spMkLst>
        </pc:spChg>
        <pc:spChg chg="del">
          <ac:chgData name="Claire d'Esclercs" userId="66830f0a-49a5-4287-84d6-e007274ab129" providerId="ADAL" clId="{27115AD3-897C-4C26-8BA7-59D6E74DCFE7}" dt="2025-10-22T09:04:04.151" v="178" actId="26606"/>
          <ac:spMkLst>
            <pc:docMk/>
            <pc:sldMk cId="2785525597" sldId="316"/>
            <ac:spMk id="5" creationId="{E108B28D-800C-ABB1-C75E-4CA8A47659A9}"/>
          </ac:spMkLst>
        </pc:spChg>
        <pc:spChg chg="mod ord">
          <ac:chgData name="Claire d'Esclercs" userId="66830f0a-49a5-4287-84d6-e007274ab129" providerId="ADAL" clId="{27115AD3-897C-4C26-8BA7-59D6E74DCFE7}" dt="2025-10-22T09:04:04.151" v="178" actId="26606"/>
          <ac:spMkLst>
            <pc:docMk/>
            <pc:sldMk cId="2785525597" sldId="316"/>
            <ac:spMk id="6" creationId="{5D112134-D3D3-D2B7-967B-B99F2687EF9F}"/>
          </ac:spMkLst>
        </pc:spChg>
        <pc:spChg chg="mod">
          <ac:chgData name="Claire d'Esclercs" userId="66830f0a-49a5-4287-84d6-e007274ab129" providerId="ADAL" clId="{27115AD3-897C-4C26-8BA7-59D6E74DCFE7}" dt="2025-10-22T09:05:26.674" v="192" actId="20577"/>
          <ac:spMkLst>
            <pc:docMk/>
            <pc:sldMk cId="2785525597" sldId="316"/>
            <ac:spMk id="7" creationId="{889FBA41-B176-F876-2F10-EDF46D118D6A}"/>
          </ac:spMkLst>
        </pc:spChg>
        <pc:spChg chg="add mod">
          <ac:chgData name="Claire d'Esclercs" userId="66830f0a-49a5-4287-84d6-e007274ab129" providerId="ADAL" clId="{27115AD3-897C-4C26-8BA7-59D6E74DCFE7}" dt="2025-10-22T09:04:04.151" v="178" actId="26606"/>
          <ac:spMkLst>
            <pc:docMk/>
            <pc:sldMk cId="2785525597" sldId="316"/>
            <ac:spMk id="12" creationId="{47BC2CA1-45C9-F9E4-2164-4E46EDC8413A}"/>
          </ac:spMkLst>
        </pc:spChg>
        <pc:picChg chg="add del mod">
          <ac:chgData name="Claire d'Esclercs" userId="66830f0a-49a5-4287-84d6-e007274ab129" providerId="ADAL" clId="{27115AD3-897C-4C26-8BA7-59D6E74DCFE7}" dt="2025-10-22T09:04:33.701" v="183" actId="478"/>
          <ac:picMkLst>
            <pc:docMk/>
            <pc:sldMk cId="2785525597" sldId="316"/>
            <ac:picMk id="2" creationId="{E3109EBB-D3BF-B096-2936-6A3676DF9C2D}"/>
          </ac:picMkLst>
        </pc:picChg>
        <pc:picChg chg="add mod">
          <ac:chgData name="Claire d'Esclercs" userId="66830f0a-49a5-4287-84d6-e007274ab129" providerId="ADAL" clId="{27115AD3-897C-4C26-8BA7-59D6E74DCFE7}" dt="2025-10-22T09:05:06.832" v="189" actId="14100"/>
          <ac:picMkLst>
            <pc:docMk/>
            <pc:sldMk cId="2785525597" sldId="316"/>
            <ac:picMk id="3" creationId="{051013F9-EDF0-829C-8E4D-3DB317A711CC}"/>
          </ac:picMkLst>
        </pc:picChg>
      </pc:sldChg>
      <pc:sldChg chg="addSp delSp modSp mod">
        <pc:chgData name="Claire d'Esclercs" userId="66830f0a-49a5-4287-84d6-e007274ab129" providerId="ADAL" clId="{27115AD3-897C-4C26-8BA7-59D6E74DCFE7}" dt="2025-10-22T08:46:21.938" v="174" actId="14100"/>
        <pc:sldMkLst>
          <pc:docMk/>
          <pc:sldMk cId="429810458" sldId="326"/>
        </pc:sldMkLst>
        <pc:spChg chg="mod">
          <ac:chgData name="Claire d'Esclercs" userId="66830f0a-49a5-4287-84d6-e007274ab129" providerId="ADAL" clId="{27115AD3-897C-4C26-8BA7-59D6E74DCFE7}" dt="2025-10-22T08:46:21.938" v="174" actId="14100"/>
          <ac:spMkLst>
            <pc:docMk/>
            <pc:sldMk cId="429810458" sldId="326"/>
            <ac:spMk id="3" creationId="{C2D0663C-5B47-FD7A-D3C6-92F0BEB51521}"/>
          </ac:spMkLst>
        </pc:spChg>
        <pc:spChg chg="add mod">
          <ac:chgData name="Claire d'Esclercs" userId="66830f0a-49a5-4287-84d6-e007274ab129" providerId="ADAL" clId="{27115AD3-897C-4C26-8BA7-59D6E74DCFE7}" dt="2025-10-15T10:17:37.166" v="96" actId="1036"/>
          <ac:spMkLst>
            <pc:docMk/>
            <pc:sldMk cId="429810458" sldId="326"/>
            <ac:spMk id="9" creationId="{ECFEF044-5826-24DF-5EA8-75CDD29783B3}"/>
          </ac:spMkLst>
        </pc:spChg>
        <pc:spChg chg="add mod">
          <ac:chgData name="Claire d'Esclercs" userId="66830f0a-49a5-4287-84d6-e007274ab129" providerId="ADAL" clId="{27115AD3-897C-4C26-8BA7-59D6E74DCFE7}" dt="2025-10-15T10:16:01.208" v="47" actId="1076"/>
          <ac:spMkLst>
            <pc:docMk/>
            <pc:sldMk cId="429810458" sldId="326"/>
            <ac:spMk id="10" creationId="{ABEFFDB7-0420-9F47-DEC1-55A1B8AD7CFB}"/>
          </ac:spMkLst>
        </pc:spChg>
        <pc:spChg chg="mod">
          <ac:chgData name="Claire d'Esclercs" userId="66830f0a-49a5-4287-84d6-e007274ab129" providerId="ADAL" clId="{27115AD3-897C-4C26-8BA7-59D6E74DCFE7}" dt="2025-10-15T10:17:01.271" v="82" actId="27636"/>
          <ac:spMkLst>
            <pc:docMk/>
            <pc:sldMk cId="429810458" sldId="326"/>
            <ac:spMk id="11" creationId="{9CA57B24-5DCF-96A6-D297-4AD393C1F8E7}"/>
          </ac:spMkLst>
        </pc:spChg>
        <pc:spChg chg="add mod">
          <ac:chgData name="Claire d'Esclercs" userId="66830f0a-49a5-4287-84d6-e007274ab129" providerId="ADAL" clId="{27115AD3-897C-4C26-8BA7-59D6E74DCFE7}" dt="2025-10-15T10:16:14.718" v="49" actId="1076"/>
          <ac:spMkLst>
            <pc:docMk/>
            <pc:sldMk cId="429810458" sldId="326"/>
            <ac:spMk id="12" creationId="{F20B302D-D98A-3E8D-7F9A-F89C780796D5}"/>
          </ac:spMkLst>
        </pc:spChg>
        <pc:spChg chg="add mod">
          <ac:chgData name="Claire d'Esclercs" userId="66830f0a-49a5-4287-84d6-e007274ab129" providerId="ADAL" clId="{27115AD3-897C-4C26-8BA7-59D6E74DCFE7}" dt="2025-10-15T10:16:50.913" v="67" actId="1035"/>
          <ac:spMkLst>
            <pc:docMk/>
            <pc:sldMk cId="429810458" sldId="326"/>
            <ac:spMk id="13" creationId="{10FEFD28-7171-AF61-D478-5374ABE6237C}"/>
          </ac:spMkLst>
        </pc:spChg>
        <pc:spChg chg="add mod">
          <ac:chgData name="Claire d'Esclercs" userId="66830f0a-49a5-4287-84d6-e007274ab129" providerId="ADAL" clId="{27115AD3-897C-4C26-8BA7-59D6E74DCFE7}" dt="2025-10-15T10:16:56.032" v="80" actId="1035"/>
          <ac:spMkLst>
            <pc:docMk/>
            <pc:sldMk cId="429810458" sldId="326"/>
            <ac:spMk id="14" creationId="{68001116-4EC2-B497-0FCB-BBCB6EC7826F}"/>
          </ac:spMkLst>
        </pc:spChg>
        <pc:picChg chg="add mod ord">
          <ac:chgData name="Claire d'Esclercs" userId="66830f0a-49a5-4287-84d6-e007274ab129" providerId="ADAL" clId="{27115AD3-897C-4C26-8BA7-59D6E74DCFE7}" dt="2025-10-22T08:46:12.263" v="172" actId="1076"/>
          <ac:picMkLst>
            <pc:docMk/>
            <pc:sldMk cId="429810458" sldId="326"/>
            <ac:picMk id="7" creationId="{D7F6E16F-798D-712C-346F-162DFCC71A2B}"/>
          </ac:picMkLst>
        </pc:picChg>
      </pc:sldChg>
      <pc:sldChg chg="addSp delSp modSp mod">
        <pc:chgData name="Claire d'Esclercs" userId="66830f0a-49a5-4287-84d6-e007274ab129" providerId="ADAL" clId="{27115AD3-897C-4C26-8BA7-59D6E74DCFE7}" dt="2025-10-15T10:21:57.119" v="155" actId="403"/>
        <pc:sldMkLst>
          <pc:docMk/>
          <pc:sldMk cId="1689897996" sldId="333"/>
        </pc:sldMkLst>
        <pc:spChg chg="add mod">
          <ac:chgData name="Claire d'Esclercs" userId="66830f0a-49a5-4287-84d6-e007274ab129" providerId="ADAL" clId="{27115AD3-897C-4C26-8BA7-59D6E74DCFE7}" dt="2025-10-15T10:21:57.119" v="155" actId="403"/>
          <ac:spMkLst>
            <pc:docMk/>
            <pc:sldMk cId="1689897996" sldId="333"/>
            <ac:spMk id="8" creationId="{FAE3796A-6A7D-2924-977A-52214EA659C1}"/>
          </ac:spMkLst>
        </pc:spChg>
        <pc:spChg chg="mod ord">
          <ac:chgData name="Claire d'Esclercs" userId="66830f0a-49a5-4287-84d6-e007274ab129" providerId="ADAL" clId="{27115AD3-897C-4C26-8BA7-59D6E74DCFE7}" dt="2025-10-15T10:21:19.899" v="135" actId="166"/>
          <ac:spMkLst>
            <pc:docMk/>
            <pc:sldMk cId="1689897996" sldId="333"/>
            <ac:spMk id="10" creationId="{73303C9A-7959-487F-5FC6-83E3864FAD1F}"/>
          </ac:spMkLst>
        </pc:spChg>
        <pc:spChg chg="mod ord">
          <ac:chgData name="Claire d'Esclercs" userId="66830f0a-49a5-4287-84d6-e007274ab129" providerId="ADAL" clId="{27115AD3-897C-4C26-8BA7-59D6E74DCFE7}" dt="2025-10-15T10:21:11.948" v="134" actId="166"/>
          <ac:spMkLst>
            <pc:docMk/>
            <pc:sldMk cId="1689897996" sldId="333"/>
            <ac:spMk id="11" creationId="{E492176E-57A4-60AB-50CB-6C37684D40C6}"/>
          </ac:spMkLst>
        </pc:spChg>
        <pc:spChg chg="mod">
          <ac:chgData name="Claire d'Esclercs" userId="66830f0a-49a5-4287-84d6-e007274ab129" providerId="ADAL" clId="{27115AD3-897C-4C26-8BA7-59D6E74DCFE7}" dt="2025-10-15T10:19:22.057" v="108"/>
          <ac:spMkLst>
            <pc:docMk/>
            <pc:sldMk cId="1689897996" sldId="333"/>
            <ac:spMk id="12" creationId="{E70045C8-FB6A-3CAA-3430-375DFB0E5F67}"/>
          </ac:spMkLst>
        </pc:spChg>
        <pc:spChg chg="add mod">
          <ac:chgData name="Claire d'Esclercs" userId="66830f0a-49a5-4287-84d6-e007274ab129" providerId="ADAL" clId="{27115AD3-897C-4C26-8BA7-59D6E74DCFE7}" dt="2025-10-15T10:21:39.566" v="153" actId="1036"/>
          <ac:spMkLst>
            <pc:docMk/>
            <pc:sldMk cId="1689897996" sldId="333"/>
            <ac:spMk id="13" creationId="{AA171BC8-27D9-17CE-9190-2F09F529E4DE}"/>
          </ac:spMkLst>
        </pc:spChg>
        <pc:spChg chg="add mod">
          <ac:chgData name="Claire d'Esclercs" userId="66830f0a-49a5-4287-84d6-e007274ab129" providerId="ADAL" clId="{27115AD3-897C-4C26-8BA7-59D6E74DCFE7}" dt="2025-10-15T10:21:39.566" v="153" actId="1036"/>
          <ac:spMkLst>
            <pc:docMk/>
            <pc:sldMk cId="1689897996" sldId="333"/>
            <ac:spMk id="14" creationId="{FB57B719-6C4B-7D73-B4FE-BB93ED63D262}"/>
          </ac:spMkLst>
        </pc:spChg>
        <pc:spChg chg="add mod">
          <ac:chgData name="Claire d'Esclercs" userId="66830f0a-49a5-4287-84d6-e007274ab129" providerId="ADAL" clId="{27115AD3-897C-4C26-8BA7-59D6E74DCFE7}" dt="2025-10-15T10:21:39.566" v="153" actId="1036"/>
          <ac:spMkLst>
            <pc:docMk/>
            <pc:sldMk cId="1689897996" sldId="333"/>
            <ac:spMk id="15" creationId="{AF8C2D9A-7813-67A6-116D-35A003BCE75B}"/>
          </ac:spMkLst>
        </pc:spChg>
        <pc:grpChg chg="add mod">
          <ac:chgData name="Claire d'Esclercs" userId="66830f0a-49a5-4287-84d6-e007274ab129" providerId="ADAL" clId="{27115AD3-897C-4C26-8BA7-59D6E74DCFE7}" dt="2025-10-15T10:19:58.720" v="115" actId="1076"/>
          <ac:grpSpMkLst>
            <pc:docMk/>
            <pc:sldMk cId="1689897996" sldId="333"/>
            <ac:grpSpMk id="9" creationId="{7F182C5B-0BCB-4CEB-4CFE-B1A77D5164AE}"/>
          </ac:grpSpMkLst>
        </pc:grpChg>
      </pc:sldChg>
      <pc:sldChg chg="modSp mod">
        <pc:chgData name="Claire d'Esclercs" userId="66830f0a-49a5-4287-84d6-e007274ab129" providerId="ADAL" clId="{27115AD3-897C-4C26-8BA7-59D6E74DCFE7}" dt="2025-10-15T10:22:51.968" v="168" actId="113"/>
        <pc:sldMkLst>
          <pc:docMk/>
          <pc:sldMk cId="2834096059" sldId="334"/>
        </pc:sldMkLst>
        <pc:spChg chg="mod">
          <ac:chgData name="Claire d'Esclercs" userId="66830f0a-49a5-4287-84d6-e007274ab129" providerId="ADAL" clId="{27115AD3-897C-4C26-8BA7-59D6E74DCFE7}" dt="2025-10-15T10:22:51.968" v="168" actId="113"/>
          <ac:spMkLst>
            <pc:docMk/>
            <pc:sldMk cId="2834096059" sldId="334"/>
            <ac:spMk id="2" creationId="{FB3FAF2F-ECB9-ED51-9A86-BA6BB0B0BB28}"/>
          </ac:spMkLst>
        </pc:spChg>
      </pc:sldChg>
    </pc:docChg>
  </pc:docChgLst>
  <pc:docChgLst>
    <pc:chgData name="Claire d'Esclercs" userId="66830f0a-49a5-4287-84d6-e007274ab129" providerId="ADAL" clId="{E29485BD-1B76-48EA-BA80-2BE570EBD9FF}"/>
    <pc:docChg chg="undo custSel addSld delSld modSld sldOrd modMainMaster">
      <pc:chgData name="Claire d'Esclercs" userId="66830f0a-49a5-4287-84d6-e007274ab129" providerId="ADAL" clId="{E29485BD-1B76-48EA-BA80-2BE570EBD9FF}" dt="2025-07-25T12:15:40.435" v="379" actId="478"/>
      <pc:docMkLst>
        <pc:docMk/>
      </pc:docMkLst>
      <pc:sldChg chg="del">
        <pc:chgData name="Claire d'Esclercs" userId="66830f0a-49a5-4287-84d6-e007274ab129" providerId="ADAL" clId="{E29485BD-1B76-48EA-BA80-2BE570EBD9FF}" dt="2025-07-25T09:32:36.603" v="95" actId="47"/>
        <pc:sldMkLst>
          <pc:docMk/>
          <pc:sldMk cId="3413498218" sldId="263"/>
        </pc:sldMkLst>
      </pc:sldChg>
      <pc:sldChg chg="del">
        <pc:chgData name="Claire d'Esclercs" userId="66830f0a-49a5-4287-84d6-e007274ab129" providerId="ADAL" clId="{E29485BD-1B76-48EA-BA80-2BE570EBD9FF}" dt="2025-07-25T09:35:30.721" v="147" actId="47"/>
        <pc:sldMkLst>
          <pc:docMk/>
          <pc:sldMk cId="3605827482" sldId="268"/>
        </pc:sldMkLst>
      </pc:sldChg>
      <pc:sldChg chg="del">
        <pc:chgData name="Claire d'Esclercs" userId="66830f0a-49a5-4287-84d6-e007274ab129" providerId="ADAL" clId="{E29485BD-1B76-48EA-BA80-2BE570EBD9FF}" dt="2025-07-25T09:40:23.791" v="191" actId="47"/>
        <pc:sldMkLst>
          <pc:docMk/>
          <pc:sldMk cId="1289414551" sldId="273"/>
        </pc:sldMkLst>
      </pc:sldChg>
      <pc:sldChg chg="del">
        <pc:chgData name="Claire d'Esclercs" userId="66830f0a-49a5-4287-84d6-e007274ab129" providerId="ADAL" clId="{E29485BD-1B76-48EA-BA80-2BE570EBD9FF}" dt="2025-07-25T09:43:32.539" v="221" actId="47"/>
        <pc:sldMkLst>
          <pc:docMk/>
          <pc:sldMk cId="3036070629" sldId="278"/>
        </pc:sldMkLst>
      </pc:sldChg>
      <pc:sldChg chg="del">
        <pc:chgData name="Claire d'Esclercs" userId="66830f0a-49a5-4287-84d6-e007274ab129" providerId="ADAL" clId="{E29485BD-1B76-48EA-BA80-2BE570EBD9FF}" dt="2025-07-25T12:10:01.258" v="310" actId="47"/>
        <pc:sldMkLst>
          <pc:docMk/>
          <pc:sldMk cId="4084039133" sldId="283"/>
        </pc:sldMkLst>
      </pc:sldChg>
      <pc:sldChg chg="del">
        <pc:chgData name="Claire d'Esclercs" userId="66830f0a-49a5-4287-84d6-e007274ab129" providerId="ADAL" clId="{E29485BD-1B76-48EA-BA80-2BE570EBD9FF}" dt="2025-07-25T12:10:05.740" v="313" actId="47"/>
        <pc:sldMkLst>
          <pc:docMk/>
          <pc:sldMk cId="996541103" sldId="289"/>
        </pc:sldMkLst>
      </pc:sldChg>
      <pc:sldChg chg="del">
        <pc:chgData name="Claire d'Esclercs" userId="66830f0a-49a5-4287-84d6-e007274ab129" providerId="ADAL" clId="{E29485BD-1B76-48EA-BA80-2BE570EBD9FF}" dt="2025-07-25T12:10:09.442" v="316" actId="47"/>
        <pc:sldMkLst>
          <pc:docMk/>
          <pc:sldMk cId="49325847" sldId="294"/>
        </pc:sldMkLst>
      </pc:sldChg>
      <pc:sldChg chg="del">
        <pc:chgData name="Claire d'Esclercs" userId="66830f0a-49a5-4287-84d6-e007274ab129" providerId="ADAL" clId="{E29485BD-1B76-48EA-BA80-2BE570EBD9FF}" dt="2025-07-25T09:26:34.778" v="48" actId="47"/>
        <pc:sldMkLst>
          <pc:docMk/>
          <pc:sldMk cId="4134444426" sldId="304"/>
        </pc:sldMkLst>
      </pc:sldChg>
      <pc:sldChg chg="del">
        <pc:chgData name="Claire d'Esclercs" userId="66830f0a-49a5-4287-84d6-e007274ab129" providerId="ADAL" clId="{E29485BD-1B76-48EA-BA80-2BE570EBD9FF}" dt="2025-07-25T09:24:56.004" v="1" actId="47"/>
        <pc:sldMkLst>
          <pc:docMk/>
          <pc:sldMk cId="4073437795" sldId="305"/>
        </pc:sldMkLst>
      </pc:sldChg>
      <pc:sldChg chg="delSp modSp mod">
        <pc:chgData name="Claire d'Esclercs" userId="66830f0a-49a5-4287-84d6-e007274ab129" providerId="ADAL" clId="{E29485BD-1B76-48EA-BA80-2BE570EBD9FF}" dt="2025-07-25T09:25:00.150" v="2" actId="478"/>
        <pc:sldMkLst>
          <pc:docMk/>
          <pc:sldMk cId="2893227498" sldId="306"/>
        </pc:sldMkLst>
        <pc:spChg chg="mod">
          <ac:chgData name="Claire d'Esclercs" userId="66830f0a-49a5-4287-84d6-e007274ab129" providerId="ADAL" clId="{E29485BD-1B76-48EA-BA80-2BE570EBD9FF}" dt="2025-07-25T09:24:53.066" v="0"/>
          <ac:spMkLst>
            <pc:docMk/>
            <pc:sldMk cId="2893227498" sldId="306"/>
            <ac:spMk id="2" creationId="{5446238A-7E5C-FB0D-8195-DE61888AA708}"/>
          </ac:spMkLst>
        </pc:spChg>
      </pc:sldChg>
      <pc:sldChg chg="addSp modSp mod">
        <pc:chgData name="Claire d'Esclercs" userId="66830f0a-49a5-4287-84d6-e007274ab129" providerId="ADAL" clId="{E29485BD-1B76-48EA-BA80-2BE570EBD9FF}" dt="2025-07-25T09:28:38.161" v="73" actId="20577"/>
        <pc:sldMkLst>
          <pc:docMk/>
          <pc:sldMk cId="612768965" sldId="307"/>
        </pc:sldMkLst>
      </pc:sldChg>
      <pc:sldChg chg="addSp delSp modSp mod">
        <pc:chgData name="Claire d'Esclercs" userId="66830f0a-49a5-4287-84d6-e007274ab129" providerId="ADAL" clId="{E29485BD-1B76-48EA-BA80-2BE570EBD9FF}" dt="2025-07-25T09:32:33.743" v="94" actId="207"/>
        <pc:sldMkLst>
          <pc:docMk/>
          <pc:sldMk cId="1675173218" sldId="308"/>
        </pc:sldMkLst>
        <pc:spChg chg="mod">
          <ac:chgData name="Claire d'Esclercs" userId="66830f0a-49a5-4287-84d6-e007274ab129" providerId="ADAL" clId="{E29485BD-1B76-48EA-BA80-2BE570EBD9FF}" dt="2025-07-25T09:32:33.743" v="94" actId="207"/>
          <ac:spMkLst>
            <pc:docMk/>
            <pc:sldMk cId="1675173218" sldId="308"/>
            <ac:spMk id="2" creationId="{C9A9CFD0-A200-4C41-EE3B-3774F0016AAD}"/>
          </ac:spMkLst>
        </pc:spChg>
        <pc:spChg chg="mod">
          <ac:chgData name="Claire d'Esclercs" userId="66830f0a-49a5-4287-84d6-e007274ab129" providerId="ADAL" clId="{E29485BD-1B76-48EA-BA80-2BE570EBD9FF}" dt="2025-07-25T09:29:36.116" v="74"/>
          <ac:spMkLst>
            <pc:docMk/>
            <pc:sldMk cId="1675173218" sldId="308"/>
            <ac:spMk id="4" creationId="{B1FF0556-EB6A-CDD9-2032-AD89BD4C5374}"/>
          </ac:spMkLst>
        </pc:spChg>
      </pc:sldChg>
      <pc:sldChg chg="addSp modSp mod">
        <pc:chgData name="Claire d'Esclercs" userId="66830f0a-49a5-4287-84d6-e007274ab129" providerId="ADAL" clId="{E29485BD-1B76-48EA-BA80-2BE570EBD9FF}" dt="2025-07-25T09:33:43.849" v="129" actId="1037"/>
        <pc:sldMkLst>
          <pc:docMk/>
          <pc:sldMk cId="2693457519" sldId="309"/>
        </pc:sldMkLst>
      </pc:sldChg>
      <pc:sldChg chg="addSp delSp modSp mod">
        <pc:chgData name="Claire d'Esclercs" userId="66830f0a-49a5-4287-84d6-e007274ab129" providerId="ADAL" clId="{E29485BD-1B76-48EA-BA80-2BE570EBD9FF}" dt="2025-07-25T09:35:12.867" v="146" actId="6549"/>
        <pc:sldMkLst>
          <pc:docMk/>
          <pc:sldMk cId="2325699605" sldId="310"/>
        </pc:sldMkLst>
      </pc:sldChg>
      <pc:sldChg chg="addSp delSp modSp mod">
        <pc:chgData name="Claire d'Esclercs" userId="66830f0a-49a5-4287-84d6-e007274ab129" providerId="ADAL" clId="{E29485BD-1B76-48EA-BA80-2BE570EBD9FF}" dt="2025-07-25T12:15:40.435" v="379" actId="478"/>
        <pc:sldMkLst>
          <pc:docMk/>
          <pc:sldMk cId="565726817" sldId="311"/>
        </pc:sldMkLst>
        <pc:spChg chg="mod">
          <ac:chgData name="Claire d'Esclercs" userId="66830f0a-49a5-4287-84d6-e007274ab129" providerId="ADAL" clId="{E29485BD-1B76-48EA-BA80-2BE570EBD9FF}" dt="2025-07-25T09:35:53.278" v="148"/>
          <ac:spMkLst>
            <pc:docMk/>
            <pc:sldMk cId="565726817" sldId="311"/>
            <ac:spMk id="3" creationId="{EBA9796B-0E53-CFE7-0E00-44DB33459369}"/>
          </ac:spMkLst>
        </pc:spChg>
        <pc:spChg chg="add mod">
          <ac:chgData name="Claire d'Esclercs" userId="66830f0a-49a5-4287-84d6-e007274ab129" providerId="ADAL" clId="{E29485BD-1B76-48EA-BA80-2BE570EBD9FF}" dt="2025-07-25T12:13:33.556" v="375" actId="20577"/>
          <ac:spMkLst>
            <pc:docMk/>
            <pc:sldMk cId="565726817" sldId="311"/>
            <ac:spMk id="12" creationId="{7A3FD59A-175C-B487-CB47-91A0885CEEFF}"/>
          </ac:spMkLst>
        </pc:spChg>
        <pc:spChg chg="add mod">
          <ac:chgData name="Claire d'Esclercs" userId="66830f0a-49a5-4287-84d6-e007274ab129" providerId="ADAL" clId="{E29485BD-1B76-48EA-BA80-2BE570EBD9FF}" dt="2025-07-25T12:15:35.214" v="378" actId="948"/>
          <ac:spMkLst>
            <pc:docMk/>
            <pc:sldMk cId="565726817" sldId="311"/>
            <ac:spMk id="13" creationId="{E6471F96-FC35-9DA4-CEAE-EBE6B1BC3D66}"/>
          </ac:spMkLst>
        </pc:spChg>
      </pc:sldChg>
      <pc:sldChg chg="addSp delSp modSp mod">
        <pc:chgData name="Claire d'Esclercs" userId="66830f0a-49a5-4287-84d6-e007274ab129" providerId="ADAL" clId="{E29485BD-1B76-48EA-BA80-2BE570EBD9FF}" dt="2025-07-25T09:40:12.108" v="190" actId="14100"/>
        <pc:sldMkLst>
          <pc:docMk/>
          <pc:sldMk cId="2350152671" sldId="312"/>
        </pc:sldMkLst>
        <pc:spChg chg="mod">
          <ac:chgData name="Claire d'Esclercs" userId="66830f0a-49a5-4287-84d6-e007274ab129" providerId="ADAL" clId="{E29485BD-1B76-48EA-BA80-2BE570EBD9FF}" dt="2025-07-25T09:39:44.022" v="186"/>
          <ac:spMkLst>
            <pc:docMk/>
            <pc:sldMk cId="2350152671" sldId="312"/>
            <ac:spMk id="4" creationId="{524275DB-9E2B-618E-4A26-3E000EEF157A}"/>
          </ac:spMkLst>
        </pc:spChg>
        <pc:graphicFrameChg chg="add mod">
          <ac:chgData name="Claire d'Esclercs" userId="66830f0a-49a5-4287-84d6-e007274ab129" providerId="ADAL" clId="{E29485BD-1B76-48EA-BA80-2BE570EBD9FF}" dt="2025-07-25T09:40:12.108" v="190" actId="14100"/>
          <ac:graphicFrameMkLst>
            <pc:docMk/>
            <pc:sldMk cId="2350152671" sldId="312"/>
            <ac:graphicFrameMk id="7" creationId="{202000A1-1810-65B4-0C5E-1466179DBC98}"/>
          </ac:graphicFrameMkLst>
        </pc:graphicFrameChg>
      </pc:sldChg>
      <pc:sldChg chg="del">
        <pc:chgData name="Claire d'Esclercs" userId="66830f0a-49a5-4287-84d6-e007274ab129" providerId="ADAL" clId="{E29485BD-1B76-48EA-BA80-2BE570EBD9FF}" dt="2025-07-25T09:43:31.587" v="220" actId="47"/>
        <pc:sldMkLst>
          <pc:docMk/>
          <pc:sldMk cId="4111032610" sldId="313"/>
        </pc:sldMkLst>
      </pc:sldChg>
      <pc:sldChg chg="addSp delSp modSp mod ord modClrScheme chgLayout">
        <pc:chgData name="Claire d'Esclercs" userId="66830f0a-49a5-4287-84d6-e007274ab129" providerId="ADAL" clId="{E29485BD-1B76-48EA-BA80-2BE570EBD9FF}" dt="2025-07-25T09:43:17.835" v="219" actId="255"/>
        <pc:sldMkLst>
          <pc:docMk/>
          <pc:sldMk cId="2479572982" sldId="314"/>
        </pc:sldMkLst>
      </pc:sldChg>
      <pc:sldChg chg="modSp mod">
        <pc:chgData name="Claire d'Esclercs" userId="66830f0a-49a5-4287-84d6-e007274ab129" providerId="ADAL" clId="{E29485BD-1B76-48EA-BA80-2BE570EBD9FF}" dt="2025-07-25T12:07:35.402" v="278" actId="5793"/>
        <pc:sldMkLst>
          <pc:docMk/>
          <pc:sldMk cId="2994465454" sldId="315"/>
        </pc:sldMkLst>
      </pc:sldChg>
      <pc:sldChg chg="addSp delSp modSp mod">
        <pc:chgData name="Claire d'Esclercs" userId="66830f0a-49a5-4287-84d6-e007274ab129" providerId="ADAL" clId="{E29485BD-1B76-48EA-BA80-2BE570EBD9FF}" dt="2025-07-25T12:09:58.282" v="309" actId="368"/>
        <pc:sldMkLst>
          <pc:docMk/>
          <pc:sldMk cId="2785525597" sldId="316"/>
        </pc:sldMkLst>
        <pc:spChg chg="mod">
          <ac:chgData name="Claire d'Esclercs" userId="66830f0a-49a5-4287-84d6-e007274ab129" providerId="ADAL" clId="{E29485BD-1B76-48EA-BA80-2BE570EBD9FF}" dt="2025-07-25T12:07:55.977" v="301" actId="20577"/>
          <ac:spMkLst>
            <pc:docMk/>
            <pc:sldMk cId="2785525597" sldId="316"/>
            <ac:spMk id="4" creationId="{ED43FCC2-65BD-ED2E-3045-66ABBCE14BB5}"/>
          </ac:spMkLst>
        </pc:spChg>
        <pc:spChg chg="add mod">
          <ac:chgData name="Claire d'Esclercs" userId="66830f0a-49a5-4287-84d6-e007274ab129" providerId="ADAL" clId="{E29485BD-1B76-48EA-BA80-2BE570EBD9FF}" dt="2025-07-25T12:09:58.282" v="309" actId="368"/>
          <ac:spMkLst>
            <pc:docMk/>
            <pc:sldMk cId="2785525597" sldId="316"/>
            <ac:spMk id="7" creationId="{889FBA41-B176-F876-2F10-EDF46D118D6A}"/>
          </ac:spMkLst>
        </pc:spChg>
      </pc:sldChg>
      <pc:sldChg chg="del">
        <pc:chgData name="Claire d'Esclercs" userId="66830f0a-49a5-4287-84d6-e007274ab129" providerId="ADAL" clId="{E29485BD-1B76-48EA-BA80-2BE570EBD9FF}" dt="2025-07-25T12:10:02.377" v="311" actId="47"/>
        <pc:sldMkLst>
          <pc:docMk/>
          <pc:sldMk cId="389543283" sldId="317"/>
        </pc:sldMkLst>
      </pc:sldChg>
      <pc:sldChg chg="del">
        <pc:chgData name="Claire d'Esclercs" userId="66830f0a-49a5-4287-84d6-e007274ab129" providerId="ADAL" clId="{E29485BD-1B76-48EA-BA80-2BE570EBD9FF}" dt="2025-07-25T12:10:03.605" v="312" actId="47"/>
        <pc:sldMkLst>
          <pc:docMk/>
          <pc:sldMk cId="2508190676" sldId="318"/>
        </pc:sldMkLst>
      </pc:sldChg>
      <pc:sldChg chg="del">
        <pc:chgData name="Claire d'Esclercs" userId="66830f0a-49a5-4287-84d6-e007274ab129" providerId="ADAL" clId="{E29485BD-1B76-48EA-BA80-2BE570EBD9FF}" dt="2025-07-25T12:10:06.899" v="314" actId="47"/>
        <pc:sldMkLst>
          <pc:docMk/>
          <pc:sldMk cId="2315298767" sldId="319"/>
        </pc:sldMkLst>
      </pc:sldChg>
      <pc:sldChg chg="del">
        <pc:chgData name="Claire d'Esclercs" userId="66830f0a-49a5-4287-84d6-e007274ab129" providerId="ADAL" clId="{E29485BD-1B76-48EA-BA80-2BE570EBD9FF}" dt="2025-07-25T12:10:08.387" v="315" actId="47"/>
        <pc:sldMkLst>
          <pc:docMk/>
          <pc:sldMk cId="500914962" sldId="320"/>
        </pc:sldMkLst>
      </pc:sldChg>
      <pc:sldChg chg="del">
        <pc:chgData name="Claire d'Esclercs" userId="66830f0a-49a5-4287-84d6-e007274ab129" providerId="ADAL" clId="{E29485BD-1B76-48EA-BA80-2BE570EBD9FF}" dt="2025-07-25T12:10:10.385" v="317" actId="47"/>
        <pc:sldMkLst>
          <pc:docMk/>
          <pc:sldMk cId="3125350884" sldId="321"/>
        </pc:sldMkLst>
      </pc:sldChg>
      <pc:sldChg chg="addSp delSp modSp mod ord">
        <pc:chgData name="Claire d'Esclercs" userId="66830f0a-49a5-4287-84d6-e007274ab129" providerId="ADAL" clId="{E29485BD-1B76-48EA-BA80-2BE570EBD9FF}" dt="2025-07-25T12:06:48.623" v="274" actId="20577"/>
        <pc:sldMkLst>
          <pc:docMk/>
          <pc:sldMk cId="820632599" sldId="322"/>
        </pc:sldMkLst>
      </pc:sldChg>
      <pc:sldChg chg="del">
        <pc:chgData name="Claire d'Esclercs" userId="66830f0a-49a5-4287-84d6-e007274ab129" providerId="ADAL" clId="{E29485BD-1B76-48EA-BA80-2BE570EBD9FF}" dt="2025-07-25T12:10:14.321" v="318" actId="47"/>
        <pc:sldMkLst>
          <pc:docMk/>
          <pc:sldMk cId="2592269701" sldId="324"/>
        </pc:sldMkLst>
      </pc:sldChg>
      <pc:sldChg chg="delSp modSp add del mod setBg delDesignElem">
        <pc:chgData name="Claire d'Esclercs" userId="66830f0a-49a5-4287-84d6-e007274ab129" providerId="ADAL" clId="{E29485BD-1B76-48EA-BA80-2BE570EBD9FF}" dt="2025-07-25T09:26:26.170" v="47" actId="47"/>
        <pc:sldMkLst>
          <pc:docMk/>
          <pc:sldMk cId="2250812715" sldId="325"/>
        </pc:sldMkLst>
      </pc:sldChg>
      <pc:sldChg chg="modSp del mod modClrScheme chgLayout">
        <pc:chgData name="Claire d'Esclercs" userId="66830f0a-49a5-4287-84d6-e007274ab129" providerId="ADAL" clId="{E29485BD-1B76-48EA-BA80-2BE570EBD9FF}" dt="2025-07-25T09:27:17.180" v="50" actId="47"/>
        <pc:sldMkLst>
          <pc:docMk/>
          <pc:sldMk cId="2463920832" sldId="334"/>
        </pc:sldMkLst>
      </pc:sldChg>
      <pc:sldMasterChg chg="modSldLayout">
        <pc:chgData name="Claire d'Esclercs" userId="66830f0a-49a5-4287-84d6-e007274ab129" providerId="ADAL" clId="{E29485BD-1B76-48EA-BA80-2BE570EBD9FF}" dt="2025-07-25T09:25:36.481" v="42" actId="20577"/>
        <pc:sldMasterMkLst>
          <pc:docMk/>
          <pc:sldMasterMk cId="1006359927" sldId="2147483648"/>
        </pc:sldMasterMkLst>
        <pc:sldLayoutChg chg="addSp delSp modSp mod">
          <pc:chgData name="Claire d'Esclercs" userId="66830f0a-49a5-4287-84d6-e007274ab129" providerId="ADAL" clId="{E29485BD-1B76-48EA-BA80-2BE570EBD9FF}" dt="2025-07-25T09:25:36.481" v="42" actId="20577"/>
          <pc:sldLayoutMkLst>
            <pc:docMk/>
            <pc:sldMasterMk cId="1006359927" sldId="2147483648"/>
            <pc:sldLayoutMk cId="2361345778" sldId="2147483660"/>
          </pc:sldLayoutMkLst>
          <pc:spChg chg="mod">
            <ac:chgData name="Claire d'Esclercs" userId="66830f0a-49a5-4287-84d6-e007274ab129" providerId="ADAL" clId="{E29485BD-1B76-48EA-BA80-2BE570EBD9FF}" dt="2025-07-25T09:25:36.481" v="42" actId="20577"/>
            <ac:spMkLst>
              <pc:docMk/>
              <pc:sldMasterMk cId="1006359927" sldId="2147483648"/>
              <pc:sldLayoutMk cId="2361345778" sldId="2147483660"/>
              <ac:spMk id="2" creationId="{7C8E7994-4D9D-70BB-4A98-2ED9FCA59530}"/>
            </ac:spMkLst>
          </pc:spChg>
          <pc:spChg chg="add del">
            <ac:chgData name="Claire d'Esclercs" userId="66830f0a-49a5-4287-84d6-e007274ab129" providerId="ADAL" clId="{E29485BD-1B76-48EA-BA80-2BE570EBD9FF}" dt="2025-07-25T09:25:19.821" v="5" actId="478"/>
            <ac:spMkLst>
              <pc:docMk/>
              <pc:sldMasterMk cId="1006359927" sldId="2147483648"/>
              <pc:sldLayoutMk cId="2361345778" sldId="2147483660"/>
              <ac:spMk id="7" creationId="{072223C2-603C-E4E5-6D1C-2C5B265FCEE0}"/>
            </ac:spMkLst>
          </pc:spChg>
        </pc:sldLayoutChg>
      </pc:sldMasterChg>
    </pc:docChg>
  </pc:docChgLst>
  <pc:docChgLst>
    <pc:chgData name="Claire d'Esclercs" userId="66830f0a-49a5-4287-84d6-e007274ab129" providerId="ADAL" clId="{C590C39D-8D2B-4BF3-98B3-6525FEF84358}"/>
    <pc:docChg chg="custSel modSld">
      <pc:chgData name="Claire d'Esclercs" userId="66830f0a-49a5-4287-84d6-e007274ab129" providerId="ADAL" clId="{C590C39D-8D2B-4BF3-98B3-6525FEF84358}" dt="2025-09-12T13:27:03.847" v="59"/>
      <pc:docMkLst>
        <pc:docMk/>
      </pc:docMkLst>
      <pc:sldChg chg="delSp modSp mod">
        <pc:chgData name="Claire d'Esclercs" userId="66830f0a-49a5-4287-84d6-e007274ab129" providerId="ADAL" clId="{C590C39D-8D2B-4BF3-98B3-6525FEF84358}" dt="2025-09-12T13:24:26.509" v="39" actId="14100"/>
        <pc:sldMkLst>
          <pc:docMk/>
          <pc:sldMk cId="565726817" sldId="311"/>
        </pc:sldMkLst>
        <pc:spChg chg="mod">
          <ac:chgData name="Claire d'Esclercs" userId="66830f0a-49a5-4287-84d6-e007274ab129" providerId="ADAL" clId="{C590C39D-8D2B-4BF3-98B3-6525FEF84358}" dt="2025-09-12T13:24:09.636" v="35" actId="20577"/>
          <ac:spMkLst>
            <pc:docMk/>
            <pc:sldMk cId="565726817" sldId="311"/>
            <ac:spMk id="3" creationId="{EBA9796B-0E53-CFE7-0E00-44DB33459369}"/>
          </ac:spMkLst>
        </pc:spChg>
        <pc:spChg chg="mod">
          <ac:chgData name="Claire d'Esclercs" userId="66830f0a-49a5-4287-84d6-e007274ab129" providerId="ADAL" clId="{C590C39D-8D2B-4BF3-98B3-6525FEF84358}" dt="2025-09-12T13:24:20.012" v="38" actId="14100"/>
          <ac:spMkLst>
            <pc:docMk/>
            <pc:sldMk cId="565726817" sldId="311"/>
            <ac:spMk id="12" creationId="{7A3FD59A-175C-B487-CB47-91A0885CEEFF}"/>
          </ac:spMkLst>
        </pc:spChg>
        <pc:spChg chg="mod">
          <ac:chgData name="Claire d'Esclercs" userId="66830f0a-49a5-4287-84d6-e007274ab129" providerId="ADAL" clId="{C590C39D-8D2B-4BF3-98B3-6525FEF84358}" dt="2025-09-12T13:24:26.509" v="39" actId="14100"/>
          <ac:spMkLst>
            <pc:docMk/>
            <pc:sldMk cId="565726817" sldId="311"/>
            <ac:spMk id="13" creationId="{E6471F96-FC35-9DA4-CEAE-EBE6B1BC3D66}"/>
          </ac:spMkLst>
        </pc:spChg>
      </pc:sldChg>
      <pc:sldChg chg="modSp mod">
        <pc:chgData name="Claire d'Esclercs" userId="66830f0a-49a5-4287-84d6-e007274ab129" providerId="ADAL" clId="{C590C39D-8D2B-4BF3-98B3-6525FEF84358}" dt="2025-09-12T13:27:03.847" v="59"/>
        <pc:sldMkLst>
          <pc:docMk/>
          <pc:sldMk cId="2550904351" sldId="335"/>
        </pc:sldMkLst>
        <pc:spChg chg="mod">
          <ac:chgData name="Claire d'Esclercs" userId="66830f0a-49a5-4287-84d6-e007274ab129" providerId="ADAL" clId="{C590C39D-8D2B-4BF3-98B3-6525FEF84358}" dt="2025-09-12T13:26:57.951" v="58" actId="1076"/>
          <ac:spMkLst>
            <pc:docMk/>
            <pc:sldMk cId="2550904351" sldId="335"/>
            <ac:spMk id="2" creationId="{21AD7185-A096-9C35-739E-30022F484982}"/>
          </ac:spMkLst>
        </pc:spChg>
        <pc:graphicFrameChg chg="mod">
          <ac:chgData name="Claire d'Esclercs" userId="66830f0a-49a5-4287-84d6-e007274ab129" providerId="ADAL" clId="{C590C39D-8D2B-4BF3-98B3-6525FEF84358}" dt="2025-09-12T13:27:03.847" v="59"/>
          <ac:graphicFrameMkLst>
            <pc:docMk/>
            <pc:sldMk cId="2550904351" sldId="335"/>
            <ac:graphicFrameMk id="7" creationId="{0E15D030-93AC-5996-E500-86E2FA2889A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sclercs\Downloads\Organisations%20by%20category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sclercs\Downloads\Organisations%20by%20category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sclercs\Downloads\Organisations%20by%20ty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037876804333771E-2"/>
          <c:y val="8.1944689258173262E-2"/>
          <c:w val="0.84592424639133246"/>
          <c:h val="0.82152705968408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037876804333771E-2"/>
          <c:y val="8.1944689258173262E-2"/>
          <c:w val="0.84592424639133246"/>
          <c:h val="0.8215270596840879"/>
        </c:manualLayout>
      </c:layout>
      <c:pie3D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F2D-48DB-A29D-AA7D76AF2D0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F2D-48DB-A29D-AA7D76AF2D0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F2D-48DB-A29D-AA7D76AF2D0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F2D-48DB-A29D-AA7D76AF2D0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F2D-48DB-A29D-AA7D76AF2D0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F2D-48DB-A29D-AA7D76AF2D0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F2D-48DB-A29D-AA7D76AF2D0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F2D-48DB-A29D-AA7D76AF2D0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F2D-48DB-A29D-AA7D76AF2D0D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F2D-48DB-A29D-AA7D76AF2D0D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F2D-48DB-A29D-AA7D76AF2D0D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F2D-48DB-A29D-AA7D76AF2D0D}"/>
              </c:ext>
            </c:extLst>
          </c:dPt>
          <c:dLbls>
            <c:dLbl>
              <c:idx val="0"/>
              <c:layout>
                <c:manualLayout>
                  <c:x val="-0.20589809237579751"/>
                  <c:y val="4.64136738967729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2D-48DB-A29D-AA7D76AF2D0D}"/>
                </c:ext>
              </c:extLst>
            </c:dLbl>
            <c:dLbl>
              <c:idx val="1"/>
              <c:layout>
                <c:manualLayout>
                  <c:x val="-4.290062978768875E-2"/>
                  <c:y val="3.0266493676926749E-2"/>
                </c:manualLayout>
              </c:layout>
              <c:tx>
                <c:rich>
                  <a:bodyPr/>
                  <a:lstStyle/>
                  <a:p>
                    <a:fld id="{7A303DE5-482F-440E-924C-45EA4020F8F0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s</a:t>
                    </a:r>
                    <a:r>
                      <a:rPr lang="en-US" baseline="0" dirty="0"/>
                      <a:t>; </a:t>
                    </a:r>
                    <a:fld id="{7754AD36-0D80-4215-BB01-3532930F9F7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2D-48DB-A29D-AA7D76AF2D0D}"/>
                </c:ext>
              </c:extLst>
            </c:dLbl>
            <c:dLbl>
              <c:idx val="2"/>
              <c:layout>
                <c:manualLayout>
                  <c:x val="3.9843922181483041E-2"/>
                  <c:y val="9.062326016066173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2D-48DB-A29D-AA7D76AF2D0D}"/>
                </c:ext>
              </c:extLst>
            </c:dLbl>
            <c:dLbl>
              <c:idx val="3"/>
              <c:layout>
                <c:manualLayout>
                  <c:x val="5.9199174530664582E-2"/>
                  <c:y val="2.13940586972083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2D-48DB-A29D-AA7D76AF2D0D}"/>
                </c:ext>
              </c:extLst>
            </c:dLbl>
            <c:dLbl>
              <c:idx val="4"/>
              <c:layout>
                <c:manualLayout>
                  <c:x val="0"/>
                  <c:y val="6.02912489022861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2D-48DB-A29D-AA7D76AF2D0D}"/>
                </c:ext>
              </c:extLst>
            </c:dLbl>
            <c:dLbl>
              <c:idx val="5"/>
              <c:layout>
                <c:manualLayout>
                  <c:x val="-1.6770288812638322E-2"/>
                  <c:y val="-0.13568846100399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2D-48DB-A29D-AA7D76AF2D0D}"/>
                </c:ext>
              </c:extLst>
            </c:dLbl>
            <c:dLbl>
              <c:idx val="6"/>
              <c:layout>
                <c:manualLayout>
                  <c:x val="7.0153527549973922E-4"/>
                  <c:y val="-3.66682675781297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2D-48DB-A29D-AA7D76AF2D0D}"/>
                </c:ext>
              </c:extLst>
            </c:dLbl>
            <c:dLbl>
              <c:idx val="7"/>
              <c:layout>
                <c:manualLayout>
                  <c:x val="8.4851314959488583E-3"/>
                  <c:y val="-1.3588638047186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2D-48DB-A29D-AA7D76AF2D0D}"/>
                </c:ext>
              </c:extLst>
            </c:dLbl>
            <c:dLbl>
              <c:idx val="8"/>
              <c:layout>
                <c:manualLayout>
                  <c:x val="2.4298103517612687E-2"/>
                  <c:y val="-6.654436328127618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2D-48DB-A29D-AA7D76AF2D0D}"/>
                </c:ext>
              </c:extLst>
            </c:dLbl>
            <c:dLbl>
              <c:idx val="9"/>
              <c:layout>
                <c:manualLayout>
                  <c:x val="-2.0217359095422577E-2"/>
                  <c:y val="-4.05319892314566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F2D-48DB-A29D-AA7D76AF2D0D}"/>
                </c:ext>
              </c:extLst>
            </c:dLbl>
            <c:dLbl>
              <c:idx val="11"/>
              <c:layout>
                <c:manualLayout>
                  <c:x val="0.11161742032982409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2D-48DB-A29D-AA7D76AF2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Sheet1!$A$4:$A$15</c:f>
              <c:strCache>
                <c:ptCount val="12"/>
                <c:pt idx="0">
                  <c:v>Manufacturers</c:v>
                </c:pt>
                <c:pt idx="1">
                  <c:v>Service Provider</c:v>
                </c:pt>
                <c:pt idx="2">
                  <c:v>Network operators</c:v>
                </c:pt>
                <c:pt idx="3">
                  <c:v>Consultancy companies/Partnerships</c:v>
                </c:pt>
                <c:pt idx="4">
                  <c:v>Other governmental bodies</c:v>
                </c:pt>
                <c:pt idx="5">
                  <c:v>Universities</c:v>
                </c:pt>
                <c:pt idx="6">
                  <c:v>Public Research bodies</c:v>
                </c:pt>
                <c:pt idx="7">
                  <c:v>Others</c:v>
                </c:pt>
                <c:pt idx="8">
                  <c:v>Users</c:v>
                </c:pt>
                <c:pt idx="9">
                  <c:v>Administrations</c:v>
                </c:pt>
                <c:pt idx="10">
                  <c:v>Private Research bodies</c:v>
                </c:pt>
                <c:pt idx="11">
                  <c:v>National Standards Organizations</c:v>
                </c:pt>
              </c:strCache>
            </c:strRef>
          </c:cat>
          <c:val>
            <c:numRef>
              <c:f>Sheet1!$C$4:$C$15</c:f>
              <c:numCache>
                <c:formatCode>0%</c:formatCode>
                <c:ptCount val="12"/>
                <c:pt idx="0">
                  <c:v>0.38444924406047515</c:v>
                </c:pt>
                <c:pt idx="1">
                  <c:v>8.8552915766738655E-2</c:v>
                </c:pt>
                <c:pt idx="2">
                  <c:v>7.3434125269978404E-2</c:v>
                </c:pt>
                <c:pt idx="3">
                  <c:v>7.1274298056155511E-2</c:v>
                </c:pt>
                <c:pt idx="4">
                  <c:v>7.0194384449244057E-2</c:v>
                </c:pt>
                <c:pt idx="5">
                  <c:v>6.6954643628509725E-2</c:v>
                </c:pt>
                <c:pt idx="6">
                  <c:v>6.2634989200863925E-2</c:v>
                </c:pt>
                <c:pt idx="7">
                  <c:v>5.5075593952483799E-2</c:v>
                </c:pt>
                <c:pt idx="8">
                  <c:v>4.9676025917926567E-2</c:v>
                </c:pt>
                <c:pt idx="9">
                  <c:v>3.6717062634989202E-2</c:v>
                </c:pt>
                <c:pt idx="10">
                  <c:v>2.159827213822894E-2</c:v>
                </c:pt>
                <c:pt idx="11">
                  <c:v>1.2958963282937365E-2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F2D-48DB-A29D-AA7D76AF2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37923454042803"/>
          <c:y val="9.1241841602954468E-2"/>
          <c:w val="0.83062076545957197"/>
          <c:h val="0.82230663747965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177-4077-8178-1A18047416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177-4077-8178-1A18047416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177-4077-8178-1A18047416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177-4077-8178-1A18047416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177-4077-8178-1A18047416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177-4077-8178-1A18047416AA}"/>
              </c:ext>
            </c:extLst>
          </c:dPt>
          <c:dLbls>
            <c:dLbl>
              <c:idx val="0"/>
              <c:layout>
                <c:manualLayout>
                  <c:x val="-4.3354752451191025E-2"/>
                  <c:y val="0.1387583611428656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Other members</a:t>
                    </a:r>
                    <a:r>
                      <a:rPr lang="en-US" baseline="0" dirty="0"/>
                      <a:t>
</a:t>
                    </a:r>
                    <a:fld id="{3675BBC7-32A4-4562-BB22-275A6123B9B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77-4077-8178-1A18047416AA}"/>
                </c:ext>
              </c:extLst>
            </c:dLbl>
            <c:dLbl>
              <c:idx val="1"/>
              <c:layout>
                <c:manualLayout>
                  <c:x val="-1.8849892370083141E-3"/>
                  <c:y val="-8.0569370986180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77-4077-8178-1A18047416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BBC743-093A-41B1-817D-9ABB4DB0F352}" type="CATEGORYNAME">
                      <a:rPr lang="en-GB" smtClean="0"/>
                      <a:pPr/>
                      <a:t>[CATEGORY NAME]</a:t>
                    </a:fld>
                    <a:r>
                      <a:rPr lang="en-GB"/>
                      <a:t>University/Public</a:t>
                    </a:r>
                    <a:r>
                      <a:rPr lang="en-GB" baseline="0"/>
                      <a:t> research body
</a:t>
                    </a:r>
                    <a:fld id="{ED0329F4-2539-450D-9768-141691B1D9B0}" type="PERCENTAGE">
                      <a:rPr lang="en-GB" baseline="0"/>
                      <a:pPr/>
                      <a:t>[PERCENTAGE]</a:t>
                    </a:fld>
                    <a:endParaRPr lang="en-GB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61539115220796"/>
                      <c:h val="0.12384185982126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177-4077-8178-1A18047416AA}"/>
                </c:ext>
              </c:extLst>
            </c:dLbl>
            <c:dLbl>
              <c:idx val="4"/>
              <c:layout>
                <c:manualLayout>
                  <c:x val="2.6224269123583655E-2"/>
                  <c:y val="-2.3951603427832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77-4077-8178-1A18047416AA}"/>
                </c:ext>
              </c:extLst>
            </c:dLbl>
            <c:dLbl>
              <c:idx val="5"/>
              <c:layout>
                <c:manualLayout>
                  <c:x val="5.4465789718212206E-2"/>
                  <c:y val="-2.3951603427832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77-4077-8178-1A18047416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Sheet1!$A$4:$A$9</c:f>
              <c:strCache>
                <c:ptCount val="6"/>
                <c:pt idx="0">
                  <c:v>None</c:v>
                </c:pt>
                <c:pt idx="1">
                  <c:v>Small &amp; Medium Enterprise</c:v>
                </c:pt>
                <c:pt idx="2">
                  <c:v>Micro-Enterprise</c:v>
                </c:pt>
                <c:pt idx="4">
                  <c:v>Not-for-profit User Association (end consumer)</c:v>
                </c:pt>
                <c:pt idx="5">
                  <c:v>(Trade) Association</c:v>
                </c:pt>
              </c:strCache>
            </c:strRef>
          </c:cat>
          <c:val>
            <c:numRef>
              <c:f>Sheet1!$B$4:$B$9</c:f>
              <c:numCache>
                <c:formatCode>General</c:formatCode>
                <c:ptCount val="6"/>
                <c:pt idx="0">
                  <c:v>589</c:v>
                </c:pt>
                <c:pt idx="1">
                  <c:v>136</c:v>
                </c:pt>
                <c:pt idx="2">
                  <c:v>88</c:v>
                </c:pt>
                <c:pt idx="3">
                  <c:v>49</c:v>
                </c:pt>
                <c:pt idx="4">
                  <c:v>34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77-4077-8178-1A18047416A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52BEF57-C336-8E94-D9BF-06045B2E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7693446C-BCD3-8ABB-40D5-43EA77DFD0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32E00E1-78A2-8658-59F7-96E7B330959F}"/>
              </a:ext>
            </a:extLst>
          </p:cNvPr>
          <p:cNvSpPr/>
          <p:nvPr userDrawn="1"/>
        </p:nvSpPr>
        <p:spPr>
          <a:xfrm rot="16200000">
            <a:off x="914719" y="-934175"/>
            <a:ext cx="6858000" cy="8726350"/>
          </a:xfrm>
          <a:custGeom>
            <a:avLst/>
            <a:gdLst>
              <a:gd name="connsiteX0" fmla="*/ 6858000 w 6858000"/>
              <a:gd name="connsiteY0" fmla="*/ 0 h 8726350"/>
              <a:gd name="connsiteX1" fmla="*/ 6858000 w 6858000"/>
              <a:gd name="connsiteY1" fmla="*/ 7734878 h 8726350"/>
              <a:gd name="connsiteX2" fmla="*/ 6770469 w 6858000"/>
              <a:gd name="connsiteY2" fmla="*/ 7804125 h 8726350"/>
              <a:gd name="connsiteX3" fmla="*/ 4267489 w 6858000"/>
              <a:gd name="connsiteY3" fmla="*/ 8714660 h 8726350"/>
              <a:gd name="connsiteX4" fmla="*/ 1137716 w 6858000"/>
              <a:gd name="connsiteY4" fmla="*/ 6468606 h 8726350"/>
              <a:gd name="connsiteX5" fmla="*/ 45316 w 6858000"/>
              <a:gd name="connsiteY5" fmla="*/ 6107528 h 8726350"/>
              <a:gd name="connsiteX6" fmla="*/ 0 w 6858000"/>
              <a:gd name="connsiteY6" fmla="*/ 6098814 h 8726350"/>
              <a:gd name="connsiteX7" fmla="*/ 1 w 6858000"/>
              <a:gd name="connsiteY7" fmla="*/ 0 h 87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72635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F358B5"/>
              </a:gs>
              <a:gs pos="83000">
                <a:srgbClr val="E00087"/>
              </a:gs>
            </a:gsLst>
            <a:lin ang="162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20267A-7174-1A7A-BAD7-51DF9CD08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89DAFB-BDEF-7DBD-9C2F-9643FE02E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C07BBBD-E119-142A-5CBD-A13361D30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38015-CDA1-C1A4-DDE3-2E1531682C3E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FD14828-DDF9-BFB7-6DD0-07EE46E402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B1B4080F-C018-DD13-D6B6-57D2BDFE32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9E762780-EAA7-0589-02F7-4C4DD233F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BAE54-0B05-4F6D-AB20-876CA8CD3B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96133F-DB2F-FC9D-9509-2DA143CA9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5F57F035-2677-79F3-29E0-4E350855B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2C455E1-D629-801F-A255-C02688ADF7CD}"/>
              </a:ext>
            </a:extLst>
          </p:cNvPr>
          <p:cNvSpPr/>
          <p:nvPr userDrawn="1"/>
        </p:nvSpPr>
        <p:spPr>
          <a:xfrm rot="12754862">
            <a:off x="-1381437" y="-1118282"/>
            <a:ext cx="10911933" cy="9687929"/>
          </a:xfrm>
          <a:custGeom>
            <a:avLst/>
            <a:gdLst>
              <a:gd name="connsiteX0" fmla="*/ 10911933 w 10911933"/>
              <a:gd name="connsiteY0" fmla="*/ 5778761 h 9687929"/>
              <a:gd name="connsiteX1" fmla="*/ 4794877 w 10911933"/>
              <a:gd name="connsiteY1" fmla="*/ 9687929 h 9687929"/>
              <a:gd name="connsiteX2" fmla="*/ 4729386 w 10911933"/>
              <a:gd name="connsiteY2" fmla="*/ 9669828 h 9687929"/>
              <a:gd name="connsiteX3" fmla="*/ 3676288 w 10911933"/>
              <a:gd name="connsiteY3" fmla="*/ 9010132 h 9687929"/>
              <a:gd name="connsiteX4" fmla="*/ 2367501 w 10911933"/>
              <a:gd name="connsiteY4" fmla="*/ 6931183 h 9687929"/>
              <a:gd name="connsiteX5" fmla="*/ 34274 w 10911933"/>
              <a:gd name="connsiteY5" fmla="*/ 4709132 h 9687929"/>
              <a:gd name="connsiteX6" fmla="*/ 0 w 10911933"/>
              <a:gd name="connsiteY6" fmla="*/ 4613348 h 9687929"/>
              <a:gd name="connsiteX7" fmla="*/ 7218956 w 10911933"/>
              <a:gd name="connsiteY7" fmla="*/ 0 h 96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933" h="9687929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89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25319E3-7CC7-DDE4-AB0B-A5C27CFD3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0B95-01BC-F4C7-260F-FB060FF7E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A8797D0B-7048-0E2A-BC94-AE33EC357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844D378-1F0D-A418-567A-217D0182A8D8}"/>
              </a:ext>
            </a:extLst>
          </p:cNvPr>
          <p:cNvSpPr/>
          <p:nvPr userDrawn="1"/>
        </p:nvSpPr>
        <p:spPr>
          <a:xfrm rot="4500000">
            <a:off x="-216365" y="-1518360"/>
            <a:ext cx="8464395" cy="9637205"/>
          </a:xfrm>
          <a:custGeom>
            <a:avLst/>
            <a:gdLst>
              <a:gd name="connsiteX0" fmla="*/ 0 w 8464395"/>
              <a:gd name="connsiteY0" fmla="*/ 7862224 h 9637205"/>
              <a:gd name="connsiteX1" fmla="*/ 2106676 w 8464395"/>
              <a:gd name="connsiteY1" fmla="*/ 0 h 9637205"/>
              <a:gd name="connsiteX2" fmla="*/ 2287198 w 8464395"/>
              <a:gd name="connsiteY2" fmla="*/ 23488 h 9637205"/>
              <a:gd name="connsiteX3" fmla="*/ 3488747 w 8464395"/>
              <a:gd name="connsiteY3" fmla="*/ 410854 h 9637205"/>
              <a:gd name="connsiteX4" fmla="*/ 4833230 w 8464395"/>
              <a:gd name="connsiteY4" fmla="*/ 1928518 h 9637205"/>
              <a:gd name="connsiteX5" fmla="*/ 5559914 w 8464395"/>
              <a:gd name="connsiteY5" fmla="*/ 2573279 h 9637205"/>
              <a:gd name="connsiteX6" fmla="*/ 7891370 w 8464395"/>
              <a:gd name="connsiteY6" fmla="*/ 2057107 h 9637205"/>
              <a:gd name="connsiteX7" fmla="*/ 8304100 w 8464395"/>
              <a:gd name="connsiteY7" fmla="*/ 2547094 h 9637205"/>
              <a:gd name="connsiteX8" fmla="*/ 8463589 w 8464395"/>
              <a:gd name="connsiteY8" fmla="*/ 2769094 h 9637205"/>
              <a:gd name="connsiteX9" fmla="*/ 8464395 w 8464395"/>
              <a:gd name="connsiteY9" fmla="*/ 2769946 h 9637205"/>
              <a:gd name="connsiteX10" fmla="*/ 6624319 w 8464395"/>
              <a:gd name="connsiteY10" fmla="*/ 9637205 h 963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95" h="9637205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69000">
                <a:schemeClr val="tx2"/>
              </a:gs>
              <a:gs pos="0">
                <a:schemeClr val="tx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EC99672-FAF4-B5E3-D55A-B80ED596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762-4388-87ED-4A2A-DF8C099B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C49854F2-29CC-B7A3-7725-25C851152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2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artner Presentation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223C2-603C-E4E5-6D1C-2C5B265FCEE0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8E7994-4D9D-70BB-4A98-2ED9FCA59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Membership of ETSI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3CA06C-6579-A2DC-C48F-C2F8B0D5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B52F16-8F26-F1EF-174F-9AD4F9DEAF73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35945D-96DB-6D65-5DC7-3D2700BF8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5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FFA660A-524D-C55A-B28C-0331BA831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A591FF9-6B2D-1CF8-AFB1-DE43E80DE61F}"/>
              </a:ext>
            </a:extLst>
          </p:cNvPr>
          <p:cNvSpPr/>
          <p:nvPr userDrawn="1"/>
        </p:nvSpPr>
        <p:spPr>
          <a:xfrm rot="16200000">
            <a:off x="929555" y="-949011"/>
            <a:ext cx="6858000" cy="8756021"/>
          </a:xfrm>
          <a:custGeom>
            <a:avLst/>
            <a:gdLst>
              <a:gd name="connsiteX0" fmla="*/ 6858000 w 6858000"/>
              <a:gd name="connsiteY0" fmla="*/ 0 h 8756021"/>
              <a:gd name="connsiteX1" fmla="*/ 6858000 w 6858000"/>
              <a:gd name="connsiteY1" fmla="*/ 7805587 h 8756021"/>
              <a:gd name="connsiteX2" fmla="*/ 6610511 w 6858000"/>
              <a:gd name="connsiteY2" fmla="*/ 7793220 h 8756021"/>
              <a:gd name="connsiteX3" fmla="*/ 3204006 w 6858000"/>
              <a:gd name="connsiteY3" fmla="*/ 6802022 h 8756021"/>
              <a:gd name="connsiteX4" fmla="*/ 1461299 w 6858000"/>
              <a:gd name="connsiteY4" fmla="*/ 7171643 h 8756021"/>
              <a:gd name="connsiteX5" fmla="*/ 195731 w 6858000"/>
              <a:gd name="connsiteY5" fmla="*/ 8570366 h 8756021"/>
              <a:gd name="connsiteX6" fmla="*/ 29981 w 6858000"/>
              <a:gd name="connsiteY6" fmla="*/ 8731384 h 8756021"/>
              <a:gd name="connsiteX7" fmla="*/ 0 w 6858000"/>
              <a:gd name="connsiteY7" fmla="*/ 8756021 h 8756021"/>
              <a:gd name="connsiteX8" fmla="*/ 1 w 6858000"/>
              <a:gd name="connsiteY8" fmla="*/ 0 h 87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8756021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242229D-5F25-CDEB-9B30-B16EBB4DC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2FB5-3E84-D03B-C041-83F67DC5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2209BC8D-DC65-8BD3-627A-FCD68B195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6A4FD2-935D-83B7-57B5-8CF0C074C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2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23C3D60D-2E84-9BD3-6696-368348C403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63470CD8-732F-F236-AD81-1E90401743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0F2FEBF4-80EF-304A-2134-540C10563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29AE1A-286B-A078-D808-0750D4F5E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3EB160-CC4E-6097-1174-BC2820A04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C7D57681-3FB8-E179-2E69-B67B5EB1BE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7E9EE9D-FFFF-F181-5CE9-4D858F05B959}"/>
              </a:ext>
            </a:extLst>
          </p:cNvPr>
          <p:cNvSpPr/>
          <p:nvPr userDrawn="1"/>
        </p:nvSpPr>
        <p:spPr>
          <a:xfrm rot="10800000">
            <a:off x="-19456" y="0"/>
            <a:ext cx="8372292" cy="6858000"/>
          </a:xfrm>
          <a:custGeom>
            <a:avLst/>
            <a:gdLst>
              <a:gd name="connsiteX0" fmla="*/ 8372292 w 8372292"/>
              <a:gd name="connsiteY0" fmla="*/ 6858000 h 6858000"/>
              <a:gd name="connsiteX1" fmla="*/ 1936100 w 8372292"/>
              <a:gd name="connsiteY1" fmla="*/ 6858000 h 6858000"/>
              <a:gd name="connsiteX2" fmla="*/ 1833268 w 8372292"/>
              <a:gd name="connsiteY2" fmla="*/ 6797158 h 6858000"/>
              <a:gd name="connsiteX3" fmla="*/ 45842 w 8372292"/>
              <a:gd name="connsiteY3" fmla="*/ 4533447 h 6858000"/>
              <a:gd name="connsiteX4" fmla="*/ 565042 w 8372292"/>
              <a:gd name="connsiteY4" fmla="*/ 1335767 h 6858000"/>
              <a:gd name="connsiteX5" fmla="*/ 288697 w 8372292"/>
              <a:gd name="connsiteY5" fmla="*/ 185338 h 6858000"/>
              <a:gd name="connsiteX6" fmla="*/ 220366 w 8372292"/>
              <a:gd name="connsiteY6" fmla="*/ 0 h 6858000"/>
              <a:gd name="connsiteX7" fmla="*/ 8372292 w 837229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2292" h="685800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36000">
                <a:srgbClr val="779F38"/>
              </a:gs>
              <a:gs pos="10000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0FBDC8A-65DA-3162-9BC1-6F7BB607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8C82-157A-7D40-015D-53FFFA7F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806F3EC-7B23-EE72-4B06-CC1CD1ED7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122873CC-0BAD-02B7-3D6A-F291ED2B2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765EA8EF-4E1C-35E9-B773-2B2909ED819F}"/>
              </a:ext>
            </a:extLst>
          </p:cNvPr>
          <p:cNvSpPr/>
          <p:nvPr userDrawn="1"/>
        </p:nvSpPr>
        <p:spPr>
          <a:xfrm>
            <a:off x="6100241" y="2992967"/>
            <a:ext cx="6128518" cy="3882951"/>
          </a:xfrm>
          <a:custGeom>
            <a:avLst/>
            <a:gdLst>
              <a:gd name="connsiteX0" fmla="*/ 0 w 5697415"/>
              <a:gd name="connsiteY0" fmla="*/ 3598985 h 3598985"/>
              <a:gd name="connsiteX1" fmla="*/ 5697415 w 5697415"/>
              <a:gd name="connsiteY1" fmla="*/ 3598985 h 3598985"/>
              <a:gd name="connsiteX2" fmla="*/ 5697415 w 5697415"/>
              <a:gd name="connsiteY2" fmla="*/ 515816 h 3598985"/>
              <a:gd name="connsiteX3" fmla="*/ 4349261 w 5697415"/>
              <a:gd name="connsiteY3" fmla="*/ 0 h 3598985"/>
              <a:gd name="connsiteX4" fmla="*/ 2332892 w 5697415"/>
              <a:gd name="connsiteY4" fmla="*/ 1559170 h 3598985"/>
              <a:gd name="connsiteX5" fmla="*/ 375138 w 5697415"/>
              <a:gd name="connsiteY5" fmla="*/ 2004646 h 3598985"/>
              <a:gd name="connsiteX6" fmla="*/ 0 w 5697415"/>
              <a:gd name="connsiteY6" fmla="*/ 3598985 h 3598985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443939 w 6141354"/>
              <a:gd name="connsiteY0" fmla="*/ 3677718 h 3677718"/>
              <a:gd name="connsiteX1" fmla="*/ 6141354 w 6141354"/>
              <a:gd name="connsiteY1" fmla="*/ 3677718 h 3677718"/>
              <a:gd name="connsiteX2" fmla="*/ 6141354 w 6141354"/>
              <a:gd name="connsiteY2" fmla="*/ 594549 h 3677718"/>
              <a:gd name="connsiteX3" fmla="*/ 4793200 w 6141354"/>
              <a:gd name="connsiteY3" fmla="*/ 78733 h 3677718"/>
              <a:gd name="connsiteX4" fmla="*/ 2776831 w 6141354"/>
              <a:gd name="connsiteY4" fmla="*/ 1637903 h 3677718"/>
              <a:gd name="connsiteX5" fmla="*/ 819077 w 6141354"/>
              <a:gd name="connsiteY5" fmla="*/ 2083379 h 3677718"/>
              <a:gd name="connsiteX6" fmla="*/ 443939 w 6141354"/>
              <a:gd name="connsiteY6" fmla="*/ 3677718 h 3677718"/>
              <a:gd name="connsiteX0" fmla="*/ 443939 w 6141354"/>
              <a:gd name="connsiteY0" fmla="*/ 3696587 h 3696587"/>
              <a:gd name="connsiteX1" fmla="*/ 6141354 w 6141354"/>
              <a:gd name="connsiteY1" fmla="*/ 3696587 h 3696587"/>
              <a:gd name="connsiteX2" fmla="*/ 6141354 w 6141354"/>
              <a:gd name="connsiteY2" fmla="*/ 613418 h 3696587"/>
              <a:gd name="connsiteX3" fmla="*/ 4558738 w 6141354"/>
              <a:gd name="connsiteY3" fmla="*/ 74155 h 3696587"/>
              <a:gd name="connsiteX4" fmla="*/ 2776831 w 6141354"/>
              <a:gd name="connsiteY4" fmla="*/ 1656772 h 3696587"/>
              <a:gd name="connsiteX5" fmla="*/ 819077 w 6141354"/>
              <a:gd name="connsiteY5" fmla="*/ 2102248 h 3696587"/>
              <a:gd name="connsiteX6" fmla="*/ 443939 w 6141354"/>
              <a:gd name="connsiteY6" fmla="*/ 3696587 h 3696587"/>
              <a:gd name="connsiteX0" fmla="*/ 505254 w 6202669"/>
              <a:gd name="connsiteY0" fmla="*/ 3696587 h 3696587"/>
              <a:gd name="connsiteX1" fmla="*/ 6202669 w 6202669"/>
              <a:gd name="connsiteY1" fmla="*/ 3696587 h 3696587"/>
              <a:gd name="connsiteX2" fmla="*/ 6202669 w 6202669"/>
              <a:gd name="connsiteY2" fmla="*/ 613418 h 3696587"/>
              <a:gd name="connsiteX3" fmla="*/ 4620053 w 6202669"/>
              <a:gd name="connsiteY3" fmla="*/ 74155 h 3696587"/>
              <a:gd name="connsiteX4" fmla="*/ 2838146 w 6202669"/>
              <a:gd name="connsiteY4" fmla="*/ 1656772 h 3696587"/>
              <a:gd name="connsiteX5" fmla="*/ 692823 w 6202669"/>
              <a:gd name="connsiteY5" fmla="*/ 1891232 h 3696587"/>
              <a:gd name="connsiteX6" fmla="*/ 505254 w 6202669"/>
              <a:gd name="connsiteY6" fmla="*/ 3696587 h 3696587"/>
              <a:gd name="connsiteX0" fmla="*/ 548384 w 6245799"/>
              <a:gd name="connsiteY0" fmla="*/ 3696587 h 3696587"/>
              <a:gd name="connsiteX1" fmla="*/ 6245799 w 6245799"/>
              <a:gd name="connsiteY1" fmla="*/ 3696587 h 3696587"/>
              <a:gd name="connsiteX2" fmla="*/ 6245799 w 6245799"/>
              <a:gd name="connsiteY2" fmla="*/ 613418 h 3696587"/>
              <a:gd name="connsiteX3" fmla="*/ 4663183 w 6245799"/>
              <a:gd name="connsiteY3" fmla="*/ 74155 h 3696587"/>
              <a:gd name="connsiteX4" fmla="*/ 2881276 w 6245799"/>
              <a:gd name="connsiteY4" fmla="*/ 1656772 h 3696587"/>
              <a:gd name="connsiteX5" fmla="*/ 735953 w 6245799"/>
              <a:gd name="connsiteY5" fmla="*/ 1891232 h 3696587"/>
              <a:gd name="connsiteX6" fmla="*/ 548384 w 6245799"/>
              <a:gd name="connsiteY6" fmla="*/ 3696587 h 3696587"/>
              <a:gd name="connsiteX0" fmla="*/ 435186 w 6132601"/>
              <a:gd name="connsiteY0" fmla="*/ 3682211 h 3682211"/>
              <a:gd name="connsiteX1" fmla="*/ 6132601 w 6132601"/>
              <a:gd name="connsiteY1" fmla="*/ 3682211 h 3682211"/>
              <a:gd name="connsiteX2" fmla="*/ 6132601 w 6132601"/>
              <a:gd name="connsiteY2" fmla="*/ 599042 h 3682211"/>
              <a:gd name="connsiteX3" fmla="*/ 4549985 w 6132601"/>
              <a:gd name="connsiteY3" fmla="*/ 59779 h 3682211"/>
              <a:gd name="connsiteX4" fmla="*/ 2803247 w 6132601"/>
              <a:gd name="connsiteY4" fmla="*/ 1443103 h 3682211"/>
              <a:gd name="connsiteX5" fmla="*/ 622755 w 6132601"/>
              <a:gd name="connsiteY5" fmla="*/ 1876856 h 3682211"/>
              <a:gd name="connsiteX6" fmla="*/ 435186 w 6132601"/>
              <a:gd name="connsiteY6" fmla="*/ 3682211 h 3682211"/>
              <a:gd name="connsiteX0" fmla="*/ 462392 w 6159807"/>
              <a:gd name="connsiteY0" fmla="*/ 3682211 h 3682211"/>
              <a:gd name="connsiteX1" fmla="*/ 6159807 w 6159807"/>
              <a:gd name="connsiteY1" fmla="*/ 3682211 h 3682211"/>
              <a:gd name="connsiteX2" fmla="*/ 6159807 w 6159807"/>
              <a:gd name="connsiteY2" fmla="*/ 599042 h 3682211"/>
              <a:gd name="connsiteX3" fmla="*/ 4577191 w 6159807"/>
              <a:gd name="connsiteY3" fmla="*/ 59779 h 3682211"/>
              <a:gd name="connsiteX4" fmla="*/ 2830453 w 6159807"/>
              <a:gd name="connsiteY4" fmla="*/ 1443103 h 3682211"/>
              <a:gd name="connsiteX5" fmla="*/ 649961 w 6159807"/>
              <a:gd name="connsiteY5" fmla="*/ 1876856 h 3682211"/>
              <a:gd name="connsiteX6" fmla="*/ 462392 w 6159807"/>
              <a:gd name="connsiteY6" fmla="*/ 3682211 h 3682211"/>
              <a:gd name="connsiteX0" fmla="*/ 444156 w 6141571"/>
              <a:gd name="connsiteY0" fmla="*/ 3682211 h 3682211"/>
              <a:gd name="connsiteX1" fmla="*/ 6141571 w 6141571"/>
              <a:gd name="connsiteY1" fmla="*/ 3682211 h 3682211"/>
              <a:gd name="connsiteX2" fmla="*/ 6141571 w 6141571"/>
              <a:gd name="connsiteY2" fmla="*/ 599042 h 3682211"/>
              <a:gd name="connsiteX3" fmla="*/ 4558955 w 6141571"/>
              <a:gd name="connsiteY3" fmla="*/ 59779 h 3682211"/>
              <a:gd name="connsiteX4" fmla="*/ 2812217 w 6141571"/>
              <a:gd name="connsiteY4" fmla="*/ 1443103 h 3682211"/>
              <a:gd name="connsiteX5" fmla="*/ 690340 w 6141571"/>
              <a:gd name="connsiteY5" fmla="*/ 2040979 h 3682211"/>
              <a:gd name="connsiteX6" fmla="*/ 444156 w 6141571"/>
              <a:gd name="connsiteY6" fmla="*/ 3682211 h 3682211"/>
              <a:gd name="connsiteX0" fmla="*/ 484700 w 6182115"/>
              <a:gd name="connsiteY0" fmla="*/ 3682211 h 3682211"/>
              <a:gd name="connsiteX1" fmla="*/ 6182115 w 6182115"/>
              <a:gd name="connsiteY1" fmla="*/ 3682211 h 3682211"/>
              <a:gd name="connsiteX2" fmla="*/ 6182115 w 6182115"/>
              <a:gd name="connsiteY2" fmla="*/ 599042 h 3682211"/>
              <a:gd name="connsiteX3" fmla="*/ 4599499 w 6182115"/>
              <a:gd name="connsiteY3" fmla="*/ 59779 h 3682211"/>
              <a:gd name="connsiteX4" fmla="*/ 2852761 w 6182115"/>
              <a:gd name="connsiteY4" fmla="*/ 1443103 h 3682211"/>
              <a:gd name="connsiteX5" fmla="*/ 730884 w 6182115"/>
              <a:gd name="connsiteY5" fmla="*/ 2040979 h 3682211"/>
              <a:gd name="connsiteX6" fmla="*/ 484700 w 6182115"/>
              <a:gd name="connsiteY6" fmla="*/ 3682211 h 3682211"/>
              <a:gd name="connsiteX0" fmla="*/ 484700 w 6182115"/>
              <a:gd name="connsiteY0" fmla="*/ 3846747 h 3846747"/>
              <a:gd name="connsiteX1" fmla="*/ 6182115 w 6182115"/>
              <a:gd name="connsiteY1" fmla="*/ 3846747 h 3846747"/>
              <a:gd name="connsiteX2" fmla="*/ 6182115 w 6182115"/>
              <a:gd name="connsiteY2" fmla="*/ 763578 h 3846747"/>
              <a:gd name="connsiteX3" fmla="*/ 4493991 w 6182115"/>
              <a:gd name="connsiteY3" fmla="*/ 36746 h 3846747"/>
              <a:gd name="connsiteX4" fmla="*/ 2852761 w 6182115"/>
              <a:gd name="connsiteY4" fmla="*/ 1607639 h 3846747"/>
              <a:gd name="connsiteX5" fmla="*/ 730884 w 6182115"/>
              <a:gd name="connsiteY5" fmla="*/ 2205515 h 3846747"/>
              <a:gd name="connsiteX6" fmla="*/ 484700 w 6182115"/>
              <a:gd name="connsiteY6" fmla="*/ 3846747 h 3846747"/>
              <a:gd name="connsiteX0" fmla="*/ 484700 w 6182115"/>
              <a:gd name="connsiteY0" fmla="*/ 3891463 h 3891463"/>
              <a:gd name="connsiteX1" fmla="*/ 6182115 w 6182115"/>
              <a:gd name="connsiteY1" fmla="*/ 3891463 h 3891463"/>
              <a:gd name="connsiteX2" fmla="*/ 6182115 w 6182115"/>
              <a:gd name="connsiteY2" fmla="*/ 808294 h 3891463"/>
              <a:gd name="connsiteX3" fmla="*/ 4493991 w 6182115"/>
              <a:gd name="connsiteY3" fmla="*/ 81462 h 3891463"/>
              <a:gd name="connsiteX4" fmla="*/ 2852761 w 6182115"/>
              <a:gd name="connsiteY4" fmla="*/ 1652355 h 3891463"/>
              <a:gd name="connsiteX5" fmla="*/ 730884 w 6182115"/>
              <a:gd name="connsiteY5" fmla="*/ 2250231 h 3891463"/>
              <a:gd name="connsiteX6" fmla="*/ 484700 w 6182115"/>
              <a:gd name="connsiteY6" fmla="*/ 3891463 h 3891463"/>
              <a:gd name="connsiteX0" fmla="*/ 501380 w 6198795"/>
              <a:gd name="connsiteY0" fmla="*/ 3891463 h 3891463"/>
              <a:gd name="connsiteX1" fmla="*/ 6198795 w 6198795"/>
              <a:gd name="connsiteY1" fmla="*/ 3891463 h 3891463"/>
              <a:gd name="connsiteX2" fmla="*/ 6198795 w 6198795"/>
              <a:gd name="connsiteY2" fmla="*/ 808294 h 3891463"/>
              <a:gd name="connsiteX3" fmla="*/ 4510671 w 6198795"/>
              <a:gd name="connsiteY3" fmla="*/ 81462 h 3891463"/>
              <a:gd name="connsiteX4" fmla="*/ 2869441 w 6198795"/>
              <a:gd name="connsiteY4" fmla="*/ 1652355 h 3891463"/>
              <a:gd name="connsiteX5" fmla="*/ 747564 w 6198795"/>
              <a:gd name="connsiteY5" fmla="*/ 2250231 h 3891463"/>
              <a:gd name="connsiteX6" fmla="*/ 501380 w 6198795"/>
              <a:gd name="connsiteY6" fmla="*/ 3891463 h 3891463"/>
              <a:gd name="connsiteX0" fmla="*/ 494638 w 6192053"/>
              <a:gd name="connsiteY0" fmla="*/ 3891463 h 3891463"/>
              <a:gd name="connsiteX1" fmla="*/ 6192053 w 6192053"/>
              <a:gd name="connsiteY1" fmla="*/ 3891463 h 3891463"/>
              <a:gd name="connsiteX2" fmla="*/ 6192053 w 6192053"/>
              <a:gd name="connsiteY2" fmla="*/ 808294 h 3891463"/>
              <a:gd name="connsiteX3" fmla="*/ 4503929 w 6192053"/>
              <a:gd name="connsiteY3" fmla="*/ 81462 h 3891463"/>
              <a:gd name="connsiteX4" fmla="*/ 2862699 w 6192053"/>
              <a:gd name="connsiteY4" fmla="*/ 1652355 h 3891463"/>
              <a:gd name="connsiteX5" fmla="*/ 740822 w 6192053"/>
              <a:gd name="connsiteY5" fmla="*/ 2250231 h 3891463"/>
              <a:gd name="connsiteX6" fmla="*/ 494638 w 6192053"/>
              <a:gd name="connsiteY6" fmla="*/ 3891463 h 3891463"/>
              <a:gd name="connsiteX0" fmla="*/ 542876 w 6240291"/>
              <a:gd name="connsiteY0" fmla="*/ 3891463 h 3891463"/>
              <a:gd name="connsiteX1" fmla="*/ 6240291 w 6240291"/>
              <a:gd name="connsiteY1" fmla="*/ 3891463 h 3891463"/>
              <a:gd name="connsiteX2" fmla="*/ 6240291 w 6240291"/>
              <a:gd name="connsiteY2" fmla="*/ 808294 h 3891463"/>
              <a:gd name="connsiteX3" fmla="*/ 4552167 w 6240291"/>
              <a:gd name="connsiteY3" fmla="*/ 81462 h 3891463"/>
              <a:gd name="connsiteX4" fmla="*/ 2910937 w 6240291"/>
              <a:gd name="connsiteY4" fmla="*/ 1652355 h 3891463"/>
              <a:gd name="connsiteX5" fmla="*/ 660107 w 6240291"/>
              <a:gd name="connsiteY5" fmla="*/ 1886816 h 3891463"/>
              <a:gd name="connsiteX6" fmla="*/ 542876 w 6240291"/>
              <a:gd name="connsiteY6" fmla="*/ 3891463 h 3891463"/>
              <a:gd name="connsiteX0" fmla="*/ 630230 w 6327645"/>
              <a:gd name="connsiteY0" fmla="*/ 3891463 h 3891463"/>
              <a:gd name="connsiteX1" fmla="*/ 6327645 w 6327645"/>
              <a:gd name="connsiteY1" fmla="*/ 3891463 h 3891463"/>
              <a:gd name="connsiteX2" fmla="*/ 6327645 w 6327645"/>
              <a:gd name="connsiteY2" fmla="*/ 808294 h 3891463"/>
              <a:gd name="connsiteX3" fmla="*/ 4639521 w 6327645"/>
              <a:gd name="connsiteY3" fmla="*/ 81462 h 3891463"/>
              <a:gd name="connsiteX4" fmla="*/ 2998291 w 6327645"/>
              <a:gd name="connsiteY4" fmla="*/ 1652355 h 3891463"/>
              <a:gd name="connsiteX5" fmla="*/ 747461 w 6327645"/>
              <a:gd name="connsiteY5" fmla="*/ 1886816 h 3891463"/>
              <a:gd name="connsiteX6" fmla="*/ 630230 w 6327645"/>
              <a:gd name="connsiteY6" fmla="*/ 3891463 h 3891463"/>
              <a:gd name="connsiteX0" fmla="*/ 458379 w 6155794"/>
              <a:gd name="connsiteY0" fmla="*/ 3862577 h 3862577"/>
              <a:gd name="connsiteX1" fmla="*/ 6155794 w 6155794"/>
              <a:gd name="connsiteY1" fmla="*/ 3862577 h 3862577"/>
              <a:gd name="connsiteX2" fmla="*/ 6155794 w 6155794"/>
              <a:gd name="connsiteY2" fmla="*/ 779408 h 3862577"/>
              <a:gd name="connsiteX3" fmla="*/ 4467670 w 6155794"/>
              <a:gd name="connsiteY3" fmla="*/ 52576 h 3862577"/>
              <a:gd name="connsiteX4" fmla="*/ 2861609 w 6155794"/>
              <a:gd name="connsiteY4" fmla="*/ 1881377 h 3862577"/>
              <a:gd name="connsiteX5" fmla="*/ 575610 w 6155794"/>
              <a:gd name="connsiteY5" fmla="*/ 1857930 h 3862577"/>
              <a:gd name="connsiteX6" fmla="*/ 458379 w 6155794"/>
              <a:gd name="connsiteY6" fmla="*/ 3862577 h 3862577"/>
              <a:gd name="connsiteX0" fmla="*/ 519027 w 6216442"/>
              <a:gd name="connsiteY0" fmla="*/ 3862577 h 3862577"/>
              <a:gd name="connsiteX1" fmla="*/ 6216442 w 6216442"/>
              <a:gd name="connsiteY1" fmla="*/ 3862577 h 3862577"/>
              <a:gd name="connsiteX2" fmla="*/ 6216442 w 6216442"/>
              <a:gd name="connsiteY2" fmla="*/ 779408 h 3862577"/>
              <a:gd name="connsiteX3" fmla="*/ 4528318 w 6216442"/>
              <a:gd name="connsiteY3" fmla="*/ 52576 h 3862577"/>
              <a:gd name="connsiteX4" fmla="*/ 2922257 w 6216442"/>
              <a:gd name="connsiteY4" fmla="*/ 1881377 h 3862577"/>
              <a:gd name="connsiteX5" fmla="*/ 636258 w 6216442"/>
              <a:gd name="connsiteY5" fmla="*/ 1857930 h 3862577"/>
              <a:gd name="connsiteX6" fmla="*/ 519027 w 6216442"/>
              <a:gd name="connsiteY6" fmla="*/ 3862577 h 3862577"/>
              <a:gd name="connsiteX0" fmla="*/ 670613 w 6368028"/>
              <a:gd name="connsiteY0" fmla="*/ 3862577 h 3862577"/>
              <a:gd name="connsiteX1" fmla="*/ 6368028 w 6368028"/>
              <a:gd name="connsiteY1" fmla="*/ 3862577 h 3862577"/>
              <a:gd name="connsiteX2" fmla="*/ 6368028 w 6368028"/>
              <a:gd name="connsiteY2" fmla="*/ 779408 h 3862577"/>
              <a:gd name="connsiteX3" fmla="*/ 4679904 w 6368028"/>
              <a:gd name="connsiteY3" fmla="*/ 52576 h 3862577"/>
              <a:gd name="connsiteX4" fmla="*/ 3073843 w 6368028"/>
              <a:gd name="connsiteY4" fmla="*/ 1881377 h 3862577"/>
              <a:gd name="connsiteX5" fmla="*/ 787844 w 6368028"/>
              <a:gd name="connsiteY5" fmla="*/ 1857930 h 3862577"/>
              <a:gd name="connsiteX6" fmla="*/ 670613 w 6368028"/>
              <a:gd name="connsiteY6" fmla="*/ 3862577 h 3862577"/>
              <a:gd name="connsiteX0" fmla="*/ 566841 w 6264256"/>
              <a:gd name="connsiteY0" fmla="*/ 3862577 h 3862577"/>
              <a:gd name="connsiteX1" fmla="*/ 6264256 w 6264256"/>
              <a:gd name="connsiteY1" fmla="*/ 3862577 h 3862577"/>
              <a:gd name="connsiteX2" fmla="*/ 6264256 w 6264256"/>
              <a:gd name="connsiteY2" fmla="*/ 779408 h 3862577"/>
              <a:gd name="connsiteX3" fmla="*/ 4576132 w 6264256"/>
              <a:gd name="connsiteY3" fmla="*/ 52576 h 3862577"/>
              <a:gd name="connsiteX4" fmla="*/ 2970071 w 6264256"/>
              <a:gd name="connsiteY4" fmla="*/ 1881377 h 3862577"/>
              <a:gd name="connsiteX5" fmla="*/ 918533 w 6264256"/>
              <a:gd name="connsiteY5" fmla="*/ 2467530 h 3862577"/>
              <a:gd name="connsiteX6" fmla="*/ 566841 w 6264256"/>
              <a:gd name="connsiteY6" fmla="*/ 3862577 h 3862577"/>
              <a:gd name="connsiteX0" fmla="*/ 380363 w 6077778"/>
              <a:gd name="connsiteY0" fmla="*/ 3862577 h 3862577"/>
              <a:gd name="connsiteX1" fmla="*/ 6077778 w 6077778"/>
              <a:gd name="connsiteY1" fmla="*/ 3862577 h 3862577"/>
              <a:gd name="connsiteX2" fmla="*/ 6077778 w 6077778"/>
              <a:gd name="connsiteY2" fmla="*/ 779408 h 3862577"/>
              <a:gd name="connsiteX3" fmla="*/ 4389654 w 6077778"/>
              <a:gd name="connsiteY3" fmla="*/ 52576 h 3862577"/>
              <a:gd name="connsiteX4" fmla="*/ 2783593 w 6077778"/>
              <a:gd name="connsiteY4" fmla="*/ 1881377 h 3862577"/>
              <a:gd name="connsiteX5" fmla="*/ 732055 w 6077778"/>
              <a:gd name="connsiteY5" fmla="*/ 2467530 h 3862577"/>
              <a:gd name="connsiteX6" fmla="*/ 380363 w 6077778"/>
              <a:gd name="connsiteY6" fmla="*/ 3862577 h 3862577"/>
              <a:gd name="connsiteX0" fmla="*/ 250643 w 5948058"/>
              <a:gd name="connsiteY0" fmla="*/ 3862577 h 3862577"/>
              <a:gd name="connsiteX1" fmla="*/ 5948058 w 5948058"/>
              <a:gd name="connsiteY1" fmla="*/ 3862577 h 3862577"/>
              <a:gd name="connsiteX2" fmla="*/ 5948058 w 5948058"/>
              <a:gd name="connsiteY2" fmla="*/ 779408 h 3862577"/>
              <a:gd name="connsiteX3" fmla="*/ 4259934 w 5948058"/>
              <a:gd name="connsiteY3" fmla="*/ 52576 h 3862577"/>
              <a:gd name="connsiteX4" fmla="*/ 2653873 w 5948058"/>
              <a:gd name="connsiteY4" fmla="*/ 1881377 h 3862577"/>
              <a:gd name="connsiteX5" fmla="*/ 602335 w 5948058"/>
              <a:gd name="connsiteY5" fmla="*/ 2467530 h 3862577"/>
              <a:gd name="connsiteX6" fmla="*/ 250643 w 5948058"/>
              <a:gd name="connsiteY6" fmla="*/ 3862577 h 3862577"/>
              <a:gd name="connsiteX0" fmla="*/ 252924 w 5950339"/>
              <a:gd name="connsiteY0" fmla="*/ 3862577 h 3862577"/>
              <a:gd name="connsiteX1" fmla="*/ 5950339 w 5950339"/>
              <a:gd name="connsiteY1" fmla="*/ 3862577 h 3862577"/>
              <a:gd name="connsiteX2" fmla="*/ 5950339 w 5950339"/>
              <a:gd name="connsiteY2" fmla="*/ 779408 h 3862577"/>
              <a:gd name="connsiteX3" fmla="*/ 4262215 w 5950339"/>
              <a:gd name="connsiteY3" fmla="*/ 52576 h 3862577"/>
              <a:gd name="connsiteX4" fmla="*/ 2656154 w 5950339"/>
              <a:gd name="connsiteY4" fmla="*/ 1881377 h 3862577"/>
              <a:gd name="connsiteX5" fmla="*/ 604616 w 5950339"/>
              <a:gd name="connsiteY5" fmla="*/ 2467530 h 3862577"/>
              <a:gd name="connsiteX6" fmla="*/ 252924 w 5950339"/>
              <a:gd name="connsiteY6" fmla="*/ 3862577 h 3862577"/>
              <a:gd name="connsiteX0" fmla="*/ 257580 w 5954995"/>
              <a:gd name="connsiteY0" fmla="*/ 3847447 h 3847447"/>
              <a:gd name="connsiteX1" fmla="*/ 5954995 w 5954995"/>
              <a:gd name="connsiteY1" fmla="*/ 3847447 h 3847447"/>
              <a:gd name="connsiteX2" fmla="*/ 5954995 w 5954995"/>
              <a:gd name="connsiteY2" fmla="*/ 764278 h 3847447"/>
              <a:gd name="connsiteX3" fmla="*/ 4266871 w 5954995"/>
              <a:gd name="connsiteY3" fmla="*/ 37446 h 3847447"/>
              <a:gd name="connsiteX4" fmla="*/ 2520133 w 5954995"/>
              <a:gd name="connsiteY4" fmla="*/ 1620063 h 3847447"/>
              <a:gd name="connsiteX5" fmla="*/ 609272 w 5954995"/>
              <a:gd name="connsiteY5" fmla="*/ 2452400 h 3847447"/>
              <a:gd name="connsiteX6" fmla="*/ 257580 w 5954995"/>
              <a:gd name="connsiteY6" fmla="*/ 3847447 h 3847447"/>
              <a:gd name="connsiteX0" fmla="*/ 332210 w 6029625"/>
              <a:gd name="connsiteY0" fmla="*/ 3847447 h 3847447"/>
              <a:gd name="connsiteX1" fmla="*/ 6029625 w 6029625"/>
              <a:gd name="connsiteY1" fmla="*/ 3847447 h 3847447"/>
              <a:gd name="connsiteX2" fmla="*/ 6029625 w 6029625"/>
              <a:gd name="connsiteY2" fmla="*/ 764278 h 3847447"/>
              <a:gd name="connsiteX3" fmla="*/ 4341501 w 6029625"/>
              <a:gd name="connsiteY3" fmla="*/ 37446 h 3847447"/>
              <a:gd name="connsiteX4" fmla="*/ 2594763 w 6029625"/>
              <a:gd name="connsiteY4" fmla="*/ 1620063 h 3847447"/>
              <a:gd name="connsiteX5" fmla="*/ 425995 w 6029625"/>
              <a:gd name="connsiteY5" fmla="*/ 2159323 h 3847447"/>
              <a:gd name="connsiteX6" fmla="*/ 332210 w 6029625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25815 w 6023230"/>
              <a:gd name="connsiteY0" fmla="*/ 3847447 h 3847447"/>
              <a:gd name="connsiteX1" fmla="*/ 6023230 w 6023230"/>
              <a:gd name="connsiteY1" fmla="*/ 3847447 h 3847447"/>
              <a:gd name="connsiteX2" fmla="*/ 6023230 w 6023230"/>
              <a:gd name="connsiteY2" fmla="*/ 764278 h 3847447"/>
              <a:gd name="connsiteX3" fmla="*/ 4335106 w 6023230"/>
              <a:gd name="connsiteY3" fmla="*/ 37446 h 3847447"/>
              <a:gd name="connsiteX4" fmla="*/ 2588368 w 6023230"/>
              <a:gd name="connsiteY4" fmla="*/ 1620063 h 3847447"/>
              <a:gd name="connsiteX5" fmla="*/ 360985 w 6023230"/>
              <a:gd name="connsiteY5" fmla="*/ 2159323 h 3847447"/>
              <a:gd name="connsiteX6" fmla="*/ 325815 w 6023230"/>
              <a:gd name="connsiteY6" fmla="*/ 3847447 h 3847447"/>
              <a:gd name="connsiteX0" fmla="*/ 357978 w 6055393"/>
              <a:gd name="connsiteY0" fmla="*/ 3847447 h 3847447"/>
              <a:gd name="connsiteX1" fmla="*/ 6055393 w 6055393"/>
              <a:gd name="connsiteY1" fmla="*/ 3847447 h 3847447"/>
              <a:gd name="connsiteX2" fmla="*/ 6055393 w 6055393"/>
              <a:gd name="connsiteY2" fmla="*/ 764278 h 3847447"/>
              <a:gd name="connsiteX3" fmla="*/ 4367269 w 6055393"/>
              <a:gd name="connsiteY3" fmla="*/ 37446 h 3847447"/>
              <a:gd name="connsiteX4" fmla="*/ 2620531 w 6055393"/>
              <a:gd name="connsiteY4" fmla="*/ 1620063 h 3847447"/>
              <a:gd name="connsiteX5" fmla="*/ 393148 w 6055393"/>
              <a:gd name="connsiteY5" fmla="*/ 2159323 h 3847447"/>
              <a:gd name="connsiteX6" fmla="*/ 357978 w 6055393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431103 w 6128518"/>
              <a:gd name="connsiteY0" fmla="*/ 3847447 h 3847447"/>
              <a:gd name="connsiteX1" fmla="*/ 6128518 w 6128518"/>
              <a:gd name="connsiteY1" fmla="*/ 3847447 h 3847447"/>
              <a:gd name="connsiteX2" fmla="*/ 6128518 w 6128518"/>
              <a:gd name="connsiteY2" fmla="*/ 764278 h 3847447"/>
              <a:gd name="connsiteX3" fmla="*/ 4440394 w 6128518"/>
              <a:gd name="connsiteY3" fmla="*/ 37446 h 3847447"/>
              <a:gd name="connsiteX4" fmla="*/ 2693656 w 6128518"/>
              <a:gd name="connsiteY4" fmla="*/ 1620063 h 3847447"/>
              <a:gd name="connsiteX5" fmla="*/ 466273 w 6128518"/>
              <a:gd name="connsiteY5" fmla="*/ 2159323 h 3847447"/>
              <a:gd name="connsiteX6" fmla="*/ 431103 w 6128518"/>
              <a:gd name="connsiteY6" fmla="*/ 3847447 h 3847447"/>
              <a:gd name="connsiteX0" fmla="*/ 431103 w 6128518"/>
              <a:gd name="connsiteY0" fmla="*/ 3882951 h 3882951"/>
              <a:gd name="connsiteX1" fmla="*/ 6128518 w 6128518"/>
              <a:gd name="connsiteY1" fmla="*/ 3882951 h 3882951"/>
              <a:gd name="connsiteX2" fmla="*/ 6128518 w 6128518"/>
              <a:gd name="connsiteY2" fmla="*/ 799782 h 3882951"/>
              <a:gd name="connsiteX3" fmla="*/ 4440394 w 6128518"/>
              <a:gd name="connsiteY3" fmla="*/ 72950 h 3882951"/>
              <a:gd name="connsiteX4" fmla="*/ 2693656 w 6128518"/>
              <a:gd name="connsiteY4" fmla="*/ 1655567 h 3882951"/>
              <a:gd name="connsiteX5" fmla="*/ 466273 w 6128518"/>
              <a:gd name="connsiteY5" fmla="*/ 2194827 h 3882951"/>
              <a:gd name="connsiteX6" fmla="*/ 431103 w 6128518"/>
              <a:gd name="connsiteY6" fmla="*/ 3882951 h 388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518" h="3882951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28000">
                <a:schemeClr val="tx1"/>
              </a:gs>
              <a:gs pos="83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224D9305-3334-DF08-A859-EE8AD57A67ED}"/>
              </a:ext>
            </a:extLst>
          </p:cNvPr>
          <p:cNvGrpSpPr/>
          <p:nvPr userDrawn="1"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502E6974-4B31-A01A-80D6-62626F2AAFAF}"/>
                </a:ext>
              </a:extLst>
            </p:cNvPr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>
                <a:gd name="connsiteX0" fmla="*/ 0 w 4618076"/>
                <a:gd name="connsiteY0" fmla="*/ 0 h 4549997"/>
                <a:gd name="connsiteX1" fmla="*/ 668750 w 4618076"/>
                <a:gd name="connsiteY1" fmla="*/ 462248 h 4549997"/>
                <a:gd name="connsiteX2" fmla="*/ 1470279 w 4618076"/>
                <a:gd name="connsiteY2" fmla="*/ 742569 h 4549997"/>
                <a:gd name="connsiteX3" fmla="*/ 2025873 w 4618076"/>
                <a:gd name="connsiteY3" fmla="*/ 816293 h 4549997"/>
                <a:gd name="connsiteX4" fmla="*/ 2665095 w 4618076"/>
                <a:gd name="connsiteY4" fmla="*/ 821246 h 4549997"/>
                <a:gd name="connsiteX5" fmla="*/ 3083052 w 4618076"/>
                <a:gd name="connsiteY5" fmla="*/ 836009 h 4549997"/>
                <a:gd name="connsiteX6" fmla="*/ 3491198 w 4618076"/>
                <a:gd name="connsiteY6" fmla="*/ 919639 h 4549997"/>
                <a:gd name="connsiteX7" fmla="*/ 3904202 w 4618076"/>
                <a:gd name="connsiteY7" fmla="*/ 1135952 h 4549997"/>
                <a:gd name="connsiteX8" fmla="*/ 4179570 w 4618076"/>
                <a:gd name="connsiteY8" fmla="*/ 1489996 h 4549997"/>
                <a:gd name="connsiteX9" fmla="*/ 4204145 w 4618076"/>
                <a:gd name="connsiteY9" fmla="*/ 1775174 h 4549997"/>
                <a:gd name="connsiteX10" fmla="*/ 4204145 w 4618076"/>
                <a:gd name="connsiteY10" fmla="*/ 1952149 h 4549997"/>
                <a:gd name="connsiteX11" fmla="*/ 4597527 w 4618076"/>
                <a:gd name="connsiteY11" fmla="*/ 2311051 h 4549997"/>
                <a:gd name="connsiteX12" fmla="*/ 4554950 w 4618076"/>
                <a:gd name="connsiteY12" fmla="*/ 2458593 h 4549997"/>
                <a:gd name="connsiteX13" fmla="*/ 4469702 w 4618076"/>
                <a:gd name="connsiteY13" fmla="*/ 2558606 h 4549997"/>
                <a:gd name="connsiteX14" fmla="*/ 4568000 w 4618076"/>
                <a:gd name="connsiteY14" fmla="*/ 2722531 h 4549997"/>
                <a:gd name="connsiteX15" fmla="*/ 4495896 w 4618076"/>
                <a:gd name="connsiteY15" fmla="*/ 2845499 h 4549997"/>
                <a:gd name="connsiteX16" fmla="*/ 4588479 w 4618076"/>
                <a:gd name="connsiteY16" fmla="*/ 2956941 h 4549997"/>
                <a:gd name="connsiteX17" fmla="*/ 4522090 w 4618076"/>
                <a:gd name="connsiteY17" fmla="*/ 3068384 h 4549997"/>
                <a:gd name="connsiteX18" fmla="*/ 4515517 w 4618076"/>
                <a:gd name="connsiteY18" fmla="*/ 3161824 h 4549997"/>
                <a:gd name="connsiteX19" fmla="*/ 4535139 w 4618076"/>
                <a:gd name="connsiteY19" fmla="*/ 3299460 h 4549997"/>
                <a:gd name="connsiteX20" fmla="*/ 4456462 w 4618076"/>
                <a:gd name="connsiteY20" fmla="*/ 3451860 h 4549997"/>
                <a:gd name="connsiteX21" fmla="*/ 4335209 w 4618076"/>
                <a:gd name="connsiteY21" fmla="*/ 3497771 h 4549997"/>
                <a:gd name="connsiteX22" fmla="*/ 3879533 w 4618076"/>
                <a:gd name="connsiteY22" fmla="*/ 3519107 h 4549997"/>
                <a:gd name="connsiteX23" fmla="*/ 3797617 w 4618076"/>
                <a:gd name="connsiteY23" fmla="*/ 3540443 h 4549997"/>
                <a:gd name="connsiteX24" fmla="*/ 3695986 w 4618076"/>
                <a:gd name="connsiteY24" fmla="*/ 3651885 h 4549997"/>
                <a:gd name="connsiteX25" fmla="*/ 3568161 w 4618076"/>
                <a:gd name="connsiteY25" fmla="*/ 3897725 h 4549997"/>
                <a:gd name="connsiteX26" fmla="*/ 3458337 w 4618076"/>
                <a:gd name="connsiteY26" fmla="*/ 4217289 h 4549997"/>
                <a:gd name="connsiteX27" fmla="*/ 3412427 w 4618076"/>
                <a:gd name="connsiteY27" fmla="*/ 4549997 h 45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8076" h="4549997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ED62AB13-2B04-8782-EDD5-582126A3DFC0}"/>
                </a:ext>
              </a:extLst>
            </p:cNvPr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>
                <a:gd name="connsiteX0" fmla="*/ 0 w 2955131"/>
                <a:gd name="connsiteY0" fmla="*/ 0 h 747331"/>
                <a:gd name="connsiteX1" fmla="*/ 358902 w 2955131"/>
                <a:gd name="connsiteY1" fmla="*/ 236029 h 747331"/>
                <a:gd name="connsiteX2" fmla="*/ 845725 w 2955131"/>
                <a:gd name="connsiteY2" fmla="*/ 447484 h 747331"/>
                <a:gd name="connsiteX3" fmla="*/ 1312831 w 2955131"/>
                <a:gd name="connsiteY3" fmla="*/ 585121 h 747331"/>
                <a:gd name="connsiteX4" fmla="*/ 1725835 w 2955131"/>
                <a:gd name="connsiteY4" fmla="*/ 658844 h 747331"/>
                <a:gd name="connsiteX5" fmla="*/ 2178177 w 2955131"/>
                <a:gd name="connsiteY5" fmla="*/ 712946 h 747331"/>
                <a:gd name="connsiteX6" fmla="*/ 2546985 w 2955131"/>
                <a:gd name="connsiteY6" fmla="*/ 727710 h 747331"/>
                <a:gd name="connsiteX7" fmla="*/ 2955131 w 2955131"/>
                <a:gd name="connsiteY7" fmla="*/ 747332 h 7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131" h="747331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D98C53F-CEEC-7B9C-35E2-DE4CA45E302D}"/>
                </a:ext>
              </a:extLst>
            </p:cNvPr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>
                <a:gd name="connsiteX0" fmla="*/ 0 w 3314033"/>
                <a:gd name="connsiteY0" fmla="*/ 0 h 737520"/>
                <a:gd name="connsiteX1" fmla="*/ 452342 w 3314033"/>
                <a:gd name="connsiteY1" fmla="*/ 231077 h 737520"/>
                <a:gd name="connsiteX2" fmla="*/ 988314 w 3314033"/>
                <a:gd name="connsiteY2" fmla="*/ 403193 h 737520"/>
                <a:gd name="connsiteX3" fmla="*/ 1494758 w 3314033"/>
                <a:gd name="connsiteY3" fmla="*/ 501491 h 737520"/>
                <a:gd name="connsiteX4" fmla="*/ 1971675 w 3314033"/>
                <a:gd name="connsiteY4" fmla="*/ 560451 h 737520"/>
                <a:gd name="connsiteX5" fmla="*/ 2424018 w 3314033"/>
                <a:gd name="connsiteY5" fmla="*/ 580453 h 737520"/>
                <a:gd name="connsiteX6" fmla="*/ 2792825 w 3314033"/>
                <a:gd name="connsiteY6" fmla="*/ 609981 h 737520"/>
                <a:gd name="connsiteX7" fmla="*/ 3097721 w 3314033"/>
                <a:gd name="connsiteY7" fmla="*/ 663797 h 737520"/>
                <a:gd name="connsiteX8" fmla="*/ 3314034 w 3314033"/>
                <a:gd name="connsiteY8" fmla="*/ 737521 h 7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033" h="73752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1665A9C-4605-6AA9-059D-664F55B5065C}"/>
                </a:ext>
              </a:extLst>
            </p:cNvPr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>
                <a:gd name="connsiteX0" fmla="*/ 0 w 4395787"/>
                <a:gd name="connsiteY0" fmla="*/ 0 h 1221009"/>
                <a:gd name="connsiteX1" fmla="*/ 457295 w 4395787"/>
                <a:gd name="connsiteY1" fmla="*/ 211455 h 1221009"/>
                <a:gd name="connsiteX2" fmla="*/ 924401 w 4395787"/>
                <a:gd name="connsiteY2" fmla="*/ 368808 h 1221009"/>
                <a:gd name="connsiteX3" fmla="*/ 1332548 w 4395787"/>
                <a:gd name="connsiteY3" fmla="*/ 462248 h 1221009"/>
                <a:gd name="connsiteX4" fmla="*/ 1789843 w 4395787"/>
                <a:gd name="connsiteY4" fmla="*/ 526161 h 1221009"/>
                <a:gd name="connsiteX5" fmla="*/ 2212753 w 4395787"/>
                <a:gd name="connsiteY5" fmla="*/ 560546 h 1221009"/>
                <a:gd name="connsiteX6" fmla="*/ 2537270 w 4395787"/>
                <a:gd name="connsiteY6" fmla="*/ 585121 h 1221009"/>
                <a:gd name="connsiteX7" fmla="*/ 2945416 w 4395787"/>
                <a:gd name="connsiteY7" fmla="*/ 594932 h 1221009"/>
                <a:gd name="connsiteX8" fmla="*/ 3304318 w 4395787"/>
                <a:gd name="connsiteY8" fmla="*/ 629317 h 1221009"/>
                <a:gd name="connsiteX9" fmla="*/ 3638645 w 4395787"/>
                <a:gd name="connsiteY9" fmla="*/ 712946 h 1221009"/>
                <a:gd name="connsiteX10" fmla="*/ 3894296 w 4395787"/>
                <a:gd name="connsiteY10" fmla="*/ 830961 h 1221009"/>
                <a:gd name="connsiteX11" fmla="*/ 4149947 w 4395787"/>
                <a:gd name="connsiteY11" fmla="*/ 991553 h 1221009"/>
                <a:gd name="connsiteX12" fmla="*/ 4395788 w 4395787"/>
                <a:gd name="connsiteY12" fmla="*/ 1221010 h 12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787" h="1221009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BC95581-4B81-590C-ACFB-D4EFE893503B}"/>
                </a:ext>
              </a:extLst>
            </p:cNvPr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>
                <a:gd name="connsiteX0" fmla="*/ 0 w 2932937"/>
                <a:gd name="connsiteY0" fmla="*/ 0 h 1194720"/>
                <a:gd name="connsiteX1" fmla="*/ 398240 w 2932937"/>
                <a:gd name="connsiteY1" fmla="*/ 34385 h 1194720"/>
                <a:gd name="connsiteX2" fmla="*/ 801434 w 2932937"/>
                <a:gd name="connsiteY2" fmla="*/ 39338 h 1194720"/>
                <a:gd name="connsiteX3" fmla="*/ 1180052 w 2932937"/>
                <a:gd name="connsiteY3" fmla="*/ 49149 h 1194720"/>
                <a:gd name="connsiteX4" fmla="*/ 1494758 w 2932937"/>
                <a:gd name="connsiteY4" fmla="*/ 73723 h 1194720"/>
                <a:gd name="connsiteX5" fmla="*/ 1784890 w 2932937"/>
                <a:gd name="connsiteY5" fmla="*/ 122872 h 1194720"/>
                <a:gd name="connsiteX6" fmla="*/ 2001202 w 2932937"/>
                <a:gd name="connsiteY6" fmla="*/ 186785 h 1194720"/>
                <a:gd name="connsiteX7" fmla="*/ 2264283 w 2932937"/>
                <a:gd name="connsiteY7" fmla="*/ 312134 h 1194720"/>
                <a:gd name="connsiteX8" fmla="*/ 2546985 w 2932937"/>
                <a:gd name="connsiteY8" fmla="*/ 543211 h 1194720"/>
                <a:gd name="connsiteX9" fmla="*/ 2763298 w 2932937"/>
                <a:gd name="connsiteY9" fmla="*/ 830866 h 1194720"/>
                <a:gd name="connsiteX10" fmla="*/ 2932938 w 2932937"/>
                <a:gd name="connsiteY10" fmla="*/ 1194721 h 11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2937" h="119472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E23B78-52FC-6691-69AF-C1D4611374AB}"/>
                </a:ext>
              </a:extLst>
            </p:cNvPr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>
                <a:gd name="connsiteX0" fmla="*/ 0 w 3928681"/>
                <a:gd name="connsiteY0" fmla="*/ 0 h 270319"/>
                <a:gd name="connsiteX1" fmla="*/ 481870 w 3928681"/>
                <a:gd name="connsiteY1" fmla="*/ 73723 h 270319"/>
                <a:gd name="connsiteX2" fmla="*/ 1116139 w 3928681"/>
                <a:gd name="connsiteY2" fmla="*/ 122872 h 270319"/>
                <a:gd name="connsiteX3" fmla="*/ 1725835 w 3928681"/>
                <a:gd name="connsiteY3" fmla="*/ 132683 h 270319"/>
                <a:gd name="connsiteX4" fmla="*/ 2227421 w 3928681"/>
                <a:gd name="connsiteY4" fmla="*/ 127730 h 270319"/>
                <a:gd name="connsiteX5" fmla="*/ 2684717 w 3928681"/>
                <a:gd name="connsiteY5" fmla="*/ 112967 h 270319"/>
                <a:gd name="connsiteX6" fmla="*/ 3166586 w 3928681"/>
                <a:gd name="connsiteY6" fmla="*/ 117920 h 270319"/>
                <a:gd name="connsiteX7" fmla="*/ 3515678 w 3928681"/>
                <a:gd name="connsiteY7" fmla="*/ 137541 h 270319"/>
                <a:gd name="connsiteX8" fmla="*/ 3928682 w 3928681"/>
                <a:gd name="connsiteY8" fmla="*/ 27032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8681" h="270319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27C9A81-F89C-8177-FD32-44B4722F4C22}"/>
                </a:ext>
              </a:extLst>
            </p:cNvPr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>
                <a:gd name="connsiteX0" fmla="*/ 0 w 4262913"/>
                <a:gd name="connsiteY0" fmla="*/ 49149 h 673608"/>
                <a:gd name="connsiteX1" fmla="*/ 349091 w 4262913"/>
                <a:gd name="connsiteY1" fmla="*/ 83534 h 673608"/>
                <a:gd name="connsiteX2" fmla="*/ 865346 w 4262913"/>
                <a:gd name="connsiteY2" fmla="*/ 98298 h 673608"/>
                <a:gd name="connsiteX3" fmla="*/ 1376743 w 4262913"/>
                <a:gd name="connsiteY3" fmla="*/ 93345 h 673608"/>
                <a:gd name="connsiteX4" fmla="*/ 1843850 w 4262913"/>
                <a:gd name="connsiteY4" fmla="*/ 58960 h 673608"/>
                <a:gd name="connsiteX5" fmla="*/ 2350294 w 4262913"/>
                <a:gd name="connsiteY5" fmla="*/ 24574 h 673608"/>
                <a:gd name="connsiteX6" fmla="*/ 3023902 w 4262913"/>
                <a:gd name="connsiteY6" fmla="*/ 0 h 673608"/>
                <a:gd name="connsiteX7" fmla="*/ 3422142 w 4262913"/>
                <a:gd name="connsiteY7" fmla="*/ 29528 h 673608"/>
                <a:gd name="connsiteX8" fmla="*/ 3756470 w 4262913"/>
                <a:gd name="connsiteY8" fmla="*/ 142589 h 673608"/>
                <a:gd name="connsiteX9" fmla="*/ 4056412 w 4262913"/>
                <a:gd name="connsiteY9" fmla="*/ 388430 h 673608"/>
                <a:gd name="connsiteX10" fmla="*/ 4262914 w 4262913"/>
                <a:gd name="connsiteY10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913" h="673608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163193E-B405-8988-0D88-C8CDF408AA11}"/>
                </a:ext>
              </a:extLst>
            </p:cNvPr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>
                <a:gd name="connsiteX0" fmla="*/ 0 w 2296191"/>
                <a:gd name="connsiteY0" fmla="*/ 131540 h 254508"/>
                <a:gd name="connsiteX1" fmla="*/ 270415 w 2296191"/>
                <a:gd name="connsiteY1" fmla="*/ 98774 h 254508"/>
                <a:gd name="connsiteX2" fmla="*/ 589979 w 2296191"/>
                <a:gd name="connsiteY2" fmla="*/ 57817 h 254508"/>
                <a:gd name="connsiteX3" fmla="*/ 835819 w 2296191"/>
                <a:gd name="connsiteY3" fmla="*/ 28289 h 254508"/>
                <a:gd name="connsiteX4" fmla="*/ 1263587 w 2296191"/>
                <a:gd name="connsiteY4" fmla="*/ 3715 h 254508"/>
                <a:gd name="connsiteX5" fmla="*/ 1612678 w 2296191"/>
                <a:gd name="connsiteY5" fmla="*/ 3715 h 254508"/>
                <a:gd name="connsiteX6" fmla="*/ 1902809 w 2296191"/>
                <a:gd name="connsiteY6" fmla="*/ 48006 h 254508"/>
                <a:gd name="connsiteX7" fmla="*/ 2296192 w 2296191"/>
                <a:gd name="connsiteY7" fmla="*/ 254508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191" h="254508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7B6BCAA3-2F30-7817-3870-8D8E769A6A8F}"/>
                </a:ext>
              </a:extLst>
            </p:cNvPr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>
                <a:gd name="connsiteX0" fmla="*/ 0 w 2274951"/>
                <a:gd name="connsiteY0" fmla="*/ 225216 h 225215"/>
                <a:gd name="connsiteX1" fmla="*/ 721138 w 2274951"/>
                <a:gd name="connsiteY1" fmla="*/ 87579 h 225215"/>
                <a:gd name="connsiteX2" fmla="*/ 1180052 w 2274951"/>
                <a:gd name="connsiteY2" fmla="*/ 22047 h 225215"/>
                <a:gd name="connsiteX3" fmla="*/ 1494758 w 2274951"/>
                <a:gd name="connsiteY3" fmla="*/ 2426 h 225215"/>
                <a:gd name="connsiteX4" fmla="*/ 1907762 w 2274951"/>
                <a:gd name="connsiteY4" fmla="*/ 22047 h 225215"/>
                <a:gd name="connsiteX5" fmla="*/ 2274951 w 2274951"/>
                <a:gd name="connsiteY5" fmla="*/ 153207 h 2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951" h="225215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52B8E914-58AF-5D7C-09D2-36A57E6B4925}"/>
                </a:ext>
              </a:extLst>
            </p:cNvPr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>
                <a:gd name="connsiteX0" fmla="*/ 0 w 3338607"/>
                <a:gd name="connsiteY0" fmla="*/ 825733 h 825732"/>
                <a:gd name="connsiteX1" fmla="*/ 1225963 w 3338607"/>
                <a:gd name="connsiteY1" fmla="*/ 389774 h 825732"/>
                <a:gd name="connsiteX2" fmla="*/ 2251996 w 3338607"/>
                <a:gd name="connsiteY2" fmla="*/ 88212 h 825732"/>
                <a:gd name="connsiteX3" fmla="*/ 2743676 w 3338607"/>
                <a:gd name="connsiteY3" fmla="*/ 2201 h 825732"/>
                <a:gd name="connsiteX4" fmla="*/ 3028855 w 3338607"/>
                <a:gd name="connsiteY4" fmla="*/ 2201 h 825732"/>
                <a:gd name="connsiteX5" fmla="*/ 3338608 w 3338607"/>
                <a:gd name="connsiteY5" fmla="*/ 71067 h 82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07" h="825732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90DF8AB8-2FED-7E12-4C1F-076FDE30934F}"/>
                </a:ext>
              </a:extLst>
            </p:cNvPr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>
                <a:gd name="connsiteX0" fmla="*/ 0 w 4288303"/>
                <a:gd name="connsiteY0" fmla="*/ 1170146 h 1347311"/>
                <a:gd name="connsiteX1" fmla="*/ 1052227 w 4288303"/>
                <a:gd name="connsiteY1" fmla="*/ 742378 h 1347311"/>
                <a:gd name="connsiteX2" fmla="*/ 2035683 w 4288303"/>
                <a:gd name="connsiteY2" fmla="*/ 353949 h 1347311"/>
                <a:gd name="connsiteX3" fmla="*/ 2679859 w 4288303"/>
                <a:gd name="connsiteY3" fmla="*/ 132683 h 1347311"/>
                <a:gd name="connsiteX4" fmla="*/ 3102769 w 4288303"/>
                <a:gd name="connsiteY4" fmla="*/ 19621 h 1347311"/>
                <a:gd name="connsiteX5" fmla="*/ 3437097 w 4288303"/>
                <a:gd name="connsiteY5" fmla="*/ 0 h 1347311"/>
                <a:gd name="connsiteX6" fmla="*/ 3771424 w 4288303"/>
                <a:gd name="connsiteY6" fmla="*/ 68866 h 1347311"/>
                <a:gd name="connsiteX7" fmla="*/ 4105752 w 4288303"/>
                <a:gd name="connsiteY7" fmla="*/ 280321 h 1347311"/>
                <a:gd name="connsiteX8" fmla="*/ 4263104 w 4288303"/>
                <a:gd name="connsiteY8" fmla="*/ 526161 h 1347311"/>
                <a:gd name="connsiteX9" fmla="*/ 4277868 w 4288303"/>
                <a:gd name="connsiteY9" fmla="*/ 855631 h 1347311"/>
                <a:gd name="connsiteX10" fmla="*/ 4056602 w 4288303"/>
                <a:gd name="connsiteY10" fmla="*/ 1347311 h 134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303" h="1347311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94CEB6B3-B7A4-35FA-4589-639C11FD3FB2}"/>
                </a:ext>
              </a:extLst>
            </p:cNvPr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>
                <a:gd name="connsiteX0" fmla="*/ 0 w 3555015"/>
                <a:gd name="connsiteY0" fmla="*/ 0 h 831056"/>
                <a:gd name="connsiteX1" fmla="*/ 885063 w 3555015"/>
                <a:gd name="connsiteY1" fmla="*/ 432721 h 831056"/>
                <a:gd name="connsiteX2" fmla="*/ 1775079 w 3555015"/>
                <a:gd name="connsiteY2" fmla="*/ 580263 h 831056"/>
                <a:gd name="connsiteX3" fmla="*/ 2606040 w 3555015"/>
                <a:gd name="connsiteY3" fmla="*/ 604838 h 831056"/>
                <a:gd name="connsiteX4" fmla="*/ 3063335 w 3555015"/>
                <a:gd name="connsiteY4" fmla="*/ 649129 h 831056"/>
                <a:gd name="connsiteX5" fmla="*/ 3230499 w 3555015"/>
                <a:gd name="connsiteY5" fmla="*/ 688467 h 831056"/>
                <a:gd name="connsiteX6" fmla="*/ 3555016 w 3555015"/>
                <a:gd name="connsiteY6" fmla="*/ 831056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015" h="831056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91605B68-73E7-8C8A-A50F-A64DCA4FDB00}"/>
                </a:ext>
              </a:extLst>
            </p:cNvPr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>
                <a:gd name="connsiteX0" fmla="*/ 0 w 4317206"/>
                <a:gd name="connsiteY0" fmla="*/ 0 h 1201387"/>
                <a:gd name="connsiteX1" fmla="*/ 712946 w 4317206"/>
                <a:gd name="connsiteY1" fmla="*/ 260604 h 1201387"/>
                <a:gd name="connsiteX2" fmla="*/ 1479994 w 4317206"/>
                <a:gd name="connsiteY2" fmla="*/ 388430 h 1201387"/>
                <a:gd name="connsiteX3" fmla="*/ 2242185 w 4317206"/>
                <a:gd name="connsiteY3" fmla="*/ 447389 h 1201387"/>
                <a:gd name="connsiteX4" fmla="*/ 2773204 w 4317206"/>
                <a:gd name="connsiteY4" fmla="*/ 486727 h 1201387"/>
                <a:gd name="connsiteX5" fmla="*/ 3117437 w 4317206"/>
                <a:gd name="connsiteY5" fmla="*/ 565404 h 1201387"/>
                <a:gd name="connsiteX6" fmla="*/ 3486245 w 4317206"/>
                <a:gd name="connsiteY6" fmla="*/ 762095 h 1201387"/>
                <a:gd name="connsiteX7" fmla="*/ 3830479 w 4317206"/>
                <a:gd name="connsiteY7" fmla="*/ 1111187 h 1201387"/>
                <a:gd name="connsiteX8" fmla="*/ 4022217 w 4317206"/>
                <a:gd name="connsiteY8" fmla="*/ 1194816 h 1201387"/>
                <a:gd name="connsiteX9" fmla="*/ 4317206 w 4317206"/>
                <a:gd name="connsiteY9" fmla="*/ 1121093 h 12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206" h="1201387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385962BA-EEC3-30E1-CE5D-7F734C246E32}"/>
                </a:ext>
              </a:extLst>
            </p:cNvPr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>
                <a:gd name="connsiteX0" fmla="*/ 144399 w 144399"/>
                <a:gd name="connsiteY0" fmla="*/ 72199 h 144398"/>
                <a:gd name="connsiteX1" fmla="*/ 72199 w 144399"/>
                <a:gd name="connsiteY1" fmla="*/ 144399 h 144398"/>
                <a:gd name="connsiteX2" fmla="*/ 0 w 144399"/>
                <a:gd name="connsiteY2" fmla="*/ 72200 h 144398"/>
                <a:gd name="connsiteX3" fmla="*/ 72199 w 144399"/>
                <a:gd name="connsiteY3" fmla="*/ 0 h 144398"/>
                <a:gd name="connsiteX4" fmla="*/ 144399 w 144399"/>
                <a:gd name="connsiteY4" fmla="*/ 72199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9" h="144398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F16C95CB-17AB-5EB1-6E16-82450F53856C}"/>
                </a:ext>
              </a:extLst>
            </p:cNvPr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>
                <a:gd name="connsiteX0" fmla="*/ 72771 w 72771"/>
                <a:gd name="connsiteY0" fmla="*/ 36386 h 72770"/>
                <a:gd name="connsiteX1" fmla="*/ 36385 w 72771"/>
                <a:gd name="connsiteY1" fmla="*/ 72771 h 72770"/>
                <a:gd name="connsiteX2" fmla="*/ 0 w 72771"/>
                <a:gd name="connsiteY2" fmla="*/ 36386 h 72770"/>
                <a:gd name="connsiteX3" fmla="*/ 36385 w 72771"/>
                <a:gd name="connsiteY3" fmla="*/ 0 h 72770"/>
                <a:gd name="connsiteX4" fmla="*/ 72771 w 72771"/>
                <a:gd name="connsiteY4" fmla="*/ 36386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>
              <a:extLst>
                <a:ext uri="{FF2B5EF4-FFF2-40B4-BE49-F238E27FC236}">
                  <a16:creationId xmlns:a16="http://schemas.microsoft.com/office/drawing/2014/main" id="{F917AE01-B5EE-7B7F-5C79-EE3993709992}"/>
                </a:ext>
              </a:extLst>
            </p:cNvPr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C1067FC3-F35E-21AD-E31E-091FE5930720}"/>
                </a:ext>
              </a:extLst>
            </p:cNvPr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>
                <a:gd name="connsiteX0" fmla="*/ 72771 w 72771"/>
                <a:gd name="connsiteY0" fmla="*/ 36385 h 72770"/>
                <a:gd name="connsiteX1" fmla="*/ 36385 w 72771"/>
                <a:gd name="connsiteY1" fmla="*/ 72771 h 72770"/>
                <a:gd name="connsiteX2" fmla="*/ 0 w 72771"/>
                <a:gd name="connsiteY2" fmla="*/ 36385 h 72770"/>
                <a:gd name="connsiteX3" fmla="*/ 36385 w 72771"/>
                <a:gd name="connsiteY3" fmla="*/ 0 h 72770"/>
                <a:gd name="connsiteX4" fmla="*/ 72771 w 72771"/>
                <a:gd name="connsiteY4" fmla="*/ 36385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F2F1328-2B46-7A53-BC91-C3F16A057309}"/>
                </a:ext>
              </a:extLst>
            </p:cNvPr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>
                <a:gd name="connsiteX0" fmla="*/ 202311 w 202311"/>
                <a:gd name="connsiteY0" fmla="*/ 101155 h 202311"/>
                <a:gd name="connsiteX1" fmla="*/ 101156 w 202311"/>
                <a:gd name="connsiteY1" fmla="*/ 202311 h 202311"/>
                <a:gd name="connsiteX2" fmla="*/ 0 w 202311"/>
                <a:gd name="connsiteY2" fmla="*/ 101155 h 202311"/>
                <a:gd name="connsiteX3" fmla="*/ 101156 w 202311"/>
                <a:gd name="connsiteY3" fmla="*/ 0 h 202311"/>
                <a:gd name="connsiteX4" fmla="*/ 202311 w 202311"/>
                <a:gd name="connsiteY4" fmla="*/ 101155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11" h="202311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79F0A592-F968-52FA-599A-78A844ACD4D2}"/>
                </a:ext>
              </a:extLst>
            </p:cNvPr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2 w 58102"/>
                <a:gd name="connsiteY1" fmla="*/ 58102 h 58102"/>
                <a:gd name="connsiteX2" fmla="*/ 0 w 58102"/>
                <a:gd name="connsiteY2" fmla="*/ 29051 h 58102"/>
                <a:gd name="connsiteX3" fmla="*/ 29052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0182A99E-F90A-52F9-80FC-8951EF39C76A}"/>
                </a:ext>
              </a:extLst>
            </p:cNvPr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5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1791697-336F-518D-213A-672135E95E2F}"/>
                </a:ext>
              </a:extLst>
            </p:cNvPr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>
                <a:gd name="connsiteX0" fmla="*/ 68390 w 68389"/>
                <a:gd name="connsiteY0" fmla="*/ 34195 h 68389"/>
                <a:gd name="connsiteX1" fmla="*/ 34195 w 68389"/>
                <a:gd name="connsiteY1" fmla="*/ 68389 h 68389"/>
                <a:gd name="connsiteX2" fmla="*/ 0 w 68389"/>
                <a:gd name="connsiteY2" fmla="*/ 34195 h 68389"/>
                <a:gd name="connsiteX3" fmla="*/ 34195 w 68389"/>
                <a:gd name="connsiteY3" fmla="*/ 0 h 68389"/>
                <a:gd name="connsiteX4" fmla="*/ 68390 w 68389"/>
                <a:gd name="connsiteY4" fmla="*/ 34195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" h="68389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14E29EE-1492-C23D-A9AE-66B64A0B7A6B}"/>
                </a:ext>
              </a:extLst>
            </p:cNvPr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>
                <a:gd name="connsiteX0" fmla="*/ 94297 w 94297"/>
                <a:gd name="connsiteY0" fmla="*/ 47149 h 94297"/>
                <a:gd name="connsiteX1" fmla="*/ 47148 w 94297"/>
                <a:gd name="connsiteY1" fmla="*/ 94298 h 94297"/>
                <a:gd name="connsiteX2" fmla="*/ -1 w 94297"/>
                <a:gd name="connsiteY2" fmla="*/ 47149 h 94297"/>
                <a:gd name="connsiteX3" fmla="*/ 47148 w 94297"/>
                <a:gd name="connsiteY3" fmla="*/ 0 h 94297"/>
                <a:gd name="connsiteX4" fmla="*/ 94297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CD0BA128-0532-508F-BC7F-48CEF439660C}"/>
                </a:ext>
              </a:extLst>
            </p:cNvPr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>
                <a:gd name="connsiteX0" fmla="*/ 72581 w 72580"/>
                <a:gd name="connsiteY0" fmla="*/ 36290 h 72580"/>
                <a:gd name="connsiteX1" fmla="*/ 36290 w 72580"/>
                <a:gd name="connsiteY1" fmla="*/ 72581 h 72580"/>
                <a:gd name="connsiteX2" fmla="*/ 0 w 72580"/>
                <a:gd name="connsiteY2" fmla="*/ 36290 h 72580"/>
                <a:gd name="connsiteX3" fmla="*/ 36290 w 72580"/>
                <a:gd name="connsiteY3" fmla="*/ 0 h 72580"/>
                <a:gd name="connsiteX4" fmla="*/ 72581 w 72580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258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1817791C-230B-03D1-031D-7493F16A8828}"/>
                </a:ext>
              </a:extLst>
            </p:cNvPr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1 w 58102"/>
                <a:gd name="connsiteY1" fmla="*/ 58102 h 58102"/>
                <a:gd name="connsiteX2" fmla="*/ 0 w 58102"/>
                <a:gd name="connsiteY2" fmla="*/ 29051 h 58102"/>
                <a:gd name="connsiteX3" fmla="*/ 29051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E45AF1F-3D6B-18C4-5C77-AE484DFD92B6}"/>
                </a:ext>
              </a:extLst>
            </p:cNvPr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>
                <a:gd name="connsiteX0" fmla="*/ 94298 w 94297"/>
                <a:gd name="connsiteY0" fmla="*/ 47149 h 94297"/>
                <a:gd name="connsiteX1" fmla="*/ 47149 w 94297"/>
                <a:gd name="connsiteY1" fmla="*/ 94298 h 94297"/>
                <a:gd name="connsiteX2" fmla="*/ 0 w 94297"/>
                <a:gd name="connsiteY2" fmla="*/ 47149 h 94297"/>
                <a:gd name="connsiteX3" fmla="*/ 47149 w 94297"/>
                <a:gd name="connsiteY3" fmla="*/ 0 h 94297"/>
                <a:gd name="connsiteX4" fmla="*/ 94298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0175DCFF-B402-4D23-D115-AE1FCEC46585}"/>
                </a:ext>
              </a:extLst>
            </p:cNvPr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>
                <a:gd name="connsiteX0" fmla="*/ 106109 w 106108"/>
                <a:gd name="connsiteY0" fmla="*/ 53054 h 106108"/>
                <a:gd name="connsiteX1" fmla="*/ 53054 w 106108"/>
                <a:gd name="connsiteY1" fmla="*/ 106109 h 106108"/>
                <a:gd name="connsiteX2" fmla="*/ 0 w 106108"/>
                <a:gd name="connsiteY2" fmla="*/ 53054 h 106108"/>
                <a:gd name="connsiteX3" fmla="*/ 53054 w 106108"/>
                <a:gd name="connsiteY3" fmla="*/ 0 h 106108"/>
                <a:gd name="connsiteX4" fmla="*/ 106109 w 106108"/>
                <a:gd name="connsiteY4" fmla="*/ 53054 h 1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08" h="106108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A45D1DEB-78BE-C793-9208-49134266662D}"/>
                </a:ext>
              </a:extLst>
            </p:cNvPr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70262109-555D-1266-92A0-50EE214DBEBA}"/>
                </a:ext>
              </a:extLst>
            </p:cNvPr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0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0324E43C-90C2-DAE1-C9D3-4C43DDEBA27D}"/>
                </a:ext>
              </a:extLst>
            </p:cNvPr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>
                <a:gd name="connsiteX0" fmla="*/ 151257 w 151256"/>
                <a:gd name="connsiteY0" fmla="*/ 75628 h 151256"/>
                <a:gd name="connsiteX1" fmla="*/ 75628 w 151256"/>
                <a:gd name="connsiteY1" fmla="*/ 151257 h 151256"/>
                <a:gd name="connsiteX2" fmla="*/ 0 w 151256"/>
                <a:gd name="connsiteY2" fmla="*/ 75628 h 151256"/>
                <a:gd name="connsiteX3" fmla="*/ 75628 w 151256"/>
                <a:gd name="connsiteY3" fmla="*/ 0 h 151256"/>
                <a:gd name="connsiteX4" fmla="*/ 151257 w 151256"/>
                <a:gd name="connsiteY4" fmla="*/ 75628 h 1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56" h="151256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6B2731D8-AAC2-0591-5E31-A97F59E84ABD}"/>
                </a:ext>
              </a:extLst>
            </p:cNvPr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>
                <a:gd name="connsiteX0" fmla="*/ 130873 w 130873"/>
                <a:gd name="connsiteY0" fmla="*/ 65437 h 130873"/>
                <a:gd name="connsiteX1" fmla="*/ 65437 w 130873"/>
                <a:gd name="connsiteY1" fmla="*/ 130874 h 130873"/>
                <a:gd name="connsiteX2" fmla="*/ 0 w 130873"/>
                <a:gd name="connsiteY2" fmla="*/ 65437 h 130873"/>
                <a:gd name="connsiteX3" fmla="*/ 65437 w 130873"/>
                <a:gd name="connsiteY3" fmla="*/ 0 h 130873"/>
                <a:gd name="connsiteX4" fmla="*/ 130873 w 130873"/>
                <a:gd name="connsiteY4" fmla="*/ 65437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3" h="130873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DA09C8AB-0535-0A85-EC69-9F9C17E7DD6F}"/>
                </a:ext>
              </a:extLst>
            </p:cNvPr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>
                <a:gd name="connsiteX0" fmla="*/ 233172 w 233172"/>
                <a:gd name="connsiteY0" fmla="*/ 116586 h 233172"/>
                <a:gd name="connsiteX1" fmla="*/ 116586 w 233172"/>
                <a:gd name="connsiteY1" fmla="*/ 233172 h 233172"/>
                <a:gd name="connsiteX2" fmla="*/ 0 w 233172"/>
                <a:gd name="connsiteY2" fmla="*/ 116586 h 233172"/>
                <a:gd name="connsiteX3" fmla="*/ 116586 w 233172"/>
                <a:gd name="connsiteY3" fmla="*/ 0 h 233172"/>
                <a:gd name="connsiteX4" fmla="*/ 233172 w 233172"/>
                <a:gd name="connsiteY4" fmla="*/ 116586 h 2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2" h="233172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293FADD3-CFE0-6D7D-E463-2EA0BE9D8295}"/>
                </a:ext>
              </a:extLst>
            </p:cNvPr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>
                <a:gd name="connsiteX0" fmla="*/ 98679 w 98679"/>
                <a:gd name="connsiteY0" fmla="*/ 49340 h 98679"/>
                <a:gd name="connsiteX1" fmla="*/ 49340 w 98679"/>
                <a:gd name="connsiteY1" fmla="*/ 98679 h 98679"/>
                <a:gd name="connsiteX2" fmla="*/ 0 w 98679"/>
                <a:gd name="connsiteY2" fmla="*/ 49340 h 98679"/>
                <a:gd name="connsiteX3" fmla="*/ 49340 w 98679"/>
                <a:gd name="connsiteY3" fmla="*/ 0 h 98679"/>
                <a:gd name="connsiteX4" fmla="*/ 98679 w 98679"/>
                <a:gd name="connsiteY4" fmla="*/ 49340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FAA957FB-5C68-8AE2-702D-03806AFB417E}"/>
                </a:ext>
              </a:extLst>
            </p:cNvPr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>
                <a:gd name="connsiteX0" fmla="*/ 142684 w 142684"/>
                <a:gd name="connsiteY0" fmla="*/ 71342 h 142684"/>
                <a:gd name="connsiteX1" fmla="*/ 71342 w 142684"/>
                <a:gd name="connsiteY1" fmla="*/ 142685 h 142684"/>
                <a:gd name="connsiteX2" fmla="*/ 0 w 142684"/>
                <a:gd name="connsiteY2" fmla="*/ 71342 h 142684"/>
                <a:gd name="connsiteX3" fmla="*/ 71342 w 142684"/>
                <a:gd name="connsiteY3" fmla="*/ 0 h 142684"/>
                <a:gd name="connsiteX4" fmla="*/ 142684 w 142684"/>
                <a:gd name="connsiteY4" fmla="*/ 71342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84" h="142684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64A674EB-35FB-554D-283E-7261622E486B}"/>
                </a:ext>
              </a:extLst>
            </p:cNvPr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>
                <a:gd name="connsiteX0" fmla="*/ 98679 w 98679"/>
                <a:gd name="connsiteY0" fmla="*/ 49339 h 98679"/>
                <a:gd name="connsiteX1" fmla="*/ 49340 w 98679"/>
                <a:gd name="connsiteY1" fmla="*/ 98679 h 98679"/>
                <a:gd name="connsiteX2" fmla="*/ 0 w 98679"/>
                <a:gd name="connsiteY2" fmla="*/ 49339 h 98679"/>
                <a:gd name="connsiteX3" fmla="*/ 49340 w 98679"/>
                <a:gd name="connsiteY3" fmla="*/ 0 h 98679"/>
                <a:gd name="connsiteX4" fmla="*/ 98679 w 98679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DFFBFB46-AECA-9D05-1723-95C67CC7FE67}"/>
                </a:ext>
              </a:extLst>
            </p:cNvPr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>
                <a:gd name="connsiteX0" fmla="*/ 178880 w 178879"/>
                <a:gd name="connsiteY0" fmla="*/ 89440 h 178879"/>
                <a:gd name="connsiteX1" fmla="*/ 89440 w 178879"/>
                <a:gd name="connsiteY1" fmla="*/ 178880 h 178879"/>
                <a:gd name="connsiteX2" fmla="*/ 0 w 178879"/>
                <a:gd name="connsiteY2" fmla="*/ 89440 h 178879"/>
                <a:gd name="connsiteX3" fmla="*/ 89440 w 178879"/>
                <a:gd name="connsiteY3" fmla="*/ 0 h 178879"/>
                <a:gd name="connsiteX4" fmla="*/ 178880 w 178879"/>
                <a:gd name="connsiteY4" fmla="*/ 89440 h 17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79" h="178879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BBD0D77A-F66A-4473-43BA-A22CC8CC8DF8}"/>
                </a:ext>
              </a:extLst>
            </p:cNvPr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>
                <a:gd name="connsiteX0" fmla="*/ 120777 w 120776"/>
                <a:gd name="connsiteY0" fmla="*/ 60388 h 120776"/>
                <a:gd name="connsiteX1" fmla="*/ 60389 w 120776"/>
                <a:gd name="connsiteY1" fmla="*/ 120777 h 120776"/>
                <a:gd name="connsiteX2" fmla="*/ 0 w 120776"/>
                <a:gd name="connsiteY2" fmla="*/ 60388 h 120776"/>
                <a:gd name="connsiteX3" fmla="*/ 60389 w 120776"/>
                <a:gd name="connsiteY3" fmla="*/ 0 h 120776"/>
                <a:gd name="connsiteX4" fmla="*/ 120777 w 120776"/>
                <a:gd name="connsiteY4" fmla="*/ 60388 h 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76" h="120776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1375AC1F-1154-6A0F-3F70-122D1B883516}"/>
                </a:ext>
              </a:extLst>
            </p:cNvPr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>
                <a:gd name="connsiteX0" fmla="*/ 206883 w 206883"/>
                <a:gd name="connsiteY0" fmla="*/ 103441 h 206883"/>
                <a:gd name="connsiteX1" fmla="*/ 103442 w 206883"/>
                <a:gd name="connsiteY1" fmla="*/ 206883 h 206883"/>
                <a:gd name="connsiteX2" fmla="*/ 0 w 206883"/>
                <a:gd name="connsiteY2" fmla="*/ 103441 h 206883"/>
                <a:gd name="connsiteX3" fmla="*/ 103442 w 206883"/>
                <a:gd name="connsiteY3" fmla="*/ 0 h 206883"/>
                <a:gd name="connsiteX4" fmla="*/ 206883 w 206883"/>
                <a:gd name="connsiteY4" fmla="*/ 103441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206883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163620D7-82B0-80BF-6775-045109CDF96D}"/>
                </a:ext>
              </a:extLst>
            </p:cNvPr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>
                <a:gd name="connsiteX0" fmla="*/ 134874 w 134874"/>
                <a:gd name="connsiteY0" fmla="*/ 67437 h 134873"/>
                <a:gd name="connsiteX1" fmla="*/ 67437 w 134874"/>
                <a:gd name="connsiteY1" fmla="*/ 134874 h 134873"/>
                <a:gd name="connsiteX2" fmla="*/ 0 w 134874"/>
                <a:gd name="connsiteY2" fmla="*/ 67437 h 134873"/>
                <a:gd name="connsiteX3" fmla="*/ 67437 w 134874"/>
                <a:gd name="connsiteY3" fmla="*/ 0 h 134873"/>
                <a:gd name="connsiteX4" fmla="*/ 134874 w 134874"/>
                <a:gd name="connsiteY4" fmla="*/ 67437 h 13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4" h="134873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A757F08F-4088-B6F6-4A8F-4D1F27C1A42F}"/>
                </a:ext>
              </a:extLst>
            </p:cNvPr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>
                <a:gd name="connsiteX0" fmla="*/ 183261 w 183261"/>
                <a:gd name="connsiteY0" fmla="*/ 91631 h 183261"/>
                <a:gd name="connsiteX1" fmla="*/ 91631 w 183261"/>
                <a:gd name="connsiteY1" fmla="*/ 183261 h 183261"/>
                <a:gd name="connsiteX2" fmla="*/ 0 w 183261"/>
                <a:gd name="connsiteY2" fmla="*/ 91631 h 183261"/>
                <a:gd name="connsiteX3" fmla="*/ 91631 w 183261"/>
                <a:gd name="connsiteY3" fmla="*/ 0 h 183261"/>
                <a:gd name="connsiteX4" fmla="*/ 183261 w 183261"/>
                <a:gd name="connsiteY4" fmla="*/ 9163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61" h="183261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17C3F3-6AB7-FF51-5504-B9F1F1B77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705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 userDrawn="1"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 black background with white text">
            <a:extLst>
              <a:ext uri="{FF2B5EF4-FFF2-40B4-BE49-F238E27FC236}">
                <a16:creationId xmlns:a16="http://schemas.microsoft.com/office/drawing/2014/main" id="{4439680D-4478-D302-C951-8A8BB452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artner Presentation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223C2-603C-E4E5-6D1C-2C5B265FCEE0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8E7994-4D9D-70BB-4A98-2ED9FCA59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48" y="2542641"/>
            <a:ext cx="9859035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B67350-AD4B-F4A6-5DC2-293EE9BD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6D756A2-37EF-0274-8C12-F3BA3D558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4C59A32-9FDE-3EAE-95C3-44438A9B8F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3404" y="5275881"/>
            <a:ext cx="2038350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[Education Organization]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F8869A-B311-4392-447A-5A5FF6647CAB}"/>
              </a:ext>
            </a:extLst>
          </p:cNvPr>
          <p:cNvSpPr txBox="1"/>
          <p:nvPr userDrawn="1"/>
        </p:nvSpPr>
        <p:spPr>
          <a:xfrm>
            <a:off x="7352253" y="5324156"/>
            <a:ext cx="23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collaboration with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D67B20-AC96-B472-5D81-ADF3305103CF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D6BB337D-4B5A-0337-C1DC-092C6C6FFBFC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8CFA2BC6-22E3-E73A-1D4D-18FA6EF1FBED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AF2ABD2D-34FA-0C05-850E-E91A67FF5A99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74146584-DE99-103C-F39C-1DD1EF66CDA9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2CCFB756-1FFE-28DA-7102-BDB814772948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2C6783C5-0467-D39C-D3E0-A3A242A393C8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5729F48C-67AE-947E-422B-A772E0B88A01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2040E5EF-FD0D-AB7E-92CF-3F0443AC7D4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691A0F59-AE41-D1E0-68F7-E4E74CDC5888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45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 userDrawn="1"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B135D9-3A45-8403-C326-83BEAF087D5D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9AEE11-BD5C-A471-5BDA-57FBE4619261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BA885E-8F1A-34B8-7EE5-7F1169CC5147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2E3B9C-6DCD-092A-1C93-5B54BD4FAD0D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3FBADA-0437-3FDF-1480-B3F200578A69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1916F3-289B-55DD-1190-0A7CBC5B5BE8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97879D-8284-FBE4-D3B2-16D68E7E686C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1AFEE9-FF07-37A9-B81F-300151D2A9ED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B8320FB-B2ED-330D-CC10-8907F04A657E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13BEF9-54DB-E9CD-0240-009083626065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5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80F9E52-6BCE-C5AD-388C-E152BEC27009}"/>
              </a:ext>
            </a:extLst>
          </p:cNvPr>
          <p:cNvSpPr/>
          <p:nvPr userDrawn="1"/>
        </p:nvSpPr>
        <p:spPr>
          <a:xfrm rot="16783638">
            <a:off x="186706" y="-1345135"/>
            <a:ext cx="8148586" cy="9606364"/>
          </a:xfrm>
          <a:custGeom>
            <a:avLst/>
            <a:gdLst>
              <a:gd name="connsiteX0" fmla="*/ 6759403 w 8148586"/>
              <a:gd name="connsiteY0" fmla="*/ 0 h 9606364"/>
              <a:gd name="connsiteX1" fmla="*/ 8148586 w 8148586"/>
              <a:gd name="connsiteY1" fmla="*/ 8103802 h 9606364"/>
              <a:gd name="connsiteX2" fmla="*/ 8054201 w 8148586"/>
              <a:gd name="connsiteY2" fmla="*/ 8082837 h 9606364"/>
              <a:gd name="connsiteX3" fmla="*/ 5961793 w 8148586"/>
              <a:gd name="connsiteY3" fmla="*/ 7443877 h 9606364"/>
              <a:gd name="connsiteX4" fmla="*/ 2675972 w 8148586"/>
              <a:gd name="connsiteY4" fmla="*/ 9026816 h 9606364"/>
              <a:gd name="connsiteX5" fmla="*/ 1601800 w 8148586"/>
              <a:gd name="connsiteY5" fmla="*/ 9559660 h 9606364"/>
              <a:gd name="connsiteX6" fmla="*/ 1448125 w 8148586"/>
              <a:gd name="connsiteY6" fmla="*/ 9606364 h 9606364"/>
              <a:gd name="connsiteX7" fmla="*/ 0 w 8148586"/>
              <a:gd name="connsiteY7" fmla="*/ 1158721 h 96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8586" h="9606364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6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D7169D-9D4A-DCA7-A8FA-2F824F1E709D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9D3A04-0497-0BA1-2577-E48F9E841DE2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E43195-C913-8642-620A-FB71C0A48A84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725AD7-A655-D16C-04E1-2A7C7BEDBAB6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20A91B-B006-5C32-2735-6ACB3DDEB6AC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3E300-87B8-17C6-A2BD-E8E913C30184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61DBB5-9E77-F3C2-A086-D986DB530BEC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D3F2D7-60B1-B09E-A46C-CB5E8E83D88B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588AB7-EA7E-31C9-BFC2-8D447190A80E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A08DC27-D585-8682-6EA2-6899E8DF9E8C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כותרת 1">
            <a:extLst>
              <a:ext uri="{FF2B5EF4-FFF2-40B4-BE49-F238E27FC236}">
                <a16:creationId xmlns:a16="http://schemas.microsoft.com/office/drawing/2014/main" id="{1D77203D-1929-786B-9F50-B87CFFF43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98CBA-AA97-DD0C-DE49-268D14E87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0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80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F146CBC-7C7F-0B83-CF23-F84DF94039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EC714F93-86EC-119C-C734-0CB5C2515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85BD1F2A-6C70-408C-C666-13D7B9A6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9B4EC-33EF-0B89-0008-17E701E47F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EBADF1-05C7-A78E-2B86-2D03B3EDBC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8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7F366B6-B4E8-3882-0E5B-BBE932B253F4}"/>
              </a:ext>
            </a:extLst>
          </p:cNvPr>
          <p:cNvSpPr/>
          <p:nvPr userDrawn="1"/>
        </p:nvSpPr>
        <p:spPr>
          <a:xfrm rot="16200000">
            <a:off x="707158" y="-726614"/>
            <a:ext cx="6858000" cy="8311228"/>
          </a:xfrm>
          <a:custGeom>
            <a:avLst/>
            <a:gdLst>
              <a:gd name="connsiteX0" fmla="*/ 6858000 w 6858000"/>
              <a:gd name="connsiteY0" fmla="*/ 0 h 8311228"/>
              <a:gd name="connsiteX1" fmla="*/ 6858000 w 6858000"/>
              <a:gd name="connsiteY1" fmla="*/ 7496760 h 8311228"/>
              <a:gd name="connsiteX2" fmla="*/ 6715314 w 6858000"/>
              <a:gd name="connsiteY2" fmla="*/ 7520800 h 8311228"/>
              <a:gd name="connsiteX3" fmla="*/ 3781911 w 6858000"/>
              <a:gd name="connsiteY3" fmla="*/ 7169639 h 8311228"/>
              <a:gd name="connsiteX4" fmla="*/ 885465 w 6858000"/>
              <a:gd name="connsiteY4" fmla="*/ 8265873 h 8311228"/>
              <a:gd name="connsiteX5" fmla="*/ 58754 w 6858000"/>
              <a:gd name="connsiteY5" fmla="*/ 7714858 h 8311228"/>
              <a:gd name="connsiteX6" fmla="*/ 0 w 6858000"/>
              <a:gd name="connsiteY6" fmla="*/ 7655279 h 8311228"/>
              <a:gd name="connsiteX7" fmla="*/ 0 w 6858000"/>
              <a:gd name="connsiteY7" fmla="*/ 0 h 83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311228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B2500E-D91E-961C-7F61-62EB520BE3E3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616DB7-59F5-6F76-65C0-55860849F827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CF7143-0145-D5BE-8361-4BB49EBF8C26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E40892-656C-ABC9-9689-34C566A721E9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173098-A380-7FF8-B305-3BF7E5B930C6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4081B2-B3C5-4426-FF77-49E6A4F3AF8E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9D20-7D9B-30CF-B567-5F758F44F5C8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630ED8-FC82-80F8-E859-8F9D1C2C5A28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C704E2-7176-250D-44C7-A30DE07ECCA2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F9B352-7DE7-7AE8-C41E-960C39988B43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3541748F-D5EF-5B48-3B2B-16EEC6555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E057886-314A-C1F0-F429-E4F4C8E9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8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7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32E00E1-78A2-8658-59F7-96E7B330959F}"/>
              </a:ext>
            </a:extLst>
          </p:cNvPr>
          <p:cNvSpPr/>
          <p:nvPr userDrawn="1"/>
        </p:nvSpPr>
        <p:spPr>
          <a:xfrm rot="16200000">
            <a:off x="914719" y="-934175"/>
            <a:ext cx="6858000" cy="8726350"/>
          </a:xfrm>
          <a:custGeom>
            <a:avLst/>
            <a:gdLst>
              <a:gd name="connsiteX0" fmla="*/ 6858000 w 6858000"/>
              <a:gd name="connsiteY0" fmla="*/ 0 h 8726350"/>
              <a:gd name="connsiteX1" fmla="*/ 6858000 w 6858000"/>
              <a:gd name="connsiteY1" fmla="*/ 7734878 h 8726350"/>
              <a:gd name="connsiteX2" fmla="*/ 6770469 w 6858000"/>
              <a:gd name="connsiteY2" fmla="*/ 7804125 h 8726350"/>
              <a:gd name="connsiteX3" fmla="*/ 4267489 w 6858000"/>
              <a:gd name="connsiteY3" fmla="*/ 8714660 h 8726350"/>
              <a:gd name="connsiteX4" fmla="*/ 1137716 w 6858000"/>
              <a:gd name="connsiteY4" fmla="*/ 6468606 h 8726350"/>
              <a:gd name="connsiteX5" fmla="*/ 45316 w 6858000"/>
              <a:gd name="connsiteY5" fmla="*/ 6107528 h 8726350"/>
              <a:gd name="connsiteX6" fmla="*/ 0 w 6858000"/>
              <a:gd name="connsiteY6" fmla="*/ 6098814 h 8726350"/>
              <a:gd name="connsiteX7" fmla="*/ 1 w 6858000"/>
              <a:gd name="connsiteY7" fmla="*/ 0 h 87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72635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F358B5"/>
              </a:gs>
              <a:gs pos="83000">
                <a:srgbClr val="E00087"/>
              </a:gs>
            </a:gsLst>
            <a:lin ang="162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84A60E-0DD7-5E5F-F993-11FAA46B7C52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E93043-89B2-C155-7AE6-7AE6FC536157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05FCCE-533C-BF3D-1A5C-DFEB42BB45D8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2961F8-D4C5-0D37-2CCF-4CD3B29886B3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992DBE-5B9D-8B3D-D87D-EDD1EF7BA58C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D57866-1D3B-8263-90C4-020528472F9D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B50CF0-23EF-8C1F-D042-6EC2344E46A1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313791-AAAF-8715-159A-04C2D0549305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EECCC0-A096-D990-3FB9-F1DD1770CE39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0F1B97-E2BB-8586-72D0-AEA3DCF74E7D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0F20267A-7174-1A7A-BAD7-51DF9CD08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89DAFB-BDEF-7DBD-9C2F-9643FE02E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6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38015-CDA1-C1A4-DDE3-2E1531682C3E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FD14828-DDF9-BFB7-6DD0-07EE46E402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B1B4080F-C018-DD13-D6B6-57D2BDFE32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9E762780-EAA7-0589-02F7-4C4DD233F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BAE54-0B05-4F6D-AB20-876CA8CD3B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96133F-DB2F-FC9D-9509-2DA143CA9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5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2C455E1-D629-801F-A255-C02688ADF7CD}"/>
              </a:ext>
            </a:extLst>
          </p:cNvPr>
          <p:cNvSpPr/>
          <p:nvPr userDrawn="1"/>
        </p:nvSpPr>
        <p:spPr>
          <a:xfrm rot="12754862">
            <a:off x="-1381437" y="-1118282"/>
            <a:ext cx="10911933" cy="9687929"/>
          </a:xfrm>
          <a:custGeom>
            <a:avLst/>
            <a:gdLst>
              <a:gd name="connsiteX0" fmla="*/ 10911933 w 10911933"/>
              <a:gd name="connsiteY0" fmla="*/ 5778761 h 9687929"/>
              <a:gd name="connsiteX1" fmla="*/ 4794877 w 10911933"/>
              <a:gd name="connsiteY1" fmla="*/ 9687929 h 9687929"/>
              <a:gd name="connsiteX2" fmla="*/ 4729386 w 10911933"/>
              <a:gd name="connsiteY2" fmla="*/ 9669828 h 9687929"/>
              <a:gd name="connsiteX3" fmla="*/ 3676288 w 10911933"/>
              <a:gd name="connsiteY3" fmla="*/ 9010132 h 9687929"/>
              <a:gd name="connsiteX4" fmla="*/ 2367501 w 10911933"/>
              <a:gd name="connsiteY4" fmla="*/ 6931183 h 9687929"/>
              <a:gd name="connsiteX5" fmla="*/ 34274 w 10911933"/>
              <a:gd name="connsiteY5" fmla="*/ 4709132 h 9687929"/>
              <a:gd name="connsiteX6" fmla="*/ 0 w 10911933"/>
              <a:gd name="connsiteY6" fmla="*/ 4613348 h 9687929"/>
              <a:gd name="connsiteX7" fmla="*/ 7218956 w 10911933"/>
              <a:gd name="connsiteY7" fmla="*/ 0 h 96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933" h="9687929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89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3EBD41-1973-3DA2-F94D-40D93A427DF7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F94CD1-D605-465C-476E-0AC672A63C47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84F2C1-C5EA-5C94-04D4-2AA462E1EED3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B0B315-31C4-4598-A711-229A4401D13A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555071-82D0-4AA7-E5EB-ADCC4BB63245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CA3343-F44B-13C5-B179-93C039A85F77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4F2F12-EC19-D195-4171-1C95CFD88BE3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2C2AFC-35D8-3B51-DD8B-E102B478D790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3312F5-2BB6-B316-548C-C8F67E0BEBEB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7E1C58-9AA1-EB14-9D5A-71923B5FB65C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כותרת 1">
            <a:extLst>
              <a:ext uri="{FF2B5EF4-FFF2-40B4-BE49-F238E27FC236}">
                <a16:creationId xmlns:a16="http://schemas.microsoft.com/office/drawing/2014/main" id="{925319E3-7CC7-DDE4-AB0B-A5C27CFD3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0B95-01BC-F4C7-260F-FB060FF7E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62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4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844D378-1F0D-A418-567A-217D0182A8D8}"/>
              </a:ext>
            </a:extLst>
          </p:cNvPr>
          <p:cNvSpPr/>
          <p:nvPr userDrawn="1"/>
        </p:nvSpPr>
        <p:spPr>
          <a:xfrm rot="4500000">
            <a:off x="-216365" y="-1518360"/>
            <a:ext cx="8464395" cy="9637205"/>
          </a:xfrm>
          <a:custGeom>
            <a:avLst/>
            <a:gdLst>
              <a:gd name="connsiteX0" fmla="*/ 0 w 8464395"/>
              <a:gd name="connsiteY0" fmla="*/ 7862224 h 9637205"/>
              <a:gd name="connsiteX1" fmla="*/ 2106676 w 8464395"/>
              <a:gd name="connsiteY1" fmla="*/ 0 h 9637205"/>
              <a:gd name="connsiteX2" fmla="*/ 2287198 w 8464395"/>
              <a:gd name="connsiteY2" fmla="*/ 23488 h 9637205"/>
              <a:gd name="connsiteX3" fmla="*/ 3488747 w 8464395"/>
              <a:gd name="connsiteY3" fmla="*/ 410854 h 9637205"/>
              <a:gd name="connsiteX4" fmla="*/ 4833230 w 8464395"/>
              <a:gd name="connsiteY4" fmla="*/ 1928518 h 9637205"/>
              <a:gd name="connsiteX5" fmla="*/ 5559914 w 8464395"/>
              <a:gd name="connsiteY5" fmla="*/ 2573279 h 9637205"/>
              <a:gd name="connsiteX6" fmla="*/ 7891370 w 8464395"/>
              <a:gd name="connsiteY6" fmla="*/ 2057107 h 9637205"/>
              <a:gd name="connsiteX7" fmla="*/ 8304100 w 8464395"/>
              <a:gd name="connsiteY7" fmla="*/ 2547094 h 9637205"/>
              <a:gd name="connsiteX8" fmla="*/ 8463589 w 8464395"/>
              <a:gd name="connsiteY8" fmla="*/ 2769094 h 9637205"/>
              <a:gd name="connsiteX9" fmla="*/ 8464395 w 8464395"/>
              <a:gd name="connsiteY9" fmla="*/ 2769946 h 9637205"/>
              <a:gd name="connsiteX10" fmla="*/ 6624319 w 8464395"/>
              <a:gd name="connsiteY10" fmla="*/ 9637205 h 963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95" h="9637205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69000">
                <a:schemeClr val="tx2"/>
              </a:gs>
              <a:gs pos="0">
                <a:schemeClr val="tx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8F0713-0B0C-01A3-B402-A665907E8B1E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35AED1-C309-B3EC-40E6-0A4A2856068E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EE5949-3BC1-01F6-8601-5787A0DADE0A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11D20A-2E94-12E3-F3FF-A88C7EB5A6D1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A1DAD1-FA28-6D0B-1B8C-D77B2E85EAF1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A3123D-CAFA-A9E0-F5D9-ED15436F9022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7F40F8-8F73-0BC5-E054-47B30F354AD6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61F3BD-D13B-BB9D-8F33-6238341FC8B5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0FD4C4-2A57-AFFD-6B15-C83DB002FF48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30DAC1-C928-7587-5623-C6017BFC61B4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כותרת 1">
            <a:extLst>
              <a:ext uri="{FF2B5EF4-FFF2-40B4-BE49-F238E27FC236}">
                <a16:creationId xmlns:a16="http://schemas.microsoft.com/office/drawing/2014/main" id="{8EC99672-FAF4-B5E3-D55A-B80ED596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762-4388-87ED-4A2A-DF8C099B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81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0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A591FF9-6B2D-1CF8-AFB1-DE43E80DE61F}"/>
              </a:ext>
            </a:extLst>
          </p:cNvPr>
          <p:cNvSpPr/>
          <p:nvPr userDrawn="1"/>
        </p:nvSpPr>
        <p:spPr>
          <a:xfrm rot="16200000">
            <a:off x="929555" y="-949011"/>
            <a:ext cx="6858000" cy="8756021"/>
          </a:xfrm>
          <a:custGeom>
            <a:avLst/>
            <a:gdLst>
              <a:gd name="connsiteX0" fmla="*/ 6858000 w 6858000"/>
              <a:gd name="connsiteY0" fmla="*/ 0 h 8756021"/>
              <a:gd name="connsiteX1" fmla="*/ 6858000 w 6858000"/>
              <a:gd name="connsiteY1" fmla="*/ 7805587 h 8756021"/>
              <a:gd name="connsiteX2" fmla="*/ 6610511 w 6858000"/>
              <a:gd name="connsiteY2" fmla="*/ 7793220 h 8756021"/>
              <a:gd name="connsiteX3" fmla="*/ 3204006 w 6858000"/>
              <a:gd name="connsiteY3" fmla="*/ 6802022 h 8756021"/>
              <a:gd name="connsiteX4" fmla="*/ 1461299 w 6858000"/>
              <a:gd name="connsiteY4" fmla="*/ 7171643 h 8756021"/>
              <a:gd name="connsiteX5" fmla="*/ 195731 w 6858000"/>
              <a:gd name="connsiteY5" fmla="*/ 8570366 h 8756021"/>
              <a:gd name="connsiteX6" fmla="*/ 29981 w 6858000"/>
              <a:gd name="connsiteY6" fmla="*/ 8731384 h 8756021"/>
              <a:gd name="connsiteX7" fmla="*/ 0 w 6858000"/>
              <a:gd name="connsiteY7" fmla="*/ 8756021 h 8756021"/>
              <a:gd name="connsiteX8" fmla="*/ 1 w 6858000"/>
              <a:gd name="connsiteY8" fmla="*/ 0 h 87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8756021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F4767D-E114-D759-A8C2-73E61EFD745F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7693DC-58FF-9A12-CFE9-66C810FBD8F9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4715AD-7A38-48E9-2335-4BDEA6FCE62C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ADD623-114A-3CEE-EB6B-08785A5E015C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55E17B-A0CE-FFBE-6736-F06873BE3B4E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51170A-8714-81D8-5D91-5A285A94C88E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9C624B-083C-839C-5A3C-5ED214C00CBE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CD02B63-3A88-5BDF-6DF5-5C8708533C60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FAA932-D572-93CB-6659-9F3565CF60C9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D61E04A-603F-19A4-1F54-BFAC6E39574A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כותרת 1">
            <a:extLst>
              <a:ext uri="{FF2B5EF4-FFF2-40B4-BE49-F238E27FC236}">
                <a16:creationId xmlns:a16="http://schemas.microsoft.com/office/drawing/2014/main" id="{6242229D-5F25-CDEB-9B30-B16EBB4DC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2FB5-3E84-D03B-C041-83F67DC5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23C3D60D-2E84-9BD3-6696-368348C403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63470CD8-732F-F236-AD81-1E90401743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0F2FEBF4-80EF-304A-2134-540C10563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29AE1A-286B-A078-D808-0750D4F5E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3EB160-CC4E-6097-1174-BC2820A04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4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7E9EE9D-FFFF-F181-5CE9-4D858F05B959}"/>
              </a:ext>
            </a:extLst>
          </p:cNvPr>
          <p:cNvSpPr/>
          <p:nvPr userDrawn="1"/>
        </p:nvSpPr>
        <p:spPr>
          <a:xfrm rot="10800000">
            <a:off x="-19456" y="0"/>
            <a:ext cx="8372292" cy="6858000"/>
          </a:xfrm>
          <a:custGeom>
            <a:avLst/>
            <a:gdLst>
              <a:gd name="connsiteX0" fmla="*/ 8372292 w 8372292"/>
              <a:gd name="connsiteY0" fmla="*/ 6858000 h 6858000"/>
              <a:gd name="connsiteX1" fmla="*/ 1936100 w 8372292"/>
              <a:gd name="connsiteY1" fmla="*/ 6858000 h 6858000"/>
              <a:gd name="connsiteX2" fmla="*/ 1833268 w 8372292"/>
              <a:gd name="connsiteY2" fmla="*/ 6797158 h 6858000"/>
              <a:gd name="connsiteX3" fmla="*/ 45842 w 8372292"/>
              <a:gd name="connsiteY3" fmla="*/ 4533447 h 6858000"/>
              <a:gd name="connsiteX4" fmla="*/ 565042 w 8372292"/>
              <a:gd name="connsiteY4" fmla="*/ 1335767 h 6858000"/>
              <a:gd name="connsiteX5" fmla="*/ 288697 w 8372292"/>
              <a:gd name="connsiteY5" fmla="*/ 185338 h 6858000"/>
              <a:gd name="connsiteX6" fmla="*/ 220366 w 8372292"/>
              <a:gd name="connsiteY6" fmla="*/ 0 h 6858000"/>
              <a:gd name="connsiteX7" fmla="*/ 8372292 w 837229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2292" h="685800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36000">
                <a:srgbClr val="779F38"/>
              </a:gs>
              <a:gs pos="10000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0FBDC8A-65DA-3162-9BC1-6F7BB607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2C4671-AEFB-7557-DA59-3874BF575BB8}"/>
              </a:ext>
            </a:extLst>
          </p:cNvPr>
          <p:cNvGrpSpPr/>
          <p:nvPr userDrawn="1"/>
        </p:nvGrpSpPr>
        <p:grpSpPr>
          <a:xfrm>
            <a:off x="580045" y="427224"/>
            <a:ext cx="3451040" cy="603260"/>
            <a:chOff x="8529522" y="415297"/>
            <a:chExt cx="3451040" cy="60326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6D8686-2A09-FD09-1326-9E279DBC82D1}"/>
                </a:ext>
              </a:extLst>
            </p:cNvPr>
            <p:cNvSpPr/>
            <p:nvPr userDrawn="1"/>
          </p:nvSpPr>
          <p:spPr>
            <a:xfrm>
              <a:off x="11532189" y="884447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A0D2C-7471-3C33-642E-C6617D110A82}"/>
                </a:ext>
              </a:extLst>
            </p:cNvPr>
            <p:cNvSpPr/>
            <p:nvPr userDrawn="1"/>
          </p:nvSpPr>
          <p:spPr>
            <a:xfrm>
              <a:off x="11670005" y="884659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8E1B82-AB60-F16A-08DB-C55F58908F43}"/>
                </a:ext>
              </a:extLst>
            </p:cNvPr>
            <p:cNvSpPr/>
            <p:nvPr userDrawn="1"/>
          </p:nvSpPr>
          <p:spPr>
            <a:xfrm>
              <a:off x="11773510" y="881536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82C4532-12EE-8E83-98C5-A0FE9A05E116}"/>
                </a:ext>
              </a:extLst>
            </p:cNvPr>
            <p:cNvSpPr/>
            <p:nvPr userDrawn="1"/>
          </p:nvSpPr>
          <p:spPr>
            <a:xfrm>
              <a:off x="11890171" y="885083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4D8B08-A16E-EB98-A18C-22F1A479887A}"/>
                </a:ext>
              </a:extLst>
            </p:cNvPr>
            <p:cNvSpPr/>
            <p:nvPr userDrawn="1"/>
          </p:nvSpPr>
          <p:spPr>
            <a:xfrm>
              <a:off x="11075768" y="919219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DFAD93-9232-AA74-B375-B8390A1A09EE}"/>
                </a:ext>
              </a:extLst>
            </p:cNvPr>
            <p:cNvSpPr/>
            <p:nvPr userDrawn="1"/>
          </p:nvSpPr>
          <p:spPr>
            <a:xfrm>
              <a:off x="11231736" y="883389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0B028-33EE-594D-51AC-3A20CB77C938}"/>
                </a:ext>
              </a:extLst>
            </p:cNvPr>
            <p:cNvSpPr/>
            <p:nvPr userDrawn="1"/>
          </p:nvSpPr>
          <p:spPr>
            <a:xfrm>
              <a:off x="11301756" y="884395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F5A913-0F52-6558-608E-F0C87E09A89B}"/>
                </a:ext>
              </a:extLst>
            </p:cNvPr>
            <p:cNvSpPr/>
            <p:nvPr userDrawn="1"/>
          </p:nvSpPr>
          <p:spPr>
            <a:xfrm>
              <a:off x="11371510" y="883389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1015DE-F488-AE01-C1A6-9A098951131F}"/>
                </a:ext>
              </a:extLst>
            </p:cNvPr>
            <p:cNvSpPr/>
            <p:nvPr userDrawn="1"/>
          </p:nvSpPr>
          <p:spPr>
            <a:xfrm>
              <a:off x="8529522" y="415297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8C82-157A-7D40-015D-53FFFA7F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4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 rot="14111128">
            <a:off x="1447720" y="1971778"/>
            <a:ext cx="11967701" cy="10157789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84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80F9E52-6BCE-C5AD-388C-E152BEC27009}"/>
              </a:ext>
            </a:extLst>
          </p:cNvPr>
          <p:cNvSpPr/>
          <p:nvPr userDrawn="1"/>
        </p:nvSpPr>
        <p:spPr>
          <a:xfrm rot="16783638">
            <a:off x="186706" y="-1345135"/>
            <a:ext cx="8148586" cy="9606364"/>
          </a:xfrm>
          <a:custGeom>
            <a:avLst/>
            <a:gdLst>
              <a:gd name="connsiteX0" fmla="*/ 6759403 w 8148586"/>
              <a:gd name="connsiteY0" fmla="*/ 0 h 9606364"/>
              <a:gd name="connsiteX1" fmla="*/ 8148586 w 8148586"/>
              <a:gd name="connsiteY1" fmla="*/ 8103802 h 9606364"/>
              <a:gd name="connsiteX2" fmla="*/ 8054201 w 8148586"/>
              <a:gd name="connsiteY2" fmla="*/ 8082837 h 9606364"/>
              <a:gd name="connsiteX3" fmla="*/ 5961793 w 8148586"/>
              <a:gd name="connsiteY3" fmla="*/ 7443877 h 9606364"/>
              <a:gd name="connsiteX4" fmla="*/ 2675972 w 8148586"/>
              <a:gd name="connsiteY4" fmla="*/ 9026816 h 9606364"/>
              <a:gd name="connsiteX5" fmla="*/ 1601800 w 8148586"/>
              <a:gd name="connsiteY5" fmla="*/ 9559660 h 9606364"/>
              <a:gd name="connsiteX6" fmla="*/ 1448125 w 8148586"/>
              <a:gd name="connsiteY6" fmla="*/ 9606364 h 9606364"/>
              <a:gd name="connsiteX7" fmla="*/ 0 w 8148586"/>
              <a:gd name="connsiteY7" fmla="*/ 1158721 h 96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8586" h="9606364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6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D77203D-1929-786B-9F50-B87CFFF43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98CBA-AA97-DD0C-DE49-268D14E87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FCF4DDF4-F974-3E64-D3D5-A56DD7A0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C5CBE0-6E78-4129-E8CF-7721D67C5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F146CBC-7C7F-0B83-CF23-F84DF94039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EC714F93-86EC-119C-C734-0CB5C2515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85BD1F2A-6C70-408C-C666-13D7B9A6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9B4EC-33EF-0B89-0008-17E701E47F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EBADF1-05C7-A78E-2B86-2D03B3EDBC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0ACDBF-6E68-B78F-9A0B-4CEFD065F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7F366B6-B4E8-3882-0E5B-BBE932B253F4}"/>
              </a:ext>
            </a:extLst>
          </p:cNvPr>
          <p:cNvSpPr/>
          <p:nvPr userDrawn="1"/>
        </p:nvSpPr>
        <p:spPr>
          <a:xfrm rot="16200000">
            <a:off x="707158" y="-726614"/>
            <a:ext cx="6858000" cy="8311228"/>
          </a:xfrm>
          <a:custGeom>
            <a:avLst/>
            <a:gdLst>
              <a:gd name="connsiteX0" fmla="*/ 6858000 w 6858000"/>
              <a:gd name="connsiteY0" fmla="*/ 0 h 8311228"/>
              <a:gd name="connsiteX1" fmla="*/ 6858000 w 6858000"/>
              <a:gd name="connsiteY1" fmla="*/ 7496760 h 8311228"/>
              <a:gd name="connsiteX2" fmla="*/ 6715314 w 6858000"/>
              <a:gd name="connsiteY2" fmla="*/ 7520800 h 8311228"/>
              <a:gd name="connsiteX3" fmla="*/ 3781911 w 6858000"/>
              <a:gd name="connsiteY3" fmla="*/ 7169639 h 8311228"/>
              <a:gd name="connsiteX4" fmla="*/ 885465 w 6858000"/>
              <a:gd name="connsiteY4" fmla="*/ 8265873 h 8311228"/>
              <a:gd name="connsiteX5" fmla="*/ 58754 w 6858000"/>
              <a:gd name="connsiteY5" fmla="*/ 7714858 h 8311228"/>
              <a:gd name="connsiteX6" fmla="*/ 0 w 6858000"/>
              <a:gd name="connsiteY6" fmla="*/ 7655279 h 8311228"/>
              <a:gd name="connsiteX7" fmla="*/ 0 w 6858000"/>
              <a:gd name="connsiteY7" fmla="*/ 0 h 83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311228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541748F-D5EF-5B48-3B2B-16EEC6555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E057886-314A-C1F0-F429-E4F4C8E9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4F38E9A-9A99-03DB-C87D-533A97184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2" r:id="rId6"/>
    <p:sldLayoutId id="2147483673" r:id="rId7"/>
    <p:sldLayoutId id="2147483674" r:id="rId8"/>
    <p:sldLayoutId id="2147483664" r:id="rId9"/>
    <p:sldLayoutId id="2147483677" r:id="rId10"/>
    <p:sldLayoutId id="2147483678" r:id="rId11"/>
    <p:sldLayoutId id="2147483663" r:id="rId12"/>
    <p:sldLayoutId id="2147483681" r:id="rId13"/>
    <p:sldLayoutId id="2147483682" r:id="rId14"/>
    <p:sldLayoutId id="2147483665" r:id="rId15"/>
    <p:sldLayoutId id="2147483685" r:id="rId16"/>
    <p:sldLayoutId id="2147483686" r:id="rId17"/>
    <p:sldLayoutId id="2147483666" r:id="rId18"/>
    <p:sldLayoutId id="2147483689" r:id="rId19"/>
    <p:sldLayoutId id="2147483690" r:id="rId20"/>
    <p:sldLayoutId id="2147483667" r:id="rId21"/>
    <p:sldLayoutId id="2147483693" r:id="rId22"/>
    <p:sldLayoutId id="2147483694" r:id="rId23"/>
    <p:sldLayoutId id="2147483668" r:id="rId24"/>
    <p:sldLayoutId id="2147483697" r:id="rId25"/>
    <p:sldLayoutId id="2147483698" r:id="rId26"/>
    <p:sldLayoutId id="2147483700" r:id="rId27"/>
    <p:sldLayoutId id="2147483701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98456" y="6461356"/>
            <a:ext cx="1115712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923" y="6416456"/>
            <a:ext cx="82061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png"/><Relationship Id="rId2" Type="http://schemas.openxmlformats.org/officeDocument/2006/relationships/hyperlink" Target="https://www.linkedin.com/company/etsi?trk=biz-companies-cym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brighttalk.com/channel/12761/" TargetMode="External"/><Relationship Id="rId5" Type="http://schemas.openxmlformats.org/officeDocument/2006/relationships/image" Target="../media/image29.emf"/><Relationship Id="rId4" Type="http://schemas.openxmlformats.org/officeDocument/2006/relationships/hyperlink" Target="https://www.youtube.com/user/ETSIstandard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membership/current-member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ortal.etsi.org/Portal_IntegrateAppli_Sec/QueryForm2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cept.org/cept/membership-and-observers" TargetMode="External"/><Relationship Id="rId7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38A-7E5C-FB0D-8195-DE61888AA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of ETSI</a:t>
            </a:r>
            <a:br>
              <a:rPr lang="en-US" dirty="0"/>
            </a:br>
            <a:r>
              <a:rPr lang="en-US" dirty="0"/>
              <a:t>Part 1 of 2</a:t>
            </a:r>
          </a:p>
        </p:txBody>
      </p:sp>
    </p:spTree>
    <p:extLst>
      <p:ext uri="{BB962C8B-B14F-4D97-AF65-F5344CB8AC3E}">
        <p14:creationId xmlns:p14="http://schemas.microsoft.com/office/powerpoint/2010/main" val="289322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D7185-A096-9C35-739E-30022F484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56" y="1548197"/>
            <a:ext cx="5705882" cy="4680000"/>
          </a:xfrm>
        </p:spPr>
        <p:txBody>
          <a:bodyPr>
            <a:normAutofit/>
          </a:bodyPr>
          <a:lstStyle/>
          <a:p>
            <a:r>
              <a:rPr lang="en-GB" sz="2400" dirty="0"/>
              <a:t>The yearly contribution is designed to be accessible for:</a:t>
            </a:r>
          </a:p>
          <a:p>
            <a:pPr lvl="1"/>
            <a:r>
              <a:rPr lang="en-GB" sz="2200" dirty="0"/>
              <a:t>SMEs and Micro-Enterprises.</a:t>
            </a:r>
          </a:p>
          <a:p>
            <a:pPr lvl="2"/>
            <a:r>
              <a:rPr lang="en-GB" sz="1900" dirty="0"/>
              <a:t>SME and Micro-Enterprise as defined </a:t>
            </a:r>
            <a:br>
              <a:rPr lang="en-GB" sz="1900" dirty="0"/>
            </a:br>
            <a:r>
              <a:rPr lang="en-GB" sz="1900" dirty="0"/>
              <a:t>by the European Commission.</a:t>
            </a:r>
          </a:p>
          <a:p>
            <a:pPr lvl="1"/>
            <a:r>
              <a:rPr lang="en-GB" sz="2200" dirty="0"/>
              <a:t>Trade Associations and End User (consumer) Associations.</a:t>
            </a:r>
          </a:p>
          <a:p>
            <a:pPr lvl="1"/>
            <a:r>
              <a:rPr lang="en-GB" sz="2200" dirty="0"/>
              <a:t>Universities and Public Research Bodies. </a:t>
            </a:r>
          </a:p>
          <a:p>
            <a:pPr lvl="1"/>
            <a:r>
              <a:rPr lang="en-GB" sz="2200" dirty="0"/>
              <a:t>Other Governmental Bodies.</a:t>
            </a:r>
          </a:p>
          <a:p>
            <a:pPr lvl="1"/>
            <a:r>
              <a:rPr lang="en-GB" sz="2200" dirty="0"/>
              <a:t>National Standards Organisations.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D73E57-D3EB-ABD4-F242-B62AAF12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GB" altLang="en-US" dirty="0"/>
              <a:t>ETSI inclusiveness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546347C-AE71-8F78-353B-4F6C59A889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10606" y="5674613"/>
            <a:ext cx="7315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€ 2 100 to € 6 300.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7BB64-9B6B-EA80-24C4-68CE311F4B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5F33B7-1B3C-824C-89B7-74F931436C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15D030-93AC-5996-E500-86E2FA2889A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0894586"/>
              </p:ext>
            </p:extLst>
          </p:nvPr>
        </p:nvGraphicFramePr>
        <p:xfrm>
          <a:off x="5235388" y="1183387"/>
          <a:ext cx="6737439" cy="567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90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FBA41-B176-F876-2F10-EDF46D118D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0"/>
            <a:ext cx="9991946" cy="48158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Any organisation </a:t>
            </a:r>
            <a:r>
              <a:rPr lang="en-US" dirty="0"/>
              <a:t>that respects the Purpose and Scope of ETSI activities may apply to become an ETSI Full or Associate member </a:t>
            </a:r>
            <a:r>
              <a:rPr lang="en-GB" dirty="0"/>
              <a:t>and may directly participate in the work of all the technical groups</a:t>
            </a:r>
            <a:r>
              <a:rPr lang="en-US" dirty="0"/>
              <a:t>.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There are three types of member status.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Full Member, Associate Member and Observer Member.</a:t>
            </a:r>
          </a:p>
          <a:p>
            <a:pPr>
              <a:lnSpc>
                <a:spcPct val="90000"/>
              </a:lnSpc>
            </a:pPr>
            <a:r>
              <a:rPr lang="en-GB" dirty="0"/>
              <a:t>There are 12 different categories (see slide 8).</a:t>
            </a:r>
          </a:p>
          <a:p>
            <a:pPr>
              <a:lnSpc>
                <a:spcPct val="90000"/>
              </a:lnSpc>
            </a:pPr>
            <a:r>
              <a:rPr lang="en-GB" dirty="0"/>
              <a:t>There are 3 different types in addition to the above (SME, </a:t>
            </a:r>
            <a:br>
              <a:rPr lang="en-GB" dirty="0"/>
            </a:br>
            <a:r>
              <a:rPr lang="en-GB" dirty="0"/>
              <a:t>ME, </a:t>
            </a:r>
            <a:r>
              <a:rPr lang="en-GB"/>
              <a:t>Association).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43FCC2-65BD-ED2E-3045-66ABBCE1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US" dirty="0"/>
              <a:t>Points to remember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7BC2CA1-45C9-F9E4-2164-4E46EDC841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38400" y="6416456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12134-D3D3-D2B7-967B-B99F2687EF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51013F9-EDF0-829C-8E4D-3DB317A7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0" r="42335"/>
          <a:stretch/>
        </p:blipFill>
        <p:spPr>
          <a:xfrm flipH="1">
            <a:off x="9753600" y="2593664"/>
            <a:ext cx="2327030" cy="418791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78552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471F9-4AF0-F269-9ABB-993AD05FC4B4}"/>
              </a:ext>
            </a:extLst>
          </p:cNvPr>
          <p:cNvSpPr txBox="1"/>
          <p:nvPr/>
        </p:nvSpPr>
        <p:spPr>
          <a:xfrm>
            <a:off x="560817" y="2551837"/>
            <a:ext cx="7348614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FOR YOUR ATTENTION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00C11CD5-7B5E-2A11-59E6-2F8E7632EB37}"/>
              </a:ext>
            </a:extLst>
          </p:cNvPr>
          <p:cNvSpPr txBox="1"/>
          <p:nvPr/>
        </p:nvSpPr>
        <p:spPr>
          <a:xfrm>
            <a:off x="560817" y="4318734"/>
            <a:ext cx="1477456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4" name="Picture 3" descr="LinkedIn Icon.">
            <a:hlinkClick r:id="rId2"/>
            <a:extLst>
              <a:ext uri="{FF2B5EF4-FFF2-40B4-BE49-F238E27FC236}">
                <a16:creationId xmlns:a16="http://schemas.microsoft.com/office/drawing/2014/main" id="{2127F5A0-AF1A-4958-A564-01546E6DF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9" y="4444687"/>
            <a:ext cx="274175" cy="274175"/>
          </a:xfrm>
          <a:prstGeom prst="rect">
            <a:avLst/>
          </a:prstGeom>
        </p:spPr>
      </p:pic>
      <p:pic>
        <p:nvPicPr>
          <p:cNvPr id="5" name="Picture 4" descr="YouTube Icon">
            <a:hlinkClick r:id="rId4"/>
            <a:extLst>
              <a:ext uri="{FF2B5EF4-FFF2-40B4-BE49-F238E27FC236}">
                <a16:creationId xmlns:a16="http://schemas.microsoft.com/office/drawing/2014/main" id="{2CC44C34-0CA0-E802-CE24-C8F55F22F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5206" r="5616" b="8673"/>
          <a:stretch/>
        </p:blipFill>
        <p:spPr>
          <a:xfrm>
            <a:off x="2490395" y="4445835"/>
            <a:ext cx="279400" cy="273050"/>
          </a:xfrm>
          <a:prstGeom prst="roundRect">
            <a:avLst>
              <a:gd name="adj" fmla="val 21674"/>
            </a:avLst>
          </a:prstGeom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1334EA6-FC51-E6E1-E4AE-BD42FAA4CD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3" t="16604" r="14904" b="9527"/>
          <a:stretch/>
        </p:blipFill>
        <p:spPr>
          <a:xfrm>
            <a:off x="2893946" y="4445834"/>
            <a:ext cx="268126" cy="273028"/>
          </a:xfrm>
          <a:prstGeom prst="roundRect">
            <a:avLst>
              <a:gd name="adj" fmla="val 19152"/>
            </a:avLst>
          </a:prstGeom>
        </p:spPr>
      </p:pic>
    </p:spTree>
    <p:extLst>
      <p:ext uri="{BB962C8B-B14F-4D97-AF65-F5344CB8AC3E}">
        <p14:creationId xmlns:p14="http://schemas.microsoft.com/office/powerpoint/2010/main" val="26601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D0663C-5B47-FD7A-D3C6-92F0BEB5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32" y="329184"/>
            <a:ext cx="10527940" cy="1476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Who can become an ETSI Member?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CA57B24-5DCF-96A6-D297-4AD393C1F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4296" y="2706624"/>
            <a:ext cx="7126372" cy="393319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31763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organisation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that respects the Purpose and Scope of ETSI activities (Articles 2 and 3 of the ETSI statutes)</a:t>
            </a:r>
          </a:p>
          <a:p>
            <a:pPr marL="131763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Legal Entities (association, company,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organisation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or public authority) which commit themselves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to: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comply with the ETSI Directives and other decisions taken by the General Assembly,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contribute to the work,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make use of the standards produced to the extent practicable,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support those standards for use as the basis for world standards and recommendations,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pay the member contribution.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096FA-64D9-418B-420E-A83A0791C5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5F33B7-1B3C-824C-89B7-74F931436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erson walking towards a door&#10;&#10;AI-generated content may be incorrect.">
            <a:extLst>
              <a:ext uri="{FF2B5EF4-FFF2-40B4-BE49-F238E27FC236}">
                <a16:creationId xmlns:a16="http://schemas.microsoft.com/office/drawing/2014/main" id="{D7F6E16F-798D-712C-346F-162DFCC71A2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-134226" y="2231470"/>
            <a:ext cx="4678186" cy="467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ECFEF044-5826-24DF-5EA8-75CDD29783B3}"/>
              </a:ext>
            </a:extLst>
          </p:cNvPr>
          <p:cNvSpPr/>
          <p:nvPr/>
        </p:nvSpPr>
        <p:spPr>
          <a:xfrm>
            <a:off x="5112772" y="4105967"/>
            <a:ext cx="390640" cy="430458"/>
          </a:xfrm>
          <a:custGeom>
            <a:avLst/>
            <a:gdLst/>
            <a:ahLst/>
            <a:cxnLst/>
            <a:rect l="l" t="t" r="r" b="b"/>
            <a:pathLst>
              <a:path w="779487" h="858939">
                <a:moveTo>
                  <a:pt x="0" y="0"/>
                </a:moveTo>
                <a:lnTo>
                  <a:pt x="779487" y="0"/>
                </a:lnTo>
                <a:lnTo>
                  <a:pt x="779487" y="858939"/>
                </a:lnTo>
                <a:lnTo>
                  <a:pt x="0" y="858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BEFFDB7-0420-9F47-DEC1-55A1B8AD7CFB}"/>
              </a:ext>
            </a:extLst>
          </p:cNvPr>
          <p:cNvSpPr/>
          <p:nvPr/>
        </p:nvSpPr>
        <p:spPr>
          <a:xfrm>
            <a:off x="5041562" y="4673219"/>
            <a:ext cx="533060" cy="324283"/>
          </a:xfrm>
          <a:custGeom>
            <a:avLst/>
            <a:gdLst/>
            <a:ahLst/>
            <a:cxnLst/>
            <a:rect l="l" t="t" r="r" b="b"/>
            <a:pathLst>
              <a:path w="795985" h="522365">
                <a:moveTo>
                  <a:pt x="0" y="0"/>
                </a:moveTo>
                <a:lnTo>
                  <a:pt x="795985" y="0"/>
                </a:lnTo>
                <a:lnTo>
                  <a:pt x="795985" y="522365"/>
                </a:lnTo>
                <a:lnTo>
                  <a:pt x="0" y="5223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F20B302D-D98A-3E8D-7F9A-F89C780796D5}"/>
              </a:ext>
            </a:extLst>
          </p:cNvPr>
          <p:cNvSpPr/>
          <p:nvPr/>
        </p:nvSpPr>
        <p:spPr>
          <a:xfrm>
            <a:off x="5110958" y="5129683"/>
            <a:ext cx="394267" cy="324284"/>
          </a:xfrm>
          <a:custGeom>
            <a:avLst/>
            <a:gdLst/>
            <a:ahLst/>
            <a:cxnLst/>
            <a:rect l="l" t="t" r="r" b="b"/>
            <a:pathLst>
              <a:path w="620291" h="510189">
                <a:moveTo>
                  <a:pt x="0" y="0"/>
                </a:moveTo>
                <a:lnTo>
                  <a:pt x="620291" y="0"/>
                </a:lnTo>
                <a:lnTo>
                  <a:pt x="620291" y="510189"/>
                </a:lnTo>
                <a:lnTo>
                  <a:pt x="0" y="510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10FEFD28-7171-AF61-D478-5374ABE6237C}"/>
              </a:ext>
            </a:extLst>
          </p:cNvPr>
          <p:cNvSpPr/>
          <p:nvPr/>
        </p:nvSpPr>
        <p:spPr>
          <a:xfrm>
            <a:off x="5120248" y="5584789"/>
            <a:ext cx="383164" cy="381916"/>
          </a:xfrm>
          <a:custGeom>
            <a:avLst/>
            <a:gdLst/>
            <a:ahLst/>
            <a:cxnLst/>
            <a:rect l="l" t="t" r="r" b="b"/>
            <a:pathLst>
              <a:path w="595255" h="593316">
                <a:moveTo>
                  <a:pt x="0" y="0"/>
                </a:moveTo>
                <a:lnTo>
                  <a:pt x="595255" y="0"/>
                </a:lnTo>
                <a:lnTo>
                  <a:pt x="595255" y="593316"/>
                </a:lnTo>
                <a:lnTo>
                  <a:pt x="0" y="5933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68001116-4EC2-B497-0FCB-BBCB6EC7826F}"/>
              </a:ext>
            </a:extLst>
          </p:cNvPr>
          <p:cNvSpPr/>
          <p:nvPr/>
        </p:nvSpPr>
        <p:spPr>
          <a:xfrm>
            <a:off x="5074983" y="6044314"/>
            <a:ext cx="513767" cy="502422"/>
          </a:xfrm>
          <a:custGeom>
            <a:avLst/>
            <a:gdLst/>
            <a:ahLst/>
            <a:cxnLst/>
            <a:rect l="l" t="t" r="r" b="b"/>
            <a:pathLst>
              <a:path w="966848" h="945497">
                <a:moveTo>
                  <a:pt x="0" y="0"/>
                </a:moveTo>
                <a:lnTo>
                  <a:pt x="966848" y="0"/>
                </a:lnTo>
                <a:lnTo>
                  <a:pt x="966848" y="945497"/>
                </a:lnTo>
                <a:lnTo>
                  <a:pt x="0" y="9454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1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B1FD503B-C636-226C-301C-CA07C0B1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96" y="2244407"/>
            <a:ext cx="6305204" cy="35676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A9CFD0-A200-4C41-EE3B-3774F0016A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5645158" cy="4680000"/>
          </a:xfrm>
        </p:spPr>
        <p:txBody>
          <a:bodyPr>
            <a:normAutofit/>
          </a:bodyPr>
          <a:lstStyle/>
          <a:p>
            <a:r>
              <a:rPr lang="en-GB" sz="2200" dirty="0"/>
              <a:t>Full membership list</a:t>
            </a:r>
          </a:p>
          <a:p>
            <a:pPr lvl="1"/>
            <a:r>
              <a:rPr lang="en-GB" sz="2200" dirty="0">
                <a:solidFill>
                  <a:srgbClr val="A0CB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GB" sz="2200" dirty="0" err="1">
                <a:solidFill>
                  <a:srgbClr val="A0CB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www.etsi.org</a:t>
            </a:r>
            <a:r>
              <a:rPr lang="en-GB" sz="2200" dirty="0">
                <a:solidFill>
                  <a:schemeClr val="tx2">
                    <a:lumMod val="25000"/>
                    <a:lumOff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/membership/current-members</a:t>
            </a:r>
            <a:r>
              <a:rPr lang="en-GB" sz="2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200" dirty="0"/>
              <a:t>(public list)</a:t>
            </a:r>
          </a:p>
          <a:p>
            <a:pPr marL="0" lvl="1" indent="0">
              <a:buNone/>
            </a:pPr>
            <a:r>
              <a:rPr lang="en-GB" sz="2200" dirty="0"/>
              <a:t>AND</a:t>
            </a:r>
          </a:p>
          <a:p>
            <a:pPr lvl="1"/>
            <a:r>
              <a:rPr lang="en-GB" sz="2200" dirty="0">
                <a:solidFill>
                  <a:schemeClr val="tx2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200" dirty="0" err="1">
                <a:solidFill>
                  <a:schemeClr val="tx2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portal.etsi.org</a:t>
            </a:r>
            <a:r>
              <a:rPr lang="en-GB" sz="2200" dirty="0">
                <a:solidFill>
                  <a:schemeClr val="tx2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2200" dirty="0" err="1">
                <a:solidFill>
                  <a:schemeClr val="tx2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Portal_IntegrateAppli_Sec</a:t>
            </a:r>
            <a:r>
              <a:rPr lang="en-GB" sz="2200" dirty="0">
                <a:solidFill>
                  <a:schemeClr val="tx2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2200" dirty="0" err="1">
                <a:solidFill>
                  <a:schemeClr val="tx2">
                    <a:lumMod val="25000"/>
                    <a:lumOff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QueryForm2.asp</a:t>
            </a:r>
            <a:r>
              <a:rPr lang="en-GB" sz="2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 </a:t>
            </a:r>
            <a:br>
              <a:rPr lang="en-GB" sz="2200" dirty="0"/>
            </a:br>
            <a:r>
              <a:rPr lang="en-GB" sz="2200" dirty="0"/>
              <a:t>(details available for existing members)</a:t>
            </a:r>
          </a:p>
          <a:p>
            <a:pPr>
              <a:spcBef>
                <a:spcPts val="1200"/>
              </a:spcBef>
            </a:pPr>
            <a:r>
              <a:rPr lang="en-GB" altLang="en-US" sz="2200" dirty="0"/>
              <a:t>ETSI also has 2 Counsellors</a:t>
            </a:r>
          </a:p>
          <a:p>
            <a:pPr lvl="1"/>
            <a:r>
              <a:rPr lang="en-US" altLang="en-US" sz="2200" dirty="0"/>
              <a:t>Representatives from the European Commission.</a:t>
            </a:r>
          </a:p>
          <a:p>
            <a:pPr lvl="1"/>
            <a:r>
              <a:rPr lang="en-US" altLang="en-US" sz="2200" dirty="0"/>
              <a:t>Representatives from the EFTA Secretariat.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FF0556-EB6A-CDD9-2032-AD89BD4C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ETSI’s Members?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4266-2A39-3965-FB00-4EB12DBAA7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7942-7B96-BB0D-7691-9DC3EEECB4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2F0D0-A928-4102-806A-860DD52B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63D3B9-2382-CC1F-329A-98D5BC1E20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6731715" cy="468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400" b="1" dirty="0"/>
              <a:t>Full Member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Established in the geographical area of Europe (46 countries members of CEPT).</a:t>
            </a:r>
            <a:br>
              <a:rPr lang="en-US" altLang="en-US" dirty="0"/>
            </a:br>
            <a:r>
              <a:rPr lang="en-US" dirty="0"/>
              <a:t>Full member status may be obtained by a legal person, be it an association, a company, a grouping, an </a:t>
            </a:r>
            <a:r>
              <a:rPr lang="en-US" dirty="0" err="1"/>
              <a:t>organisation</a:t>
            </a:r>
            <a:r>
              <a:rPr lang="en-US" dirty="0"/>
              <a:t> or a public authority, which is established in a country falling within the geographical area of CEPT.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/>
              <a:t>Associate Member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Outside the CEPT. </a:t>
            </a:r>
            <a:br>
              <a:rPr lang="en-US" altLang="en-US" dirty="0"/>
            </a:br>
            <a:r>
              <a:rPr lang="en-US" dirty="0"/>
              <a:t>Associate member status may be obtained by a legal person not eligible for Full membership.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/>
              <a:t>Observer Member </a:t>
            </a:r>
            <a:r>
              <a:rPr lang="en-US" altLang="en-US" sz="2400" dirty="0"/>
              <a:t>(there are very few of this type of status)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Entitled to be a member but not wishing to participate in ETSI’s technical work (GA attendance only).</a:t>
            </a:r>
            <a:endParaRPr lang="en-US" dirty="0"/>
          </a:p>
        </p:txBody>
      </p:sp>
      <p:pic>
        <p:nvPicPr>
          <p:cNvPr id="7" name="Picture 6" descr="A puzzle pieces with text&#10;&#10;AI-generated content may be incorrect.">
            <a:extLst>
              <a:ext uri="{FF2B5EF4-FFF2-40B4-BE49-F238E27FC236}">
                <a16:creationId xmlns:a16="http://schemas.microsoft.com/office/drawing/2014/main" id="{2CC64808-882E-769E-A4CE-25CF73A60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98" y="1600571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1DB639-0712-CCD8-D515-4E90BDF7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US"/>
              <a:t>Types of status 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6064CA-6A5E-149A-C2BA-BE2122A18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38400" y="6416456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2EAA-AA0D-AFBE-E660-7C8EA2D429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76896-3949-24F6-76F7-B8B27737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GB" altLang="en-US" dirty="0"/>
              <a:t>Membership by type of status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D11FD2E-8701-9EB4-5436-99B8B4C8B5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38400" y="6416456"/>
            <a:ext cx="7315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34BE-9B31-D06B-2540-98FE808B29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5F33B7-1B3C-824C-89B7-74F931436C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AE3796A-6A7D-2924-977A-52214EA659C1}"/>
              </a:ext>
            </a:extLst>
          </p:cNvPr>
          <p:cNvSpPr txBox="1">
            <a:spLocks/>
          </p:cNvSpPr>
          <p:nvPr/>
        </p:nvSpPr>
        <p:spPr>
          <a:xfrm>
            <a:off x="391574" y="1284079"/>
            <a:ext cx="7953640" cy="4996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036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.Hiragino Kaku Gothic Interface W3"/>
              <a:buChar char="◉"/>
              <a:tabLst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30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600" b="1" dirty="0"/>
              <a:t>~ 950 Members over 6 continents:</a:t>
            </a:r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457200" lvl="1" indent="0">
              <a:lnSpc>
                <a:spcPct val="90000"/>
              </a:lnSpc>
              <a:buFont typeface="Courier New" panose="02070309020205020404" pitchFamily="49" charset="0"/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.Hiragino Kaku Gothic Interface W3"/>
              <a:buNone/>
            </a:pPr>
            <a:r>
              <a:rPr lang="en-US" altLang="en-US" sz="2400" dirty="0"/>
              <a:t>*  </a:t>
            </a:r>
            <a:r>
              <a:rPr lang="en-US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www.cept.org</a:t>
            </a:r>
            <a:r>
              <a:rPr lang="en-US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cept</a:t>
            </a:r>
            <a:r>
              <a:rPr lang="en-US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/membership-and-observers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182C5B-0BCB-4CEB-4CFE-B1A77D5164AE}"/>
              </a:ext>
            </a:extLst>
          </p:cNvPr>
          <p:cNvGrpSpPr/>
          <p:nvPr/>
        </p:nvGrpSpPr>
        <p:grpSpPr>
          <a:xfrm>
            <a:off x="1160207" y="2045110"/>
            <a:ext cx="8993722" cy="3646798"/>
            <a:chOff x="1969003" y="2175115"/>
            <a:chExt cx="8243919" cy="33556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0045C8-FB6A-3CAA-3430-375DFB0E5F67}"/>
                </a:ext>
              </a:extLst>
            </p:cNvPr>
            <p:cNvSpPr/>
            <p:nvPr/>
          </p:nvSpPr>
          <p:spPr>
            <a:xfrm>
              <a:off x="7311571" y="2175115"/>
              <a:ext cx="2901351" cy="3355675"/>
            </a:xfrm>
            <a:prstGeom prst="roundRect">
              <a:avLst/>
            </a:prstGeom>
            <a:solidFill>
              <a:srgbClr val="FE56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sz="2800" b="1" dirty="0"/>
                <a:t>&lt; 1 % </a:t>
              </a:r>
            </a:p>
            <a:p>
              <a:pPr algn="ctr"/>
              <a:r>
                <a:rPr lang="en-GB" altLang="en-US" sz="2800" b="1" dirty="0"/>
                <a:t>Observer Members.</a:t>
              </a:r>
            </a:p>
            <a:p>
              <a:pPr algn="ctr"/>
              <a:r>
                <a:rPr lang="en-US" altLang="en-US" sz="2200" dirty="0"/>
                <a:t>Not wishing to participate in ETSI’s technical work.</a:t>
              </a:r>
            </a:p>
            <a:p>
              <a:pPr algn="ctr"/>
              <a:endParaRPr lang="en-GB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92176E-57A4-60AB-50CB-6C37684D40C6}"/>
                </a:ext>
              </a:extLst>
            </p:cNvPr>
            <p:cNvSpPr/>
            <p:nvPr/>
          </p:nvSpPr>
          <p:spPr>
            <a:xfrm>
              <a:off x="4640287" y="2175116"/>
              <a:ext cx="2901351" cy="3355675"/>
            </a:xfrm>
            <a:prstGeom prst="roundRect">
              <a:avLst/>
            </a:prstGeom>
            <a:solidFill>
              <a:srgbClr val="A535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sz="2800" b="1" dirty="0"/>
                <a:t>± 18 %  Associate Members.</a:t>
              </a:r>
              <a:br>
                <a:rPr lang="en-GB" altLang="en-US" sz="2800" dirty="0"/>
              </a:br>
              <a:endParaRPr lang="en-GB" altLang="en-US" sz="2800" dirty="0"/>
            </a:p>
            <a:p>
              <a:pPr algn="ctr"/>
              <a:r>
                <a:rPr lang="en-US" altLang="en-US" sz="2000" dirty="0"/>
                <a:t>Legal entity established outside of the geographical area of Europe. </a:t>
              </a:r>
              <a:endParaRPr lang="en-GB" sz="20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3303C9A-7959-487F-5FC6-83E3864FAD1F}"/>
                </a:ext>
              </a:extLst>
            </p:cNvPr>
            <p:cNvSpPr/>
            <p:nvPr/>
          </p:nvSpPr>
          <p:spPr>
            <a:xfrm>
              <a:off x="1969003" y="2175117"/>
              <a:ext cx="2826264" cy="3355674"/>
            </a:xfrm>
            <a:prstGeom prst="roundRect">
              <a:avLst/>
            </a:prstGeom>
            <a:solidFill>
              <a:srgbClr val="7925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 sz="2400" b="1" dirty="0"/>
            </a:p>
            <a:p>
              <a:pPr algn="ctr"/>
              <a:endParaRPr lang="en-GB" altLang="en-US" sz="2400" b="1" dirty="0"/>
            </a:p>
            <a:p>
              <a:pPr algn="ctr"/>
              <a:r>
                <a:rPr lang="en-GB" altLang="en-US" sz="2800" b="1" dirty="0"/>
                <a:t>± 82 % </a:t>
              </a:r>
            </a:p>
            <a:p>
              <a:pPr algn="ctr"/>
              <a:r>
                <a:rPr lang="en-GB" altLang="en-US" sz="2800" b="1" dirty="0"/>
                <a:t>Full Members.</a:t>
              </a:r>
            </a:p>
            <a:p>
              <a:pPr algn="ctr"/>
              <a:r>
                <a:rPr lang="en-US" altLang="en-US" sz="2000" dirty="0"/>
                <a:t>Legal entity established in the geographical area of Europe. </a:t>
              </a:r>
              <a:br>
                <a:rPr lang="en-US" altLang="en-US" sz="2000" dirty="0"/>
              </a:br>
              <a:r>
                <a:rPr lang="en-US" altLang="en-US" sz="2000" dirty="0"/>
                <a:t>(46 countries members of the CEPT*)</a:t>
              </a:r>
            </a:p>
            <a:p>
              <a:pPr algn="ctr"/>
              <a:endParaRPr lang="en-GB" altLang="en-US" dirty="0"/>
            </a:p>
            <a:p>
              <a:pPr algn="ctr"/>
              <a:endParaRPr lang="en-GB" dirty="0"/>
            </a:p>
          </p:txBody>
        </p:sp>
      </p:grpSp>
      <p:sp>
        <p:nvSpPr>
          <p:cNvPr id="13" name="Freeform 14">
            <a:extLst>
              <a:ext uri="{FF2B5EF4-FFF2-40B4-BE49-F238E27FC236}">
                <a16:creationId xmlns:a16="http://schemas.microsoft.com/office/drawing/2014/main" id="{AA171BC8-27D9-17CE-9190-2F09F529E4DE}"/>
              </a:ext>
            </a:extLst>
          </p:cNvPr>
          <p:cNvSpPr/>
          <p:nvPr/>
        </p:nvSpPr>
        <p:spPr>
          <a:xfrm>
            <a:off x="969943" y="1738630"/>
            <a:ext cx="1000498" cy="696597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FB57B719-6C4B-7D73-B4FE-BB93ED63D262}"/>
              </a:ext>
            </a:extLst>
          </p:cNvPr>
          <p:cNvSpPr/>
          <p:nvPr/>
        </p:nvSpPr>
        <p:spPr>
          <a:xfrm>
            <a:off x="4347017" y="1624417"/>
            <a:ext cx="810810" cy="81081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AF8C2D9A-7813-67A6-116D-35A003BCE75B}"/>
              </a:ext>
            </a:extLst>
          </p:cNvPr>
          <p:cNvSpPr/>
          <p:nvPr/>
        </p:nvSpPr>
        <p:spPr>
          <a:xfrm>
            <a:off x="7228793" y="1940209"/>
            <a:ext cx="776464" cy="529407"/>
          </a:xfrm>
          <a:custGeom>
            <a:avLst/>
            <a:gdLst/>
            <a:ahLst/>
            <a:cxnLst/>
            <a:rect l="l" t="t" r="r" b="b"/>
            <a:pathLst>
              <a:path w="6035040" h="4114800">
                <a:moveTo>
                  <a:pt x="0" y="0"/>
                </a:moveTo>
                <a:lnTo>
                  <a:pt x="6035040" y="0"/>
                </a:lnTo>
                <a:lnTo>
                  <a:pt x="60350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89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7F86C-373D-70C8-FEB0-A43698D6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6BC64A3-FED3-0508-8781-EEDD35D54AB7}"/>
              </a:ext>
            </a:extLst>
          </p:cNvPr>
          <p:cNvSpPr txBox="1">
            <a:spLocks/>
          </p:cNvSpPr>
          <p:nvPr/>
        </p:nvSpPr>
        <p:spPr>
          <a:xfrm>
            <a:off x="391574" y="1600571"/>
            <a:ext cx="6681579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.Hiragino Kaku Gothic Interface W3"/>
              <a:buChar char="◉"/>
              <a:tabLst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/>
              <a:t>ONLY Full Members:</a:t>
            </a:r>
            <a:br>
              <a:rPr lang="en-US" sz="2400" b="1" dirty="0"/>
            </a:br>
            <a:endParaRPr lang="en-US" sz="800" b="1" dirty="0"/>
          </a:p>
          <a:p>
            <a:pPr>
              <a:lnSpc>
                <a:spcPct val="90000"/>
              </a:lnSpc>
            </a:pPr>
            <a:r>
              <a:rPr lang="en-US" sz="2400" dirty="0"/>
              <a:t>May participate in determining the General Assembly (GA) quorum.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request the convening of an extraordinary GA meeting.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be grouped in National Delegations during GA meetings.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be appointed as Head of National Delegation.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be appointed as a Board member.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7A60FE-DEC3-2DCD-DE00-E6A9E95706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12941" b="-1"/>
          <a:stretch>
            <a:fillRect/>
          </a:stretch>
        </p:blipFill>
        <p:spPr>
          <a:xfrm>
            <a:off x="7260255" y="1600571"/>
            <a:ext cx="4540171" cy="4156357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43893D-5803-CCB5-56A0-A6BF48BE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Differences for Full or Associate Members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BD13F9C-BD48-007C-956C-F90E167AE6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38400" y="6416456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5D019-3F7A-EF18-C86A-67AABFBDDB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A9796B-0E53-CFE7-0E00-44DB3345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Both Full or Associate Members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17AFE-480D-4EBE-5C99-571BA8A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3FD59A-175C-B487-CB47-91A0885CEEFF}"/>
              </a:ext>
            </a:extLst>
          </p:cNvPr>
          <p:cNvSpPr txBox="1">
            <a:spLocks/>
          </p:cNvSpPr>
          <p:nvPr/>
        </p:nvSpPr>
        <p:spPr>
          <a:xfrm>
            <a:off x="304801" y="1450109"/>
            <a:ext cx="5791199" cy="4966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1800" b="1" dirty="0">
                <a:solidFill>
                  <a:schemeClr val="tx2"/>
                </a:solidFill>
              </a:rPr>
              <a:t>Participation and Voting Rights in ETSI Bodies:</a:t>
            </a:r>
            <a:endParaRPr lang="en-GB" sz="1800" dirty="0">
              <a:solidFill>
                <a:schemeClr val="tx2"/>
              </a:solidFill>
            </a:endParaRPr>
          </a:p>
          <a:p>
            <a:pPr marL="360363" indent="-360363" algn="l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May participate and vote in the General Assembly (GA), including nominating candidates for GA Chair and Vice-Chair, casting proxy votes (up to 3), and voting in Weighted Individual Voting for Board elections.</a:t>
            </a:r>
          </a:p>
          <a:p>
            <a:pPr marL="360363" indent="-360363" algn="l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May participate and vote in Special Committees (SCs), Technical Committees (TCs), ETSI Projects (EPs), ETSI Partnership Projects (EPPs), Industry Specification Groups (</a:t>
            </a:r>
            <a:r>
              <a:rPr lang="en-GB" sz="1800" dirty="0" err="1">
                <a:solidFill>
                  <a:schemeClr val="tx2"/>
                </a:solidFill>
              </a:rPr>
              <a:t>ISGs</a:t>
            </a:r>
            <a:r>
              <a:rPr lang="en-GB" sz="1800" dirty="0">
                <a:solidFill>
                  <a:schemeClr val="tx2"/>
                </a:solidFill>
              </a:rPr>
              <a:t>) and Software Development Groups (SDGs).</a:t>
            </a:r>
          </a:p>
          <a:p>
            <a:pPr marL="360363" indent="-360363" algn="l">
              <a:spcBef>
                <a:spcPts val="1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</a:rPr>
              <a:t>May vote for the adoption of ETSI Standards (</a:t>
            </a:r>
            <a:r>
              <a:rPr lang="en-GB" sz="1800" dirty="0" err="1">
                <a:solidFill>
                  <a:schemeClr val="tx2"/>
                </a:solidFill>
              </a:rPr>
              <a:t>ESs</a:t>
            </a:r>
            <a:r>
              <a:rPr lang="en-GB" sz="1800" dirty="0">
                <a:solidFill>
                  <a:schemeClr val="tx2"/>
                </a:solidFill>
              </a:rPr>
              <a:t>) and ETSI Guides (</a:t>
            </a:r>
            <a:r>
              <a:rPr lang="en-GB" sz="1800" dirty="0" err="1">
                <a:solidFill>
                  <a:schemeClr val="tx2"/>
                </a:solidFill>
              </a:rPr>
              <a:t>EGs</a:t>
            </a:r>
            <a:r>
              <a:rPr lang="en-GB" sz="1800" dirty="0">
                <a:solidFill>
                  <a:schemeClr val="tx2"/>
                </a:solidFill>
              </a:rPr>
              <a:t>), and vote on all matters within Technical Groups (TGs).</a:t>
            </a:r>
          </a:p>
          <a:p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471F96-FC35-9DA4-CEAE-EBE6B1BC3D66}"/>
              </a:ext>
            </a:extLst>
          </p:cNvPr>
          <p:cNvSpPr txBox="1">
            <a:spLocks/>
          </p:cNvSpPr>
          <p:nvPr/>
        </p:nvSpPr>
        <p:spPr>
          <a:xfrm>
            <a:off x="6096001" y="1514764"/>
            <a:ext cx="5953914" cy="512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.Hiragino Kaku Gothic Interface W3"/>
              <a:buChar char="◉"/>
              <a:tabLst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800" b="1" dirty="0"/>
              <a:t>Board-Related Rights:</a:t>
            </a:r>
            <a:endParaRPr lang="en-GB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May nominate candidates for the ETSI Board.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May vote in Board elections according to individual weight, including splitting votes among candidates.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May be invited by the Board Chair to attend specific Board meetings.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/>
              <a:t>Leadership and Support Roles:</a:t>
            </a:r>
            <a:endParaRPr lang="en-GB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May support new Work Item proposals and the creation of new Technical Groups.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May serve as Technical Group Chair/Vice-Chair, Working Group Chair, or Rapporteur.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May act as the initial Convenor of a new ISG during its setup phase.</a:t>
            </a:r>
          </a:p>
        </p:txBody>
      </p:sp>
    </p:spTree>
    <p:extLst>
      <p:ext uri="{BB962C8B-B14F-4D97-AF65-F5344CB8AC3E}">
        <p14:creationId xmlns:p14="http://schemas.microsoft.com/office/powerpoint/2010/main" val="56572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8990F7-7406-C228-4DEF-ED1E2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Categories of Member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FAF2F-ECB9-ED51-9A86-BA6BB0B0BB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0268" y="0"/>
            <a:ext cx="753533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Administrations</a:t>
            </a:r>
            <a:r>
              <a:rPr lang="en-US" altLang="en-US" sz="1500" dirty="0">
                <a:solidFill>
                  <a:srgbClr val="5C1A5B"/>
                </a:solidFill>
              </a:rPr>
              <a:t> contribute according to the GDP of their country, </a:t>
            </a:r>
            <a:r>
              <a:rPr lang="en-US" sz="1500" dirty="0">
                <a:solidFill>
                  <a:srgbClr val="5C1A5B"/>
                </a:solidFill>
              </a:rPr>
              <a:t>usually the department leading on electronic communications and digital technical standards for the government.</a:t>
            </a:r>
            <a:endParaRPr lang="en-US" altLang="en-US" sz="1500" dirty="0">
              <a:solidFill>
                <a:srgbClr val="5C1A5B"/>
              </a:solidFill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Other Governmental Bodies</a:t>
            </a:r>
            <a:r>
              <a:rPr lang="en-US" altLang="en-US" sz="1500" dirty="0">
                <a:solidFill>
                  <a:srgbClr val="5C1A5B"/>
                </a:solidFill>
              </a:rPr>
              <a:t> - </a:t>
            </a:r>
            <a:r>
              <a:rPr lang="en-US" sz="1500" dirty="0">
                <a:solidFill>
                  <a:srgbClr val="5C1A5B"/>
                </a:solidFill>
              </a:rPr>
              <a:t>Central government departments, local government departments, public institutions, public authorities (agencies, corporations etc.) that function separately from the Administration member.</a:t>
            </a:r>
            <a:endParaRPr lang="en-US" altLang="en-US" sz="1500" dirty="0">
              <a:solidFill>
                <a:srgbClr val="5C1A5B"/>
              </a:solidFill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Network Operators </a:t>
            </a:r>
            <a:r>
              <a:rPr lang="en-US" altLang="en-US" sz="1500" dirty="0">
                <a:solidFill>
                  <a:srgbClr val="5C1A5B"/>
                </a:solidFill>
              </a:rPr>
              <a:t>(or associations of NOs).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Manufacturers</a:t>
            </a:r>
            <a:r>
              <a:rPr lang="en-US" altLang="en-US" sz="1500" dirty="0">
                <a:solidFill>
                  <a:srgbClr val="5C1A5B"/>
                </a:solidFill>
              </a:rPr>
              <a:t> (or associations of Manufacturers).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Service Providers </a:t>
            </a:r>
            <a:r>
              <a:rPr lang="en-US" altLang="en-US" sz="1500" dirty="0">
                <a:solidFill>
                  <a:srgbClr val="5C1A5B"/>
                </a:solidFill>
              </a:rPr>
              <a:t>(</a:t>
            </a:r>
            <a:r>
              <a:rPr lang="en-US" sz="1500" dirty="0">
                <a:solidFill>
                  <a:srgbClr val="5C1A5B"/>
                </a:solidFill>
              </a:rPr>
              <a:t>making use of an electronics communications network to provide services on a commercial basis </a:t>
            </a:r>
            <a:r>
              <a:rPr lang="en-US" altLang="en-US" sz="1500" dirty="0">
                <a:solidFill>
                  <a:srgbClr val="5C1A5B"/>
                </a:solidFill>
              </a:rPr>
              <a:t>or associations of SPs</a:t>
            </a:r>
            <a:r>
              <a:rPr lang="en-US" sz="1500" dirty="0">
                <a:solidFill>
                  <a:srgbClr val="5C1A5B"/>
                </a:solidFill>
              </a:rPr>
              <a:t>).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Consultancy Companies </a:t>
            </a:r>
            <a:r>
              <a:rPr lang="en-US" altLang="en-US" sz="1500" dirty="0">
                <a:solidFill>
                  <a:srgbClr val="5C1A5B"/>
                </a:solidFill>
              </a:rPr>
              <a:t>(</a:t>
            </a:r>
            <a:r>
              <a:rPr lang="en-US" sz="1500" dirty="0">
                <a:solidFill>
                  <a:srgbClr val="5C1A5B"/>
                </a:solidFill>
              </a:rPr>
              <a:t>entities that provide professional expertise in relation to electronic communications and related areas).</a:t>
            </a:r>
            <a:endParaRPr lang="en-US" altLang="en-US" sz="1500" dirty="0">
              <a:solidFill>
                <a:srgbClr val="5C1A5B"/>
              </a:solidFill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Users</a:t>
            </a:r>
            <a:r>
              <a:rPr lang="en-US" altLang="en-US" sz="1500" dirty="0">
                <a:solidFill>
                  <a:srgbClr val="5C1A5B"/>
                </a:solidFill>
              </a:rPr>
              <a:t> - making use of electronic communications and related areas) (or associations of Users).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Public Research Bodies</a:t>
            </a:r>
            <a:r>
              <a:rPr lang="en-US" altLang="en-US" sz="1500" dirty="0">
                <a:solidFill>
                  <a:srgbClr val="5C1A5B"/>
                </a:solidFill>
              </a:rPr>
              <a:t>.</a:t>
            </a:r>
            <a:endParaRPr lang="en-US" sz="1500" dirty="0">
              <a:solidFill>
                <a:srgbClr val="5C1A5B"/>
              </a:solidFill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Private Research Bodies.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Universities.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National Standards </a:t>
            </a:r>
            <a:r>
              <a:rPr lang="en-US" altLang="en-US" sz="1500" b="1" dirty="0" err="1">
                <a:solidFill>
                  <a:srgbClr val="5C1A5B"/>
                </a:solidFill>
              </a:rPr>
              <a:t>Organisations</a:t>
            </a:r>
            <a:r>
              <a:rPr lang="en-US" altLang="en-US" sz="1500" dirty="0">
                <a:solidFill>
                  <a:srgbClr val="5C1A5B"/>
                </a:solidFill>
              </a:rPr>
              <a:t>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5C1A5B"/>
                </a:solidFill>
              </a:rPr>
              <a:t>Others</a:t>
            </a:r>
            <a:r>
              <a:rPr lang="en-US" altLang="en-US" sz="1500" dirty="0">
                <a:solidFill>
                  <a:srgbClr val="5C1A5B"/>
                </a:solidFill>
              </a:rPr>
              <a:t> (anyone who doesn’t fit into the above but is able to comply with</a:t>
            </a:r>
            <a:br>
              <a:rPr lang="en-US" altLang="en-US" sz="1500" dirty="0">
                <a:solidFill>
                  <a:srgbClr val="5C1A5B"/>
                </a:solidFill>
              </a:rPr>
            </a:br>
            <a:r>
              <a:rPr lang="en-US" altLang="en-US" sz="1500" dirty="0">
                <a:solidFill>
                  <a:srgbClr val="5C1A5B"/>
                </a:solidFill>
              </a:rPr>
              <a:t>ETSI Statutes and RoP).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721F9-E7A3-FD86-9BB4-8D5AD049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5F33B7-1B3C-824C-89B7-74F931436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C008C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C008C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9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275DB-9E2B-618E-4A26-3E000EEF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Members by category in %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364B-4FB4-A4CF-066D-8F1B68273A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33EA5-BABF-2FD4-DEAA-1A1A3A8AAD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2000A1-1810-65B4-0C5E-1466179DB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074607"/>
              </p:ext>
            </p:extLst>
          </p:nvPr>
        </p:nvGraphicFramePr>
        <p:xfrm>
          <a:off x="1404257" y="1191394"/>
          <a:ext cx="9826450" cy="532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81A2EA-E458-9C67-7F20-8C021C813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16316"/>
              </p:ext>
            </p:extLst>
          </p:nvPr>
        </p:nvGraphicFramePr>
        <p:xfrm>
          <a:off x="1162975" y="1191394"/>
          <a:ext cx="10220132" cy="547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15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with_s.potx" id="{A7403EBE-CEEB-4DDF-AA8E-137B3E83EDE3}" vid="{BFC4699E-942D-4258-B9B3-0C5E63FD8493}"/>
    </a:ext>
  </a:extLst>
</a:theme>
</file>

<file path=ppt/theme/theme2.xml><?xml version="1.0" encoding="utf-8"?>
<a:theme xmlns:a="http://schemas.openxmlformats.org/drawingml/2006/main" name="1_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Template_Basis" id="{9FB2B65F-8778-FC41-8542-5743D6A70E0E}" vid="{6A26F29B-06B0-3C4E-BAD3-E4C93AAF00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D9BC59-AA01-404F-9205-E1D057C7C5BF}">
  <ds:schemaRefs>
    <ds:schemaRef ds:uri="http://schemas.microsoft.com/office/2006/metadata/properties"/>
    <ds:schemaRef ds:uri="3df6a3cd-5888-447e-86ed-9eb196013da0"/>
    <ds:schemaRef ds:uri="http://purl.org/dc/terms/"/>
    <ds:schemaRef ds:uri="c760837b-f74e-4cf8-8793-8ef23bf1b97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1564</TotalTime>
  <Words>1023</Words>
  <Application>Microsoft Office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.Hiragino Kaku Gothic Interface W3</vt:lpstr>
      <vt:lpstr>Aptos</vt:lpstr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Membership of ETSI Part 1 of 2</vt:lpstr>
      <vt:lpstr>Who can become an ETSI Member?</vt:lpstr>
      <vt:lpstr>Who are ETSI’s Members?</vt:lpstr>
      <vt:lpstr>Types of status </vt:lpstr>
      <vt:lpstr>Membership by type of status</vt:lpstr>
      <vt:lpstr>Differences for Full or Associate Members</vt:lpstr>
      <vt:lpstr>Both Full or Associate Members</vt:lpstr>
      <vt:lpstr>Categories of Member</vt:lpstr>
      <vt:lpstr>Members by category in %</vt:lpstr>
      <vt:lpstr>ETSI inclusiveness</vt:lpstr>
      <vt:lpstr>Points to remember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d'Esclercs</dc:creator>
  <cp:lastModifiedBy>Claire d'Esclercs</cp:lastModifiedBy>
  <cp:revision>1</cp:revision>
  <cp:lastPrinted>2024-08-08T17:05:53Z</cp:lastPrinted>
  <dcterms:created xsi:type="dcterms:W3CDTF">2025-07-25T09:24:01Z</dcterms:created>
  <dcterms:modified xsi:type="dcterms:W3CDTF">2025-10-22T09:05:32Z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  <property fmtid="{D5CDD505-2E9C-101B-9397-08002B2CF9AE}" pid="3" name="MediaServiceImageTags">
    <vt:lpwstr/>
  </property>
</Properties>
</file>