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5" r:id="rId5"/>
    <p:sldId id="307" r:id="rId6"/>
    <p:sldId id="325" r:id="rId7"/>
    <p:sldId id="326" r:id="rId8"/>
    <p:sldId id="327" r:id="rId9"/>
    <p:sldId id="328" r:id="rId10"/>
    <p:sldId id="329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7D7A5-DCEB-44DF-A673-8AFCDB7828E7}" v="2" dt="2025-09-03T13:43:46.839"/>
    <p1510:client id="{6CDE41F8-808E-0170-F851-8982097E8DC7}" v="4" dt="2025-09-03T13:33:34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2" autoAdjust="0"/>
    <p:restoredTop sz="95853"/>
  </p:normalViewPr>
  <p:slideViewPr>
    <p:cSldViewPr snapToGrid="0" showGuides="1">
      <p:cViewPr varScale="1">
        <p:scale>
          <a:sx n="147" d="100"/>
          <a:sy n="147" d="100"/>
        </p:scale>
        <p:origin x="1144" y="480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d'Esclercs" userId="66830f0a-49a5-4287-84d6-e007274ab129" providerId="ADAL" clId="{4407D7A5-DCEB-44DF-A673-8AFCDB7828E7}"/>
    <pc:docChg chg="custSel modSld">
      <pc:chgData name="Claire d'Esclercs" userId="66830f0a-49a5-4287-84d6-e007274ab129" providerId="ADAL" clId="{4407D7A5-DCEB-44DF-A673-8AFCDB7828E7}" dt="2025-09-03T13:44:38.791" v="101" actId="20577"/>
      <pc:docMkLst>
        <pc:docMk/>
      </pc:docMkLst>
      <pc:sldChg chg="modSp mod">
        <pc:chgData name="Claire d'Esclercs" userId="66830f0a-49a5-4287-84d6-e007274ab129" providerId="ADAL" clId="{4407D7A5-DCEB-44DF-A673-8AFCDB7828E7}" dt="2025-09-03T13:35:25.797" v="21" actId="20577"/>
        <pc:sldMkLst>
          <pc:docMk/>
          <pc:sldMk cId="2783070229" sldId="325"/>
        </pc:sldMkLst>
        <pc:spChg chg="mod">
          <ac:chgData name="Claire d'Esclercs" userId="66830f0a-49a5-4287-84d6-e007274ab129" providerId="ADAL" clId="{4407D7A5-DCEB-44DF-A673-8AFCDB7828E7}" dt="2025-09-03T13:35:25.797" v="21" actId="20577"/>
          <ac:spMkLst>
            <pc:docMk/>
            <pc:sldMk cId="2783070229" sldId="325"/>
            <ac:spMk id="3" creationId="{76D1084F-CD72-BC65-5CD8-49911BB2E368}"/>
          </ac:spMkLst>
        </pc:spChg>
      </pc:sldChg>
      <pc:sldChg chg="modSp mod">
        <pc:chgData name="Claire d'Esclercs" userId="66830f0a-49a5-4287-84d6-e007274ab129" providerId="ADAL" clId="{4407D7A5-DCEB-44DF-A673-8AFCDB7828E7}" dt="2025-09-03T13:40:29.380" v="34" actId="6549"/>
        <pc:sldMkLst>
          <pc:docMk/>
          <pc:sldMk cId="2233363103" sldId="327"/>
        </pc:sldMkLst>
        <pc:spChg chg="mod">
          <ac:chgData name="Claire d'Esclercs" userId="66830f0a-49a5-4287-84d6-e007274ab129" providerId="ADAL" clId="{4407D7A5-DCEB-44DF-A673-8AFCDB7828E7}" dt="2025-09-03T13:40:29.380" v="34" actId="6549"/>
          <ac:spMkLst>
            <pc:docMk/>
            <pc:sldMk cId="2233363103" sldId="327"/>
            <ac:spMk id="12" creationId="{5A48F14B-CBE9-8CFC-1660-B4B43EA172EB}"/>
          </ac:spMkLst>
        </pc:spChg>
        <pc:picChg chg="mod">
          <ac:chgData name="Claire d'Esclercs" userId="66830f0a-49a5-4287-84d6-e007274ab129" providerId="ADAL" clId="{4407D7A5-DCEB-44DF-A673-8AFCDB7828E7}" dt="2025-09-03T13:36:04.828" v="25" actId="14100"/>
          <ac:picMkLst>
            <pc:docMk/>
            <pc:sldMk cId="2233363103" sldId="327"/>
            <ac:picMk id="7" creationId="{75608F17-264F-52AE-053F-DBDB316E6D66}"/>
          </ac:picMkLst>
        </pc:picChg>
      </pc:sldChg>
      <pc:sldChg chg="modSp mod">
        <pc:chgData name="Claire d'Esclercs" userId="66830f0a-49a5-4287-84d6-e007274ab129" providerId="ADAL" clId="{4407D7A5-DCEB-44DF-A673-8AFCDB7828E7}" dt="2025-09-03T13:44:38.791" v="101" actId="20577"/>
        <pc:sldMkLst>
          <pc:docMk/>
          <pc:sldMk cId="1397562907" sldId="329"/>
        </pc:sldMkLst>
        <pc:spChg chg="mod">
          <ac:chgData name="Claire d'Esclercs" userId="66830f0a-49a5-4287-84d6-e007274ab129" providerId="ADAL" clId="{4407D7A5-DCEB-44DF-A673-8AFCDB7828E7}" dt="2025-09-03T13:44:38.791" v="101" actId="20577"/>
          <ac:spMkLst>
            <pc:docMk/>
            <pc:sldMk cId="1397562907" sldId="329"/>
            <ac:spMk id="3" creationId="{8B24A63B-8960-7307-D658-FED4352E97DF}"/>
          </ac:spMkLst>
        </pc:spChg>
      </pc:sldChg>
    </pc:docChg>
  </pc:docChgLst>
  <pc:docChgLst>
    <pc:chgData name="Claire d'Esclercs" userId="S::claire.desclercs@etsi.org::66830f0a-49a5-4287-84d6-e007274ab129" providerId="AD" clId="Web-{6CDE41F8-808E-0170-F851-8982097E8DC7}"/>
    <pc:docChg chg="modSld">
      <pc:chgData name="Claire d'Esclercs" userId="S::claire.desclercs@etsi.org::66830f0a-49a5-4287-84d6-e007274ab129" providerId="AD" clId="Web-{6CDE41F8-808E-0170-F851-8982097E8DC7}" dt="2025-09-03T13:33:34.823" v="3" actId="20577"/>
      <pc:docMkLst>
        <pc:docMk/>
      </pc:docMkLst>
      <pc:sldChg chg="modSp">
        <pc:chgData name="Claire d'Esclercs" userId="S::claire.desclercs@etsi.org::66830f0a-49a5-4287-84d6-e007274ab129" providerId="AD" clId="Web-{6CDE41F8-808E-0170-F851-8982097E8DC7}" dt="2025-09-03T13:33:34.823" v="3" actId="20577"/>
        <pc:sldMkLst>
          <pc:docMk/>
          <pc:sldMk cId="612768965" sldId="307"/>
        </pc:sldMkLst>
        <pc:spChg chg="mod">
          <ac:chgData name="Claire d'Esclercs" userId="S::claire.desclercs@etsi.org::66830f0a-49a5-4287-84d6-e007274ab129" providerId="AD" clId="Web-{6CDE41F8-808E-0170-F851-8982097E8DC7}" dt="2025-09-03T13:33:34.823" v="3" actId="20577"/>
          <ac:spMkLst>
            <pc:docMk/>
            <pc:sldMk cId="612768965" sldId="307"/>
            <ac:spMk id="3" creationId="{CCD424EF-F033-46B2-BAEB-0D5D12894EA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78632-431C-074B-AF5E-63C70B81CF2C}" type="doc">
      <dgm:prSet loTypeId="urn:microsoft.com/office/officeart/2005/8/layout/hProcess7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B0262D-8750-8C48-AB4E-39AC2119026A}">
      <dgm:prSet phldrT="[Text]"/>
      <dgm:spPr/>
      <dgm:t>
        <a:bodyPr/>
        <a:lstStyle/>
        <a:p>
          <a:r>
            <a:rPr lang="en-GB" dirty="0"/>
            <a:t>Harmonized European Standards (</a:t>
          </a:r>
          <a:r>
            <a:rPr lang="en-GB" dirty="0" err="1"/>
            <a:t>hENs</a:t>
          </a:r>
          <a:r>
            <a:rPr lang="en-GB" dirty="0"/>
            <a:t>)</a:t>
          </a:r>
        </a:p>
      </dgm:t>
    </dgm:pt>
    <dgm:pt modelId="{8B157880-8165-2C4D-ABD4-D2D42834E4C2}">
      <dgm:prSet phldrT="[Text]"/>
      <dgm:spPr/>
      <dgm:t>
        <a:bodyPr/>
        <a:lstStyle/>
        <a:p>
          <a:endParaRPr lang="en-GB" dirty="0"/>
        </a:p>
      </dgm:t>
    </dgm:pt>
    <dgm:pt modelId="{6E031AC7-E098-6047-B5DE-76FE95E519E2}" type="sibTrans" cxnId="{09725866-EBC6-A042-9154-6AAE3B35383C}">
      <dgm:prSet/>
      <dgm:spPr/>
      <dgm:t>
        <a:bodyPr/>
        <a:lstStyle/>
        <a:p>
          <a:endParaRPr lang="en-GB"/>
        </a:p>
      </dgm:t>
    </dgm:pt>
    <dgm:pt modelId="{A2CC7AC0-135F-994F-8621-4DF2AE0461C2}" type="parTrans" cxnId="{09725866-EBC6-A042-9154-6AAE3B35383C}">
      <dgm:prSet/>
      <dgm:spPr/>
      <dgm:t>
        <a:bodyPr/>
        <a:lstStyle/>
        <a:p>
          <a:endParaRPr lang="en-GB"/>
        </a:p>
      </dgm:t>
    </dgm:pt>
    <dgm:pt modelId="{48C25E9F-3BF5-CE4B-B311-15A7B3551CE7}" type="sibTrans" cxnId="{53135F3C-DBB3-A446-997E-416344FCD2C2}">
      <dgm:prSet/>
      <dgm:spPr/>
      <dgm:t>
        <a:bodyPr/>
        <a:lstStyle/>
        <a:p>
          <a:endParaRPr lang="en-GB"/>
        </a:p>
      </dgm:t>
    </dgm:pt>
    <dgm:pt modelId="{472397B4-9E44-FD42-A3AE-69275CF6CB62}" type="parTrans" cxnId="{53135F3C-DBB3-A446-997E-416344FCD2C2}">
      <dgm:prSet/>
      <dgm:spPr/>
      <dgm:t>
        <a:bodyPr/>
        <a:lstStyle/>
        <a:p>
          <a:endParaRPr lang="en-GB"/>
        </a:p>
      </dgm:t>
    </dgm:pt>
    <dgm:pt modelId="{6E49DF56-E72A-D944-A124-A01514A5150C}">
      <dgm:prSet phldrT="[Text]"/>
      <dgm:spPr/>
      <dgm:t>
        <a:bodyPr/>
        <a:lstStyle/>
        <a:p>
          <a:r>
            <a:rPr lang="en-GB" dirty="0"/>
            <a:t>Essential Requirements for compliance with EU Legislation  </a:t>
          </a:r>
        </a:p>
      </dgm:t>
    </dgm:pt>
    <dgm:pt modelId="{0AEC622E-DA14-0E40-8E87-26EBAD8CC2BB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804F622F-22F5-7C4A-BC53-D3DF2C55DEFD}" type="sibTrans" cxnId="{6F1F287E-8A64-7F4F-8584-0714AE599B31}">
      <dgm:prSet/>
      <dgm:spPr/>
      <dgm:t>
        <a:bodyPr/>
        <a:lstStyle/>
        <a:p>
          <a:endParaRPr lang="en-GB"/>
        </a:p>
      </dgm:t>
    </dgm:pt>
    <dgm:pt modelId="{3F367FDC-5120-1947-BC1F-A964EC5DCCEE}" type="parTrans" cxnId="{6F1F287E-8A64-7F4F-8584-0714AE599B31}">
      <dgm:prSet/>
      <dgm:spPr/>
      <dgm:t>
        <a:bodyPr/>
        <a:lstStyle/>
        <a:p>
          <a:endParaRPr lang="en-GB"/>
        </a:p>
      </dgm:t>
    </dgm:pt>
    <dgm:pt modelId="{5AF41E06-D764-0240-ACB3-09F9A227ED45}" type="sibTrans" cxnId="{5559D0BD-634C-024B-9841-6609E647E92E}">
      <dgm:prSet/>
      <dgm:spPr/>
      <dgm:t>
        <a:bodyPr/>
        <a:lstStyle/>
        <a:p>
          <a:endParaRPr lang="en-GB"/>
        </a:p>
      </dgm:t>
    </dgm:pt>
    <dgm:pt modelId="{9250E204-48B8-BD43-A62C-477C94C664AF}" type="parTrans" cxnId="{5559D0BD-634C-024B-9841-6609E647E92E}">
      <dgm:prSet/>
      <dgm:spPr/>
      <dgm:t>
        <a:bodyPr/>
        <a:lstStyle/>
        <a:p>
          <a:endParaRPr lang="en-GB"/>
        </a:p>
      </dgm:t>
    </dgm:pt>
    <dgm:pt modelId="{45B6E580-428A-F942-81F0-0AD51764FDF0}">
      <dgm:prSet phldrT="[Text]"/>
      <dgm:spPr/>
      <dgm:t>
        <a:bodyPr/>
        <a:lstStyle/>
        <a:p>
          <a:r>
            <a:rPr lang="en-GB" dirty="0"/>
            <a:t>EU Legislation</a:t>
          </a:r>
        </a:p>
        <a:p>
          <a:r>
            <a:rPr lang="en-GB" dirty="0"/>
            <a:t> </a:t>
          </a:r>
        </a:p>
      </dgm:t>
    </dgm:pt>
    <dgm:pt modelId="{FC5326A6-459A-9444-AC9E-3B10B25DF720}">
      <dgm:prSet phldrT="[Text]"/>
      <dgm:spPr/>
      <dgm:t>
        <a:bodyPr/>
        <a:lstStyle/>
        <a:p>
          <a:endParaRPr lang="en-GB" dirty="0"/>
        </a:p>
      </dgm:t>
    </dgm:pt>
    <dgm:pt modelId="{57539688-4FD5-4A4A-8094-C6C2573257F9}" type="sibTrans" cxnId="{8B00C135-1868-F446-BF00-6AAF10BF10DE}">
      <dgm:prSet/>
      <dgm:spPr/>
      <dgm:t>
        <a:bodyPr/>
        <a:lstStyle/>
        <a:p>
          <a:endParaRPr lang="en-GB"/>
        </a:p>
      </dgm:t>
    </dgm:pt>
    <dgm:pt modelId="{B00275B8-072E-8544-A26D-70FD63AE8CA4}" type="parTrans" cxnId="{8B00C135-1868-F446-BF00-6AAF10BF10DE}">
      <dgm:prSet/>
      <dgm:spPr/>
      <dgm:t>
        <a:bodyPr/>
        <a:lstStyle/>
        <a:p>
          <a:endParaRPr lang="en-GB"/>
        </a:p>
      </dgm:t>
    </dgm:pt>
    <dgm:pt modelId="{36ACE6D1-67CD-BE49-A890-029754340E82}" type="sibTrans" cxnId="{783B113E-FC96-414A-A03B-30ED6298C54A}">
      <dgm:prSet/>
      <dgm:spPr/>
      <dgm:t>
        <a:bodyPr/>
        <a:lstStyle/>
        <a:p>
          <a:endParaRPr lang="en-GB"/>
        </a:p>
      </dgm:t>
    </dgm:pt>
    <dgm:pt modelId="{852F45B4-2C70-3447-A0E9-D676373E882B}" type="parTrans" cxnId="{783B113E-FC96-414A-A03B-30ED6298C54A}">
      <dgm:prSet/>
      <dgm:spPr/>
      <dgm:t>
        <a:bodyPr/>
        <a:lstStyle/>
        <a:p>
          <a:endParaRPr lang="en-GB"/>
        </a:p>
      </dgm:t>
    </dgm:pt>
    <dgm:pt modelId="{2F90422D-C1A0-3C4B-A188-D413C99F26CC}" type="pres">
      <dgm:prSet presAssocID="{7BA78632-431C-074B-AF5E-63C70B81CF2C}" presName="Name0" presStyleCnt="0">
        <dgm:presLayoutVars>
          <dgm:dir/>
          <dgm:animLvl val="lvl"/>
          <dgm:resizeHandles val="exact"/>
        </dgm:presLayoutVars>
      </dgm:prSet>
      <dgm:spPr/>
    </dgm:pt>
    <dgm:pt modelId="{8CB49239-F573-0142-9CAD-3DCE2C47CB12}" type="pres">
      <dgm:prSet presAssocID="{FC5326A6-459A-9444-AC9E-3B10B25DF720}" presName="compositeNode" presStyleCnt="0">
        <dgm:presLayoutVars>
          <dgm:bulletEnabled val="1"/>
        </dgm:presLayoutVars>
      </dgm:prSet>
      <dgm:spPr/>
    </dgm:pt>
    <dgm:pt modelId="{95DA9A92-FB06-544F-9145-BC4C06CDDC2F}" type="pres">
      <dgm:prSet presAssocID="{FC5326A6-459A-9444-AC9E-3B10B25DF720}" presName="bgRect" presStyleLbl="node1" presStyleIdx="0" presStyleCnt="3"/>
      <dgm:spPr/>
    </dgm:pt>
    <dgm:pt modelId="{CD0F9639-592F-7E48-9709-B91F6B9F027C}" type="pres">
      <dgm:prSet presAssocID="{FC5326A6-459A-9444-AC9E-3B10B25DF72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1C47A5B-FFFE-BE41-AA74-F391599FB229}" type="pres">
      <dgm:prSet presAssocID="{FC5326A6-459A-9444-AC9E-3B10B25DF720}" presName="childNode" presStyleLbl="node1" presStyleIdx="0" presStyleCnt="3">
        <dgm:presLayoutVars>
          <dgm:bulletEnabled val="1"/>
        </dgm:presLayoutVars>
      </dgm:prSet>
      <dgm:spPr/>
    </dgm:pt>
    <dgm:pt modelId="{3E8DD851-32BD-6D4C-B5D0-0D0586E5C120}" type="pres">
      <dgm:prSet presAssocID="{57539688-4FD5-4A4A-8094-C6C2573257F9}" presName="hSp" presStyleCnt="0"/>
      <dgm:spPr/>
    </dgm:pt>
    <dgm:pt modelId="{D058970D-59F9-EB43-A109-36394CE00EE2}" type="pres">
      <dgm:prSet presAssocID="{57539688-4FD5-4A4A-8094-C6C2573257F9}" presName="vProcSp" presStyleCnt="0"/>
      <dgm:spPr/>
    </dgm:pt>
    <dgm:pt modelId="{64CB371C-228F-3049-9C3D-BE0AFB524A62}" type="pres">
      <dgm:prSet presAssocID="{57539688-4FD5-4A4A-8094-C6C2573257F9}" presName="vSp1" presStyleCnt="0"/>
      <dgm:spPr/>
    </dgm:pt>
    <dgm:pt modelId="{F88D976F-1E3A-9E46-B48A-4C5CBB8BB691}" type="pres">
      <dgm:prSet presAssocID="{57539688-4FD5-4A4A-8094-C6C2573257F9}" presName="simulatedConn" presStyleLbl="solidFgAcc1" presStyleIdx="0" presStyleCnt="2"/>
      <dgm:spPr/>
    </dgm:pt>
    <dgm:pt modelId="{5BD377AC-F99C-AC4E-B9A5-0DD3431E4BF6}" type="pres">
      <dgm:prSet presAssocID="{57539688-4FD5-4A4A-8094-C6C2573257F9}" presName="vSp2" presStyleCnt="0"/>
      <dgm:spPr/>
    </dgm:pt>
    <dgm:pt modelId="{6336E466-2BD5-1E49-A9CA-F2ABB13AB8C9}" type="pres">
      <dgm:prSet presAssocID="{57539688-4FD5-4A4A-8094-C6C2573257F9}" presName="sibTrans" presStyleCnt="0"/>
      <dgm:spPr/>
    </dgm:pt>
    <dgm:pt modelId="{F3544A0E-E872-9E42-9FAE-E216DFC05966}" type="pres">
      <dgm:prSet presAssocID="{0AEC622E-DA14-0E40-8E87-26EBAD8CC2BB}" presName="compositeNode" presStyleCnt="0">
        <dgm:presLayoutVars>
          <dgm:bulletEnabled val="1"/>
        </dgm:presLayoutVars>
      </dgm:prSet>
      <dgm:spPr/>
    </dgm:pt>
    <dgm:pt modelId="{884285BB-09DB-1646-AC2C-06E7F932983C}" type="pres">
      <dgm:prSet presAssocID="{0AEC622E-DA14-0E40-8E87-26EBAD8CC2BB}" presName="bgRect" presStyleLbl="node1" presStyleIdx="1" presStyleCnt="3"/>
      <dgm:spPr/>
    </dgm:pt>
    <dgm:pt modelId="{AEE4C0B0-4ACB-4F46-9E7B-57F6216BDCCF}" type="pres">
      <dgm:prSet presAssocID="{0AEC622E-DA14-0E40-8E87-26EBAD8CC2B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5D8CCCD-965B-FA49-B2E5-542ACD67BD5A}" type="pres">
      <dgm:prSet presAssocID="{0AEC622E-DA14-0E40-8E87-26EBAD8CC2BB}" presName="childNode" presStyleLbl="node1" presStyleIdx="1" presStyleCnt="3">
        <dgm:presLayoutVars>
          <dgm:bulletEnabled val="1"/>
        </dgm:presLayoutVars>
      </dgm:prSet>
      <dgm:spPr/>
    </dgm:pt>
    <dgm:pt modelId="{7F4C5E83-44F9-924F-B752-E62FCA72A814}" type="pres">
      <dgm:prSet presAssocID="{804F622F-22F5-7C4A-BC53-D3DF2C55DEFD}" presName="hSp" presStyleCnt="0"/>
      <dgm:spPr/>
    </dgm:pt>
    <dgm:pt modelId="{2A84F338-905C-6F4B-B59C-DB69BF7F25EF}" type="pres">
      <dgm:prSet presAssocID="{804F622F-22F5-7C4A-BC53-D3DF2C55DEFD}" presName="vProcSp" presStyleCnt="0"/>
      <dgm:spPr/>
    </dgm:pt>
    <dgm:pt modelId="{1CD38FF7-3505-5E4C-9D5E-6F9C5C0C270E}" type="pres">
      <dgm:prSet presAssocID="{804F622F-22F5-7C4A-BC53-D3DF2C55DEFD}" presName="vSp1" presStyleCnt="0"/>
      <dgm:spPr/>
    </dgm:pt>
    <dgm:pt modelId="{57B67C49-3CB1-7243-A50D-E15F3E816DB9}" type="pres">
      <dgm:prSet presAssocID="{804F622F-22F5-7C4A-BC53-D3DF2C55DEFD}" presName="simulatedConn" presStyleLbl="solidFgAcc1" presStyleIdx="1" presStyleCnt="2"/>
      <dgm:spPr/>
    </dgm:pt>
    <dgm:pt modelId="{BDDF7041-0B2A-F24D-95A2-F1E20835E766}" type="pres">
      <dgm:prSet presAssocID="{804F622F-22F5-7C4A-BC53-D3DF2C55DEFD}" presName="vSp2" presStyleCnt="0"/>
      <dgm:spPr/>
    </dgm:pt>
    <dgm:pt modelId="{160E4277-044A-DE4C-8128-73D90C03DB8F}" type="pres">
      <dgm:prSet presAssocID="{804F622F-22F5-7C4A-BC53-D3DF2C55DEFD}" presName="sibTrans" presStyleCnt="0"/>
      <dgm:spPr/>
    </dgm:pt>
    <dgm:pt modelId="{975852E8-1EFE-3840-A461-8AEE703C4F65}" type="pres">
      <dgm:prSet presAssocID="{8B157880-8165-2C4D-ABD4-D2D42834E4C2}" presName="compositeNode" presStyleCnt="0">
        <dgm:presLayoutVars>
          <dgm:bulletEnabled val="1"/>
        </dgm:presLayoutVars>
      </dgm:prSet>
      <dgm:spPr/>
    </dgm:pt>
    <dgm:pt modelId="{A817F0AD-0EDD-904C-BD10-21FDD4860EC8}" type="pres">
      <dgm:prSet presAssocID="{8B157880-8165-2C4D-ABD4-D2D42834E4C2}" presName="bgRect" presStyleLbl="node1" presStyleIdx="2" presStyleCnt="3"/>
      <dgm:spPr/>
    </dgm:pt>
    <dgm:pt modelId="{8B55B082-CD5F-1A40-822C-99AAF035DAF7}" type="pres">
      <dgm:prSet presAssocID="{8B157880-8165-2C4D-ABD4-D2D42834E4C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99859FA-10B2-FA4F-8255-7B3A381E7933}" type="pres">
      <dgm:prSet presAssocID="{8B157880-8165-2C4D-ABD4-D2D42834E4C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B8AA30A-B9DA-6A41-8355-9B04C84F629F}" type="presOf" srcId="{45B6E580-428A-F942-81F0-0AD51764FDF0}" destId="{71C47A5B-FFFE-BE41-AA74-F391599FB229}" srcOrd="0" destOrd="0" presId="urn:microsoft.com/office/officeart/2005/8/layout/hProcess7"/>
    <dgm:cxn modelId="{EBD68928-3E2D-004B-85B5-5DA470FCD45B}" type="presOf" srcId="{FC5326A6-459A-9444-AC9E-3B10B25DF720}" destId="{95DA9A92-FB06-544F-9145-BC4C06CDDC2F}" srcOrd="0" destOrd="0" presId="urn:microsoft.com/office/officeart/2005/8/layout/hProcess7"/>
    <dgm:cxn modelId="{8B00C135-1868-F446-BF00-6AAF10BF10DE}" srcId="{7BA78632-431C-074B-AF5E-63C70B81CF2C}" destId="{FC5326A6-459A-9444-AC9E-3B10B25DF720}" srcOrd="0" destOrd="0" parTransId="{B00275B8-072E-8544-A26D-70FD63AE8CA4}" sibTransId="{57539688-4FD5-4A4A-8094-C6C2573257F9}"/>
    <dgm:cxn modelId="{53135F3C-DBB3-A446-997E-416344FCD2C2}" srcId="{8B157880-8165-2C4D-ABD4-D2D42834E4C2}" destId="{A7B0262D-8750-8C48-AB4E-39AC2119026A}" srcOrd="0" destOrd="0" parTransId="{472397B4-9E44-FD42-A3AE-69275CF6CB62}" sibTransId="{48C25E9F-3BF5-CE4B-B311-15A7B3551CE7}"/>
    <dgm:cxn modelId="{783B113E-FC96-414A-A03B-30ED6298C54A}" srcId="{FC5326A6-459A-9444-AC9E-3B10B25DF720}" destId="{45B6E580-428A-F942-81F0-0AD51764FDF0}" srcOrd="0" destOrd="0" parTransId="{852F45B4-2C70-3447-A0E9-D676373E882B}" sibTransId="{36ACE6D1-67CD-BE49-A890-029754340E82}"/>
    <dgm:cxn modelId="{11F75956-6F28-DF4E-9CC4-6491F21AEE91}" type="presOf" srcId="{A7B0262D-8750-8C48-AB4E-39AC2119026A}" destId="{299859FA-10B2-FA4F-8255-7B3A381E7933}" srcOrd="0" destOrd="0" presId="urn:microsoft.com/office/officeart/2005/8/layout/hProcess7"/>
    <dgm:cxn modelId="{09725866-EBC6-A042-9154-6AAE3B35383C}" srcId="{7BA78632-431C-074B-AF5E-63C70B81CF2C}" destId="{8B157880-8165-2C4D-ABD4-D2D42834E4C2}" srcOrd="2" destOrd="0" parTransId="{A2CC7AC0-135F-994F-8621-4DF2AE0461C2}" sibTransId="{6E031AC7-E098-6047-B5DE-76FE95E519E2}"/>
    <dgm:cxn modelId="{79C46967-1A83-1C49-9FB9-929221B9AFBF}" type="presOf" srcId="{8B157880-8165-2C4D-ABD4-D2D42834E4C2}" destId="{A817F0AD-0EDD-904C-BD10-21FDD4860EC8}" srcOrd="0" destOrd="0" presId="urn:microsoft.com/office/officeart/2005/8/layout/hProcess7"/>
    <dgm:cxn modelId="{6F1F287E-8A64-7F4F-8584-0714AE599B31}" srcId="{7BA78632-431C-074B-AF5E-63C70B81CF2C}" destId="{0AEC622E-DA14-0E40-8E87-26EBAD8CC2BB}" srcOrd="1" destOrd="0" parTransId="{3F367FDC-5120-1947-BC1F-A964EC5DCCEE}" sibTransId="{804F622F-22F5-7C4A-BC53-D3DF2C55DEFD}"/>
    <dgm:cxn modelId="{68A4C484-9DC9-384B-9C54-C87E3EFF78B3}" type="presOf" srcId="{0AEC622E-DA14-0E40-8E87-26EBAD8CC2BB}" destId="{AEE4C0B0-4ACB-4F46-9E7B-57F6216BDCCF}" srcOrd="1" destOrd="0" presId="urn:microsoft.com/office/officeart/2005/8/layout/hProcess7"/>
    <dgm:cxn modelId="{B75283B2-23B7-3047-AF07-5865C9A25CB1}" type="presOf" srcId="{0AEC622E-DA14-0E40-8E87-26EBAD8CC2BB}" destId="{884285BB-09DB-1646-AC2C-06E7F932983C}" srcOrd="0" destOrd="0" presId="urn:microsoft.com/office/officeart/2005/8/layout/hProcess7"/>
    <dgm:cxn modelId="{5559D0BD-634C-024B-9841-6609E647E92E}" srcId="{0AEC622E-DA14-0E40-8E87-26EBAD8CC2BB}" destId="{6E49DF56-E72A-D944-A124-A01514A5150C}" srcOrd="0" destOrd="0" parTransId="{9250E204-48B8-BD43-A62C-477C94C664AF}" sibTransId="{5AF41E06-D764-0240-ACB3-09F9A227ED45}"/>
    <dgm:cxn modelId="{621668C0-78EA-DA4A-8423-F52679EB52F4}" type="presOf" srcId="{6E49DF56-E72A-D944-A124-A01514A5150C}" destId="{E5D8CCCD-965B-FA49-B2E5-542ACD67BD5A}" srcOrd="0" destOrd="0" presId="urn:microsoft.com/office/officeart/2005/8/layout/hProcess7"/>
    <dgm:cxn modelId="{1ABCC2C4-0065-6E42-81BD-049A9BD48CB0}" type="presOf" srcId="{FC5326A6-459A-9444-AC9E-3B10B25DF720}" destId="{CD0F9639-592F-7E48-9709-B91F6B9F027C}" srcOrd="1" destOrd="0" presId="urn:microsoft.com/office/officeart/2005/8/layout/hProcess7"/>
    <dgm:cxn modelId="{FBC5E9CB-2D2B-1F40-B2A1-F559D2202766}" type="presOf" srcId="{7BA78632-431C-074B-AF5E-63C70B81CF2C}" destId="{2F90422D-C1A0-3C4B-A188-D413C99F26CC}" srcOrd="0" destOrd="0" presId="urn:microsoft.com/office/officeart/2005/8/layout/hProcess7"/>
    <dgm:cxn modelId="{400B30E4-8B2F-B74F-B6F9-6A222AA561EC}" type="presOf" srcId="{8B157880-8165-2C4D-ABD4-D2D42834E4C2}" destId="{8B55B082-CD5F-1A40-822C-99AAF035DAF7}" srcOrd="1" destOrd="0" presId="urn:microsoft.com/office/officeart/2005/8/layout/hProcess7"/>
    <dgm:cxn modelId="{D95A398C-B510-1C49-A30A-F086D20FF685}" type="presParOf" srcId="{2F90422D-C1A0-3C4B-A188-D413C99F26CC}" destId="{8CB49239-F573-0142-9CAD-3DCE2C47CB12}" srcOrd="0" destOrd="0" presId="urn:microsoft.com/office/officeart/2005/8/layout/hProcess7"/>
    <dgm:cxn modelId="{625C284F-7B1A-BF48-AE9D-6B17F33A9AEB}" type="presParOf" srcId="{8CB49239-F573-0142-9CAD-3DCE2C47CB12}" destId="{95DA9A92-FB06-544F-9145-BC4C06CDDC2F}" srcOrd="0" destOrd="0" presId="urn:microsoft.com/office/officeart/2005/8/layout/hProcess7"/>
    <dgm:cxn modelId="{E290A77D-E65B-5C42-ABC6-01F1375E39A0}" type="presParOf" srcId="{8CB49239-F573-0142-9CAD-3DCE2C47CB12}" destId="{CD0F9639-592F-7E48-9709-B91F6B9F027C}" srcOrd="1" destOrd="0" presId="urn:microsoft.com/office/officeart/2005/8/layout/hProcess7"/>
    <dgm:cxn modelId="{A48F4B5E-44B0-D64D-975D-06FC79B84580}" type="presParOf" srcId="{8CB49239-F573-0142-9CAD-3DCE2C47CB12}" destId="{71C47A5B-FFFE-BE41-AA74-F391599FB229}" srcOrd="2" destOrd="0" presId="urn:microsoft.com/office/officeart/2005/8/layout/hProcess7"/>
    <dgm:cxn modelId="{43CFB853-5793-A74B-86B5-1D4493107B53}" type="presParOf" srcId="{2F90422D-C1A0-3C4B-A188-D413C99F26CC}" destId="{3E8DD851-32BD-6D4C-B5D0-0D0586E5C120}" srcOrd="1" destOrd="0" presId="urn:microsoft.com/office/officeart/2005/8/layout/hProcess7"/>
    <dgm:cxn modelId="{C255110B-7348-9A4F-A147-0E1C6DC38CC6}" type="presParOf" srcId="{2F90422D-C1A0-3C4B-A188-D413C99F26CC}" destId="{D058970D-59F9-EB43-A109-36394CE00EE2}" srcOrd="2" destOrd="0" presId="urn:microsoft.com/office/officeart/2005/8/layout/hProcess7"/>
    <dgm:cxn modelId="{27933C3A-6EB3-DB4B-A4AB-BA1932918DBC}" type="presParOf" srcId="{D058970D-59F9-EB43-A109-36394CE00EE2}" destId="{64CB371C-228F-3049-9C3D-BE0AFB524A62}" srcOrd="0" destOrd="0" presId="urn:microsoft.com/office/officeart/2005/8/layout/hProcess7"/>
    <dgm:cxn modelId="{17BE1D99-5ACD-4B47-8E6D-906B1ADAE833}" type="presParOf" srcId="{D058970D-59F9-EB43-A109-36394CE00EE2}" destId="{F88D976F-1E3A-9E46-B48A-4C5CBB8BB691}" srcOrd="1" destOrd="0" presId="urn:microsoft.com/office/officeart/2005/8/layout/hProcess7"/>
    <dgm:cxn modelId="{AD2B2ABD-9010-304C-856B-312B0CBEA20F}" type="presParOf" srcId="{D058970D-59F9-EB43-A109-36394CE00EE2}" destId="{5BD377AC-F99C-AC4E-B9A5-0DD3431E4BF6}" srcOrd="2" destOrd="0" presId="urn:microsoft.com/office/officeart/2005/8/layout/hProcess7"/>
    <dgm:cxn modelId="{896C7E0B-53BE-D540-9F46-58D5461FFF5D}" type="presParOf" srcId="{2F90422D-C1A0-3C4B-A188-D413C99F26CC}" destId="{6336E466-2BD5-1E49-A9CA-F2ABB13AB8C9}" srcOrd="3" destOrd="0" presId="urn:microsoft.com/office/officeart/2005/8/layout/hProcess7"/>
    <dgm:cxn modelId="{B9748D70-EE62-434F-90EC-F1F39DBECBFF}" type="presParOf" srcId="{2F90422D-C1A0-3C4B-A188-D413C99F26CC}" destId="{F3544A0E-E872-9E42-9FAE-E216DFC05966}" srcOrd="4" destOrd="0" presId="urn:microsoft.com/office/officeart/2005/8/layout/hProcess7"/>
    <dgm:cxn modelId="{80B40D24-5AFB-4448-8B6C-B0F84EB409EC}" type="presParOf" srcId="{F3544A0E-E872-9E42-9FAE-E216DFC05966}" destId="{884285BB-09DB-1646-AC2C-06E7F932983C}" srcOrd="0" destOrd="0" presId="urn:microsoft.com/office/officeart/2005/8/layout/hProcess7"/>
    <dgm:cxn modelId="{CC009D6C-8183-E740-A8CE-2F1C073C9523}" type="presParOf" srcId="{F3544A0E-E872-9E42-9FAE-E216DFC05966}" destId="{AEE4C0B0-4ACB-4F46-9E7B-57F6216BDCCF}" srcOrd="1" destOrd="0" presId="urn:microsoft.com/office/officeart/2005/8/layout/hProcess7"/>
    <dgm:cxn modelId="{84D9351F-35E4-B44F-A63B-004427DB1EE5}" type="presParOf" srcId="{F3544A0E-E872-9E42-9FAE-E216DFC05966}" destId="{E5D8CCCD-965B-FA49-B2E5-542ACD67BD5A}" srcOrd="2" destOrd="0" presId="urn:microsoft.com/office/officeart/2005/8/layout/hProcess7"/>
    <dgm:cxn modelId="{9C362FA9-6E7B-B749-932E-86C02405986D}" type="presParOf" srcId="{2F90422D-C1A0-3C4B-A188-D413C99F26CC}" destId="{7F4C5E83-44F9-924F-B752-E62FCA72A814}" srcOrd="5" destOrd="0" presId="urn:microsoft.com/office/officeart/2005/8/layout/hProcess7"/>
    <dgm:cxn modelId="{95B07AF6-818C-AC47-9B0B-8CE2A375673C}" type="presParOf" srcId="{2F90422D-C1A0-3C4B-A188-D413C99F26CC}" destId="{2A84F338-905C-6F4B-B59C-DB69BF7F25EF}" srcOrd="6" destOrd="0" presId="urn:microsoft.com/office/officeart/2005/8/layout/hProcess7"/>
    <dgm:cxn modelId="{7C974DCA-24F5-024E-BDCC-E3DA891E3B7B}" type="presParOf" srcId="{2A84F338-905C-6F4B-B59C-DB69BF7F25EF}" destId="{1CD38FF7-3505-5E4C-9D5E-6F9C5C0C270E}" srcOrd="0" destOrd="0" presId="urn:microsoft.com/office/officeart/2005/8/layout/hProcess7"/>
    <dgm:cxn modelId="{5C07625F-78A0-BC43-8B8A-85766ECEA8FD}" type="presParOf" srcId="{2A84F338-905C-6F4B-B59C-DB69BF7F25EF}" destId="{57B67C49-3CB1-7243-A50D-E15F3E816DB9}" srcOrd="1" destOrd="0" presId="urn:microsoft.com/office/officeart/2005/8/layout/hProcess7"/>
    <dgm:cxn modelId="{E6466A8B-18CB-BE41-B568-40E2E3FFA4FD}" type="presParOf" srcId="{2A84F338-905C-6F4B-B59C-DB69BF7F25EF}" destId="{BDDF7041-0B2A-F24D-95A2-F1E20835E766}" srcOrd="2" destOrd="0" presId="urn:microsoft.com/office/officeart/2005/8/layout/hProcess7"/>
    <dgm:cxn modelId="{3C5820FF-FB5C-4C4F-89DD-FD6466EB4866}" type="presParOf" srcId="{2F90422D-C1A0-3C4B-A188-D413C99F26CC}" destId="{160E4277-044A-DE4C-8128-73D90C03DB8F}" srcOrd="7" destOrd="0" presId="urn:microsoft.com/office/officeart/2005/8/layout/hProcess7"/>
    <dgm:cxn modelId="{6AFA05BF-4702-6646-BE82-BBB93A3F75C4}" type="presParOf" srcId="{2F90422D-C1A0-3C4B-A188-D413C99F26CC}" destId="{975852E8-1EFE-3840-A461-8AEE703C4F65}" srcOrd="8" destOrd="0" presId="urn:microsoft.com/office/officeart/2005/8/layout/hProcess7"/>
    <dgm:cxn modelId="{71B9060F-4752-024E-9BE2-1A50A9CD2DB5}" type="presParOf" srcId="{975852E8-1EFE-3840-A461-8AEE703C4F65}" destId="{A817F0AD-0EDD-904C-BD10-21FDD4860EC8}" srcOrd="0" destOrd="0" presId="urn:microsoft.com/office/officeart/2005/8/layout/hProcess7"/>
    <dgm:cxn modelId="{7BF5F509-993B-C943-84CC-657C64A1392A}" type="presParOf" srcId="{975852E8-1EFE-3840-A461-8AEE703C4F65}" destId="{8B55B082-CD5F-1A40-822C-99AAF035DAF7}" srcOrd="1" destOrd="0" presId="urn:microsoft.com/office/officeart/2005/8/layout/hProcess7"/>
    <dgm:cxn modelId="{877D8556-88FA-6041-B818-65EC2B8D99F2}" type="presParOf" srcId="{975852E8-1EFE-3840-A461-8AEE703C4F65}" destId="{299859FA-10B2-FA4F-8255-7B3A381E793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A9A92-FB06-544F-9145-BC4C06CDDC2F}">
      <dsp:nvSpPr>
        <dsp:cNvPr id="0" name=""/>
        <dsp:cNvSpPr/>
      </dsp:nvSpPr>
      <dsp:spPr>
        <a:xfrm>
          <a:off x="534" y="548540"/>
          <a:ext cx="2301934" cy="276232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 rot="16200000">
        <a:off x="-901823" y="1450899"/>
        <a:ext cx="2265103" cy="460386"/>
      </dsp:txXfrm>
    </dsp:sp>
    <dsp:sp modelId="{71C47A5B-FFFE-BE41-AA74-F391599FB229}">
      <dsp:nvSpPr>
        <dsp:cNvPr id="0" name=""/>
        <dsp:cNvSpPr/>
      </dsp:nvSpPr>
      <dsp:spPr>
        <a:xfrm>
          <a:off x="460921" y="548540"/>
          <a:ext cx="1714941" cy="276232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EU Legislation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</a:t>
          </a:r>
        </a:p>
      </dsp:txBody>
      <dsp:txXfrm>
        <a:off x="460921" y="548540"/>
        <a:ext cx="1714941" cy="2762321"/>
      </dsp:txXfrm>
    </dsp:sp>
    <dsp:sp modelId="{884285BB-09DB-1646-AC2C-06E7F932983C}">
      <dsp:nvSpPr>
        <dsp:cNvPr id="0" name=""/>
        <dsp:cNvSpPr/>
      </dsp:nvSpPr>
      <dsp:spPr>
        <a:xfrm>
          <a:off x="2383036" y="548540"/>
          <a:ext cx="2301934" cy="276232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 </a:t>
          </a:r>
        </a:p>
      </dsp:txBody>
      <dsp:txXfrm rot="16200000">
        <a:off x="1480678" y="1450899"/>
        <a:ext cx="2265103" cy="460386"/>
      </dsp:txXfrm>
    </dsp:sp>
    <dsp:sp modelId="{F88D976F-1E3A-9E46-B48A-4C5CBB8BB691}">
      <dsp:nvSpPr>
        <dsp:cNvPr id="0" name=""/>
        <dsp:cNvSpPr/>
      </dsp:nvSpPr>
      <dsp:spPr>
        <a:xfrm rot="5400000">
          <a:off x="2191477" y="2745030"/>
          <a:ext cx="406137" cy="345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8CCCD-965B-FA49-B2E5-542ACD67BD5A}">
      <dsp:nvSpPr>
        <dsp:cNvPr id="0" name=""/>
        <dsp:cNvSpPr/>
      </dsp:nvSpPr>
      <dsp:spPr>
        <a:xfrm>
          <a:off x="2843423" y="548540"/>
          <a:ext cx="1714941" cy="276232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Essential Requirements for compliance with EU Legislation  </a:t>
          </a:r>
        </a:p>
      </dsp:txBody>
      <dsp:txXfrm>
        <a:off x="2843423" y="548540"/>
        <a:ext cx="1714941" cy="2762321"/>
      </dsp:txXfrm>
    </dsp:sp>
    <dsp:sp modelId="{A817F0AD-0EDD-904C-BD10-21FDD4860EC8}">
      <dsp:nvSpPr>
        <dsp:cNvPr id="0" name=""/>
        <dsp:cNvSpPr/>
      </dsp:nvSpPr>
      <dsp:spPr>
        <a:xfrm>
          <a:off x="4765538" y="548540"/>
          <a:ext cx="2301934" cy="276232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 rot="16200000">
        <a:off x="3863180" y="1450899"/>
        <a:ext cx="2265103" cy="460386"/>
      </dsp:txXfrm>
    </dsp:sp>
    <dsp:sp modelId="{57B67C49-3CB1-7243-A50D-E15F3E816DB9}">
      <dsp:nvSpPr>
        <dsp:cNvPr id="0" name=""/>
        <dsp:cNvSpPr/>
      </dsp:nvSpPr>
      <dsp:spPr>
        <a:xfrm rot="5400000">
          <a:off x="4573979" y="2745030"/>
          <a:ext cx="406137" cy="345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859FA-10B2-FA4F-8255-7B3A381E7933}">
      <dsp:nvSpPr>
        <dsp:cNvPr id="0" name=""/>
        <dsp:cNvSpPr/>
      </dsp:nvSpPr>
      <dsp:spPr>
        <a:xfrm>
          <a:off x="5225925" y="548540"/>
          <a:ext cx="1714941" cy="276232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Harmonized European Standards (</a:t>
          </a:r>
          <a:r>
            <a:rPr lang="en-GB" sz="2300" kern="1200" dirty="0" err="1"/>
            <a:t>hENs</a:t>
          </a:r>
          <a:r>
            <a:rPr lang="en-GB" sz="2300" kern="1200" dirty="0"/>
            <a:t>)</a:t>
          </a:r>
        </a:p>
      </dsp:txBody>
      <dsp:txXfrm>
        <a:off x="5225925" y="548540"/>
        <a:ext cx="1714941" cy="2762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398B2DF0-3982-F23E-346C-6DBF145274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F8095A07-AB8A-E15C-0F60-7386DF549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1AC96C-9A33-EC3F-4859-66A4A4E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69FBDF9-0694-D676-E6CE-9E0D40A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52BEF57-C336-8E94-D9BF-06045B2E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361F49-D2CB-27AA-D168-2E26232BBF5C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0B58A837-B172-7E15-1B76-FBE1D472AD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176C5899-F46E-66C7-63A6-BDFDAA04E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63A7ACFB-1E65-9433-5708-7D2BC341D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76063A-BC66-3999-696F-D8A154A987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55A72F-EEA4-1388-CFFB-5A5CFB8B4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7693446C-BCD3-8ABB-40D5-43EA77DFD0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32E00E1-78A2-8658-59F7-96E7B330959F}"/>
              </a:ext>
            </a:extLst>
          </p:cNvPr>
          <p:cNvSpPr/>
          <p:nvPr userDrawn="1"/>
        </p:nvSpPr>
        <p:spPr>
          <a:xfrm rot="16200000">
            <a:off x="914719" y="-934175"/>
            <a:ext cx="6858000" cy="8726350"/>
          </a:xfrm>
          <a:custGeom>
            <a:avLst/>
            <a:gdLst>
              <a:gd name="connsiteX0" fmla="*/ 6858000 w 6858000"/>
              <a:gd name="connsiteY0" fmla="*/ 0 h 8726350"/>
              <a:gd name="connsiteX1" fmla="*/ 6858000 w 6858000"/>
              <a:gd name="connsiteY1" fmla="*/ 7734878 h 8726350"/>
              <a:gd name="connsiteX2" fmla="*/ 6770469 w 6858000"/>
              <a:gd name="connsiteY2" fmla="*/ 7804125 h 8726350"/>
              <a:gd name="connsiteX3" fmla="*/ 4267489 w 6858000"/>
              <a:gd name="connsiteY3" fmla="*/ 8714660 h 8726350"/>
              <a:gd name="connsiteX4" fmla="*/ 1137716 w 6858000"/>
              <a:gd name="connsiteY4" fmla="*/ 6468606 h 8726350"/>
              <a:gd name="connsiteX5" fmla="*/ 45316 w 6858000"/>
              <a:gd name="connsiteY5" fmla="*/ 6107528 h 8726350"/>
              <a:gd name="connsiteX6" fmla="*/ 0 w 6858000"/>
              <a:gd name="connsiteY6" fmla="*/ 6098814 h 8726350"/>
              <a:gd name="connsiteX7" fmla="*/ 1 w 6858000"/>
              <a:gd name="connsiteY7" fmla="*/ 0 h 872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726350">
                <a:moveTo>
                  <a:pt x="6858000" y="0"/>
                </a:moveTo>
                <a:lnTo>
                  <a:pt x="6858000" y="7734878"/>
                </a:lnTo>
                <a:lnTo>
                  <a:pt x="6770469" y="7804125"/>
                </a:lnTo>
                <a:cubicBezTo>
                  <a:pt x="5992130" y="8394696"/>
                  <a:pt x="5061175" y="8801558"/>
                  <a:pt x="4267489" y="8714660"/>
                </a:cubicBezTo>
                <a:cubicBezTo>
                  <a:pt x="3209241" y="8598794"/>
                  <a:pt x="2082245" y="7019251"/>
                  <a:pt x="1137716" y="6468606"/>
                </a:cubicBezTo>
                <a:cubicBezTo>
                  <a:pt x="783517" y="6262114"/>
                  <a:pt x="405093" y="6176725"/>
                  <a:pt x="45316" y="6107528"/>
                </a:cubicBezTo>
                <a:lnTo>
                  <a:pt x="0" y="6098814"/>
                </a:lnTo>
                <a:lnTo>
                  <a:pt x="1" y="0"/>
                </a:lnTo>
                <a:close/>
              </a:path>
            </a:pathLst>
          </a:custGeom>
          <a:gradFill flip="none" rotWithShape="1">
            <a:gsLst>
              <a:gs pos="0">
                <a:srgbClr val="F358B5"/>
              </a:gs>
              <a:gs pos="83000">
                <a:srgbClr val="E00087"/>
              </a:gs>
            </a:gsLst>
            <a:lin ang="162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20267A-7174-1A7A-BAD7-51DF9CD08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89DAFB-BDEF-7DBD-9C2F-9643FE02E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C07BBBD-E119-142A-5CBD-A13361D30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938015-CDA1-C1A4-DDE3-2E1531682C3E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FD14828-DDF9-BFB7-6DD0-07EE46E402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B1B4080F-C018-DD13-D6B6-57D2BDFE32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9E762780-EAA7-0589-02F7-4C4DD233F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BAE54-0B05-4F6D-AB20-876CA8CD3B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96133F-DB2F-FC9D-9509-2DA143CA95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5F57F035-2677-79F3-29E0-4E350855B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2C455E1-D629-801F-A255-C02688ADF7CD}"/>
              </a:ext>
            </a:extLst>
          </p:cNvPr>
          <p:cNvSpPr/>
          <p:nvPr userDrawn="1"/>
        </p:nvSpPr>
        <p:spPr>
          <a:xfrm rot="12754862">
            <a:off x="-1381437" y="-1118282"/>
            <a:ext cx="10911933" cy="9687929"/>
          </a:xfrm>
          <a:custGeom>
            <a:avLst/>
            <a:gdLst>
              <a:gd name="connsiteX0" fmla="*/ 10911933 w 10911933"/>
              <a:gd name="connsiteY0" fmla="*/ 5778761 h 9687929"/>
              <a:gd name="connsiteX1" fmla="*/ 4794877 w 10911933"/>
              <a:gd name="connsiteY1" fmla="*/ 9687929 h 9687929"/>
              <a:gd name="connsiteX2" fmla="*/ 4729386 w 10911933"/>
              <a:gd name="connsiteY2" fmla="*/ 9669828 h 9687929"/>
              <a:gd name="connsiteX3" fmla="*/ 3676288 w 10911933"/>
              <a:gd name="connsiteY3" fmla="*/ 9010132 h 9687929"/>
              <a:gd name="connsiteX4" fmla="*/ 2367501 w 10911933"/>
              <a:gd name="connsiteY4" fmla="*/ 6931183 h 9687929"/>
              <a:gd name="connsiteX5" fmla="*/ 34274 w 10911933"/>
              <a:gd name="connsiteY5" fmla="*/ 4709132 h 9687929"/>
              <a:gd name="connsiteX6" fmla="*/ 0 w 10911933"/>
              <a:gd name="connsiteY6" fmla="*/ 4613348 h 9687929"/>
              <a:gd name="connsiteX7" fmla="*/ 7218956 w 10911933"/>
              <a:gd name="connsiteY7" fmla="*/ 0 h 96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933" h="9687929">
                <a:moveTo>
                  <a:pt x="10911933" y="5778761"/>
                </a:moveTo>
                <a:lnTo>
                  <a:pt x="4794877" y="9687929"/>
                </a:lnTo>
                <a:lnTo>
                  <a:pt x="4729386" y="9669828"/>
                </a:lnTo>
                <a:cubicBezTo>
                  <a:pt x="4324788" y="9541793"/>
                  <a:pt x="3956426" y="9325160"/>
                  <a:pt x="3676288" y="9010132"/>
                </a:cubicBezTo>
                <a:cubicBezTo>
                  <a:pt x="3126905" y="8392174"/>
                  <a:pt x="2879775" y="7575493"/>
                  <a:pt x="2367501" y="6931183"/>
                </a:cubicBezTo>
                <a:cubicBezTo>
                  <a:pt x="1765603" y="6174032"/>
                  <a:pt x="414945" y="5645350"/>
                  <a:pt x="34274" y="4709132"/>
                </a:cubicBezTo>
                <a:lnTo>
                  <a:pt x="0" y="4613348"/>
                </a:lnTo>
                <a:lnTo>
                  <a:pt x="7218956" y="0"/>
                </a:lnTo>
                <a:close/>
              </a:path>
            </a:pathLst>
          </a:cu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89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25319E3-7CC7-DDE4-AB0B-A5C27CFD3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0B95-01BC-F4C7-260F-FB060FF7E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A8797D0B-7048-0E2A-BC94-AE33EC357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844D378-1F0D-A418-567A-217D0182A8D8}"/>
              </a:ext>
            </a:extLst>
          </p:cNvPr>
          <p:cNvSpPr/>
          <p:nvPr userDrawn="1"/>
        </p:nvSpPr>
        <p:spPr>
          <a:xfrm rot="4500000">
            <a:off x="-216365" y="-1518360"/>
            <a:ext cx="8464395" cy="9637205"/>
          </a:xfrm>
          <a:custGeom>
            <a:avLst/>
            <a:gdLst>
              <a:gd name="connsiteX0" fmla="*/ 0 w 8464395"/>
              <a:gd name="connsiteY0" fmla="*/ 7862224 h 9637205"/>
              <a:gd name="connsiteX1" fmla="*/ 2106676 w 8464395"/>
              <a:gd name="connsiteY1" fmla="*/ 0 h 9637205"/>
              <a:gd name="connsiteX2" fmla="*/ 2287198 w 8464395"/>
              <a:gd name="connsiteY2" fmla="*/ 23488 h 9637205"/>
              <a:gd name="connsiteX3" fmla="*/ 3488747 w 8464395"/>
              <a:gd name="connsiteY3" fmla="*/ 410854 h 9637205"/>
              <a:gd name="connsiteX4" fmla="*/ 4833230 w 8464395"/>
              <a:gd name="connsiteY4" fmla="*/ 1928518 h 9637205"/>
              <a:gd name="connsiteX5" fmla="*/ 5559914 w 8464395"/>
              <a:gd name="connsiteY5" fmla="*/ 2573279 h 9637205"/>
              <a:gd name="connsiteX6" fmla="*/ 7891370 w 8464395"/>
              <a:gd name="connsiteY6" fmla="*/ 2057107 h 9637205"/>
              <a:gd name="connsiteX7" fmla="*/ 8304100 w 8464395"/>
              <a:gd name="connsiteY7" fmla="*/ 2547094 h 9637205"/>
              <a:gd name="connsiteX8" fmla="*/ 8463589 w 8464395"/>
              <a:gd name="connsiteY8" fmla="*/ 2769094 h 9637205"/>
              <a:gd name="connsiteX9" fmla="*/ 8464395 w 8464395"/>
              <a:gd name="connsiteY9" fmla="*/ 2769946 h 9637205"/>
              <a:gd name="connsiteX10" fmla="*/ 6624319 w 8464395"/>
              <a:gd name="connsiteY10" fmla="*/ 9637205 h 963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4395" h="9637205">
                <a:moveTo>
                  <a:pt x="0" y="7862224"/>
                </a:moveTo>
                <a:lnTo>
                  <a:pt x="2106676" y="0"/>
                </a:lnTo>
                <a:lnTo>
                  <a:pt x="2287198" y="23488"/>
                </a:lnTo>
                <a:cubicBezTo>
                  <a:pt x="2691577" y="90136"/>
                  <a:pt x="3097681" y="225975"/>
                  <a:pt x="3488747" y="410854"/>
                </a:cubicBezTo>
                <a:cubicBezTo>
                  <a:pt x="4235912" y="764215"/>
                  <a:pt x="4426463" y="1254980"/>
                  <a:pt x="4833230" y="1928518"/>
                </a:cubicBezTo>
                <a:cubicBezTo>
                  <a:pt x="5003818" y="2211103"/>
                  <a:pt x="5250108" y="2459208"/>
                  <a:pt x="5559914" y="2573279"/>
                </a:cubicBezTo>
                <a:cubicBezTo>
                  <a:pt x="6390818" y="2879196"/>
                  <a:pt x="7143168" y="1687413"/>
                  <a:pt x="7891370" y="2057107"/>
                </a:cubicBezTo>
                <a:cubicBezTo>
                  <a:pt x="8085810" y="2153290"/>
                  <a:pt x="8192103" y="2361469"/>
                  <a:pt x="8304100" y="2547094"/>
                </a:cubicBezTo>
                <a:cubicBezTo>
                  <a:pt x="8354233" y="2630314"/>
                  <a:pt x="8407445" y="2703974"/>
                  <a:pt x="8463589" y="2769094"/>
                </a:cubicBezTo>
                <a:lnTo>
                  <a:pt x="8464395" y="2769946"/>
                </a:lnTo>
                <a:lnTo>
                  <a:pt x="6624319" y="9637205"/>
                </a:lnTo>
                <a:close/>
              </a:path>
            </a:pathLst>
          </a:custGeom>
          <a:gradFill>
            <a:gsLst>
              <a:gs pos="69000">
                <a:schemeClr val="tx2"/>
              </a:gs>
              <a:gs pos="0">
                <a:schemeClr val="tx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8EC99672-FAF4-B5E3-D55A-B80ED596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B762-4388-87ED-4A2A-DF8C099B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C49854F2-29CC-B7A3-7725-25C851152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2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artner Presentation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2223C2-603C-E4E5-6D1C-2C5B265FCEE0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8E7994-4D9D-70BB-4A98-2ED9FCA595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88" y="2542641"/>
            <a:ext cx="9859035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D4C59A32-9FDE-3EAE-95C3-44438A9B8F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3404" y="5275881"/>
            <a:ext cx="2038350" cy="877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[Education Organization]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F8869A-B311-4392-447A-5A5FF6647CAB}"/>
              </a:ext>
            </a:extLst>
          </p:cNvPr>
          <p:cNvSpPr txBox="1"/>
          <p:nvPr userDrawn="1"/>
        </p:nvSpPr>
        <p:spPr>
          <a:xfrm>
            <a:off x="7352253" y="5324156"/>
            <a:ext cx="23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collaboration with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3CA06C-6579-A2DC-C48F-C2F8B0D5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B52F16-8F26-F1EF-174F-9AD4F9DEAF73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35945D-96DB-6D65-5DC7-3D2700BF8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5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9508E-F771-CFB0-60AA-FE065C29CD70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FFA660A-524D-C55A-B28C-0331BA831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A591FF9-6B2D-1CF8-AFB1-DE43E80DE61F}"/>
              </a:ext>
            </a:extLst>
          </p:cNvPr>
          <p:cNvSpPr/>
          <p:nvPr userDrawn="1"/>
        </p:nvSpPr>
        <p:spPr>
          <a:xfrm rot="16200000">
            <a:off x="929555" y="-949011"/>
            <a:ext cx="6858000" cy="8756021"/>
          </a:xfrm>
          <a:custGeom>
            <a:avLst/>
            <a:gdLst>
              <a:gd name="connsiteX0" fmla="*/ 6858000 w 6858000"/>
              <a:gd name="connsiteY0" fmla="*/ 0 h 8756021"/>
              <a:gd name="connsiteX1" fmla="*/ 6858000 w 6858000"/>
              <a:gd name="connsiteY1" fmla="*/ 7805587 h 8756021"/>
              <a:gd name="connsiteX2" fmla="*/ 6610511 w 6858000"/>
              <a:gd name="connsiteY2" fmla="*/ 7793220 h 8756021"/>
              <a:gd name="connsiteX3" fmla="*/ 3204006 w 6858000"/>
              <a:gd name="connsiteY3" fmla="*/ 6802022 h 8756021"/>
              <a:gd name="connsiteX4" fmla="*/ 1461299 w 6858000"/>
              <a:gd name="connsiteY4" fmla="*/ 7171643 h 8756021"/>
              <a:gd name="connsiteX5" fmla="*/ 195731 w 6858000"/>
              <a:gd name="connsiteY5" fmla="*/ 8570366 h 8756021"/>
              <a:gd name="connsiteX6" fmla="*/ 29981 w 6858000"/>
              <a:gd name="connsiteY6" fmla="*/ 8731384 h 8756021"/>
              <a:gd name="connsiteX7" fmla="*/ 0 w 6858000"/>
              <a:gd name="connsiteY7" fmla="*/ 8756021 h 8756021"/>
              <a:gd name="connsiteX8" fmla="*/ 1 w 6858000"/>
              <a:gd name="connsiteY8" fmla="*/ 0 h 87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8756021">
                <a:moveTo>
                  <a:pt x="6858000" y="0"/>
                </a:moveTo>
                <a:lnTo>
                  <a:pt x="6858000" y="7805587"/>
                </a:lnTo>
                <a:lnTo>
                  <a:pt x="6610511" y="7793220"/>
                </a:lnTo>
                <a:cubicBezTo>
                  <a:pt x="5454940" y="7688987"/>
                  <a:pt x="4357430" y="6965048"/>
                  <a:pt x="3204006" y="6802022"/>
                </a:cubicBezTo>
                <a:cubicBezTo>
                  <a:pt x="2614672" y="6718646"/>
                  <a:pt x="1997391" y="6768310"/>
                  <a:pt x="1461299" y="7171643"/>
                </a:cubicBezTo>
                <a:cubicBezTo>
                  <a:pt x="988037" y="7527720"/>
                  <a:pt x="625747" y="8121883"/>
                  <a:pt x="195731" y="8570366"/>
                </a:cubicBezTo>
                <a:cubicBezTo>
                  <a:pt x="141826" y="8626614"/>
                  <a:pt x="86522" y="8680558"/>
                  <a:pt x="29981" y="8731384"/>
                </a:cubicBezTo>
                <a:lnTo>
                  <a:pt x="0" y="8756021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242229D-5F25-CDEB-9B30-B16EBB4DC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72FB5-3E84-D03B-C041-83F67DC5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2209BC8D-DC65-8BD3-627A-FCD68B195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8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CF2F7C36-1B24-6804-5032-C5A2D24F3D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0E202B2-B24E-595C-C1F8-FFD7ABDFA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2D33F6-5616-A874-9E0C-3F8229F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843348-D079-1797-8EF1-389E4B09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6A4FD2-935D-83B7-57B5-8CF0C074C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2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23C3D60D-2E84-9BD3-6696-368348C403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63470CD8-732F-F236-AD81-1E90401743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0F2FEBF4-80EF-304A-2134-540C10563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29AE1A-286B-A078-D808-0750D4F5E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B3EB160-CC4E-6097-1174-BC2820A04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C7D57681-3FB8-E179-2E69-B67B5EB1BE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9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7E9EE9D-FFFF-F181-5CE9-4D858F05B959}"/>
              </a:ext>
            </a:extLst>
          </p:cNvPr>
          <p:cNvSpPr/>
          <p:nvPr userDrawn="1"/>
        </p:nvSpPr>
        <p:spPr>
          <a:xfrm rot="10800000">
            <a:off x="-19456" y="0"/>
            <a:ext cx="8372292" cy="6858000"/>
          </a:xfrm>
          <a:custGeom>
            <a:avLst/>
            <a:gdLst>
              <a:gd name="connsiteX0" fmla="*/ 8372292 w 8372292"/>
              <a:gd name="connsiteY0" fmla="*/ 6858000 h 6858000"/>
              <a:gd name="connsiteX1" fmla="*/ 1936100 w 8372292"/>
              <a:gd name="connsiteY1" fmla="*/ 6858000 h 6858000"/>
              <a:gd name="connsiteX2" fmla="*/ 1833268 w 8372292"/>
              <a:gd name="connsiteY2" fmla="*/ 6797158 h 6858000"/>
              <a:gd name="connsiteX3" fmla="*/ 45842 w 8372292"/>
              <a:gd name="connsiteY3" fmla="*/ 4533447 h 6858000"/>
              <a:gd name="connsiteX4" fmla="*/ 565042 w 8372292"/>
              <a:gd name="connsiteY4" fmla="*/ 1335767 h 6858000"/>
              <a:gd name="connsiteX5" fmla="*/ 288697 w 8372292"/>
              <a:gd name="connsiteY5" fmla="*/ 185338 h 6858000"/>
              <a:gd name="connsiteX6" fmla="*/ 220366 w 8372292"/>
              <a:gd name="connsiteY6" fmla="*/ 0 h 6858000"/>
              <a:gd name="connsiteX7" fmla="*/ 8372292 w 837229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2292" h="6858000">
                <a:moveTo>
                  <a:pt x="8372292" y="6858000"/>
                </a:moveTo>
                <a:lnTo>
                  <a:pt x="1936100" y="6858000"/>
                </a:lnTo>
                <a:lnTo>
                  <a:pt x="1833268" y="6797158"/>
                </a:lnTo>
                <a:cubicBezTo>
                  <a:pt x="949292" y="6246331"/>
                  <a:pt x="272045" y="5403381"/>
                  <a:pt x="45842" y="4533447"/>
                </a:cubicBezTo>
                <a:cubicBezTo>
                  <a:pt x="-195442" y="3605517"/>
                  <a:pt x="595814" y="2436540"/>
                  <a:pt x="565042" y="1335767"/>
                </a:cubicBezTo>
                <a:cubicBezTo>
                  <a:pt x="555425" y="991776"/>
                  <a:pt x="434860" y="591900"/>
                  <a:pt x="288697" y="185338"/>
                </a:cubicBezTo>
                <a:lnTo>
                  <a:pt x="220366" y="0"/>
                </a:lnTo>
                <a:lnTo>
                  <a:pt x="8372292" y="0"/>
                </a:lnTo>
                <a:close/>
              </a:path>
            </a:pathLst>
          </a:custGeom>
          <a:gradFill>
            <a:gsLst>
              <a:gs pos="36000">
                <a:srgbClr val="779F38"/>
              </a:gs>
              <a:gs pos="10000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0FBDC8A-65DA-3162-9BC1-6F7BB607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8C82-157A-7D40-015D-53FFFA7F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806F3EC-7B23-EE72-4B06-CC1CD1ED7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122873CC-0BAD-02B7-3D6A-F291ED2B2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765EA8EF-4E1C-35E9-B773-2B2909ED819F}"/>
              </a:ext>
            </a:extLst>
          </p:cNvPr>
          <p:cNvSpPr/>
          <p:nvPr userDrawn="1"/>
        </p:nvSpPr>
        <p:spPr>
          <a:xfrm>
            <a:off x="6100241" y="2992967"/>
            <a:ext cx="6128518" cy="3882951"/>
          </a:xfrm>
          <a:custGeom>
            <a:avLst/>
            <a:gdLst>
              <a:gd name="connsiteX0" fmla="*/ 0 w 5697415"/>
              <a:gd name="connsiteY0" fmla="*/ 3598985 h 3598985"/>
              <a:gd name="connsiteX1" fmla="*/ 5697415 w 5697415"/>
              <a:gd name="connsiteY1" fmla="*/ 3598985 h 3598985"/>
              <a:gd name="connsiteX2" fmla="*/ 5697415 w 5697415"/>
              <a:gd name="connsiteY2" fmla="*/ 515816 h 3598985"/>
              <a:gd name="connsiteX3" fmla="*/ 4349261 w 5697415"/>
              <a:gd name="connsiteY3" fmla="*/ 0 h 3598985"/>
              <a:gd name="connsiteX4" fmla="*/ 2332892 w 5697415"/>
              <a:gd name="connsiteY4" fmla="*/ 1559170 h 3598985"/>
              <a:gd name="connsiteX5" fmla="*/ 375138 w 5697415"/>
              <a:gd name="connsiteY5" fmla="*/ 2004646 h 3598985"/>
              <a:gd name="connsiteX6" fmla="*/ 0 w 5697415"/>
              <a:gd name="connsiteY6" fmla="*/ 3598985 h 3598985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443939 w 6141354"/>
              <a:gd name="connsiteY0" fmla="*/ 3677718 h 3677718"/>
              <a:gd name="connsiteX1" fmla="*/ 6141354 w 6141354"/>
              <a:gd name="connsiteY1" fmla="*/ 3677718 h 3677718"/>
              <a:gd name="connsiteX2" fmla="*/ 6141354 w 6141354"/>
              <a:gd name="connsiteY2" fmla="*/ 594549 h 3677718"/>
              <a:gd name="connsiteX3" fmla="*/ 4793200 w 6141354"/>
              <a:gd name="connsiteY3" fmla="*/ 78733 h 3677718"/>
              <a:gd name="connsiteX4" fmla="*/ 2776831 w 6141354"/>
              <a:gd name="connsiteY4" fmla="*/ 1637903 h 3677718"/>
              <a:gd name="connsiteX5" fmla="*/ 819077 w 6141354"/>
              <a:gd name="connsiteY5" fmla="*/ 2083379 h 3677718"/>
              <a:gd name="connsiteX6" fmla="*/ 443939 w 6141354"/>
              <a:gd name="connsiteY6" fmla="*/ 3677718 h 3677718"/>
              <a:gd name="connsiteX0" fmla="*/ 443939 w 6141354"/>
              <a:gd name="connsiteY0" fmla="*/ 3696587 h 3696587"/>
              <a:gd name="connsiteX1" fmla="*/ 6141354 w 6141354"/>
              <a:gd name="connsiteY1" fmla="*/ 3696587 h 3696587"/>
              <a:gd name="connsiteX2" fmla="*/ 6141354 w 6141354"/>
              <a:gd name="connsiteY2" fmla="*/ 613418 h 3696587"/>
              <a:gd name="connsiteX3" fmla="*/ 4558738 w 6141354"/>
              <a:gd name="connsiteY3" fmla="*/ 74155 h 3696587"/>
              <a:gd name="connsiteX4" fmla="*/ 2776831 w 6141354"/>
              <a:gd name="connsiteY4" fmla="*/ 1656772 h 3696587"/>
              <a:gd name="connsiteX5" fmla="*/ 819077 w 6141354"/>
              <a:gd name="connsiteY5" fmla="*/ 2102248 h 3696587"/>
              <a:gd name="connsiteX6" fmla="*/ 443939 w 6141354"/>
              <a:gd name="connsiteY6" fmla="*/ 3696587 h 3696587"/>
              <a:gd name="connsiteX0" fmla="*/ 505254 w 6202669"/>
              <a:gd name="connsiteY0" fmla="*/ 3696587 h 3696587"/>
              <a:gd name="connsiteX1" fmla="*/ 6202669 w 6202669"/>
              <a:gd name="connsiteY1" fmla="*/ 3696587 h 3696587"/>
              <a:gd name="connsiteX2" fmla="*/ 6202669 w 6202669"/>
              <a:gd name="connsiteY2" fmla="*/ 613418 h 3696587"/>
              <a:gd name="connsiteX3" fmla="*/ 4620053 w 6202669"/>
              <a:gd name="connsiteY3" fmla="*/ 74155 h 3696587"/>
              <a:gd name="connsiteX4" fmla="*/ 2838146 w 6202669"/>
              <a:gd name="connsiteY4" fmla="*/ 1656772 h 3696587"/>
              <a:gd name="connsiteX5" fmla="*/ 692823 w 6202669"/>
              <a:gd name="connsiteY5" fmla="*/ 1891232 h 3696587"/>
              <a:gd name="connsiteX6" fmla="*/ 505254 w 6202669"/>
              <a:gd name="connsiteY6" fmla="*/ 3696587 h 3696587"/>
              <a:gd name="connsiteX0" fmla="*/ 548384 w 6245799"/>
              <a:gd name="connsiteY0" fmla="*/ 3696587 h 3696587"/>
              <a:gd name="connsiteX1" fmla="*/ 6245799 w 6245799"/>
              <a:gd name="connsiteY1" fmla="*/ 3696587 h 3696587"/>
              <a:gd name="connsiteX2" fmla="*/ 6245799 w 6245799"/>
              <a:gd name="connsiteY2" fmla="*/ 613418 h 3696587"/>
              <a:gd name="connsiteX3" fmla="*/ 4663183 w 6245799"/>
              <a:gd name="connsiteY3" fmla="*/ 74155 h 3696587"/>
              <a:gd name="connsiteX4" fmla="*/ 2881276 w 6245799"/>
              <a:gd name="connsiteY4" fmla="*/ 1656772 h 3696587"/>
              <a:gd name="connsiteX5" fmla="*/ 735953 w 6245799"/>
              <a:gd name="connsiteY5" fmla="*/ 1891232 h 3696587"/>
              <a:gd name="connsiteX6" fmla="*/ 548384 w 6245799"/>
              <a:gd name="connsiteY6" fmla="*/ 3696587 h 3696587"/>
              <a:gd name="connsiteX0" fmla="*/ 435186 w 6132601"/>
              <a:gd name="connsiteY0" fmla="*/ 3682211 h 3682211"/>
              <a:gd name="connsiteX1" fmla="*/ 6132601 w 6132601"/>
              <a:gd name="connsiteY1" fmla="*/ 3682211 h 3682211"/>
              <a:gd name="connsiteX2" fmla="*/ 6132601 w 6132601"/>
              <a:gd name="connsiteY2" fmla="*/ 599042 h 3682211"/>
              <a:gd name="connsiteX3" fmla="*/ 4549985 w 6132601"/>
              <a:gd name="connsiteY3" fmla="*/ 59779 h 3682211"/>
              <a:gd name="connsiteX4" fmla="*/ 2803247 w 6132601"/>
              <a:gd name="connsiteY4" fmla="*/ 1443103 h 3682211"/>
              <a:gd name="connsiteX5" fmla="*/ 622755 w 6132601"/>
              <a:gd name="connsiteY5" fmla="*/ 1876856 h 3682211"/>
              <a:gd name="connsiteX6" fmla="*/ 435186 w 6132601"/>
              <a:gd name="connsiteY6" fmla="*/ 3682211 h 3682211"/>
              <a:gd name="connsiteX0" fmla="*/ 462392 w 6159807"/>
              <a:gd name="connsiteY0" fmla="*/ 3682211 h 3682211"/>
              <a:gd name="connsiteX1" fmla="*/ 6159807 w 6159807"/>
              <a:gd name="connsiteY1" fmla="*/ 3682211 h 3682211"/>
              <a:gd name="connsiteX2" fmla="*/ 6159807 w 6159807"/>
              <a:gd name="connsiteY2" fmla="*/ 599042 h 3682211"/>
              <a:gd name="connsiteX3" fmla="*/ 4577191 w 6159807"/>
              <a:gd name="connsiteY3" fmla="*/ 59779 h 3682211"/>
              <a:gd name="connsiteX4" fmla="*/ 2830453 w 6159807"/>
              <a:gd name="connsiteY4" fmla="*/ 1443103 h 3682211"/>
              <a:gd name="connsiteX5" fmla="*/ 649961 w 6159807"/>
              <a:gd name="connsiteY5" fmla="*/ 1876856 h 3682211"/>
              <a:gd name="connsiteX6" fmla="*/ 462392 w 6159807"/>
              <a:gd name="connsiteY6" fmla="*/ 3682211 h 3682211"/>
              <a:gd name="connsiteX0" fmla="*/ 444156 w 6141571"/>
              <a:gd name="connsiteY0" fmla="*/ 3682211 h 3682211"/>
              <a:gd name="connsiteX1" fmla="*/ 6141571 w 6141571"/>
              <a:gd name="connsiteY1" fmla="*/ 3682211 h 3682211"/>
              <a:gd name="connsiteX2" fmla="*/ 6141571 w 6141571"/>
              <a:gd name="connsiteY2" fmla="*/ 599042 h 3682211"/>
              <a:gd name="connsiteX3" fmla="*/ 4558955 w 6141571"/>
              <a:gd name="connsiteY3" fmla="*/ 59779 h 3682211"/>
              <a:gd name="connsiteX4" fmla="*/ 2812217 w 6141571"/>
              <a:gd name="connsiteY4" fmla="*/ 1443103 h 3682211"/>
              <a:gd name="connsiteX5" fmla="*/ 690340 w 6141571"/>
              <a:gd name="connsiteY5" fmla="*/ 2040979 h 3682211"/>
              <a:gd name="connsiteX6" fmla="*/ 444156 w 6141571"/>
              <a:gd name="connsiteY6" fmla="*/ 3682211 h 3682211"/>
              <a:gd name="connsiteX0" fmla="*/ 484700 w 6182115"/>
              <a:gd name="connsiteY0" fmla="*/ 3682211 h 3682211"/>
              <a:gd name="connsiteX1" fmla="*/ 6182115 w 6182115"/>
              <a:gd name="connsiteY1" fmla="*/ 3682211 h 3682211"/>
              <a:gd name="connsiteX2" fmla="*/ 6182115 w 6182115"/>
              <a:gd name="connsiteY2" fmla="*/ 599042 h 3682211"/>
              <a:gd name="connsiteX3" fmla="*/ 4599499 w 6182115"/>
              <a:gd name="connsiteY3" fmla="*/ 59779 h 3682211"/>
              <a:gd name="connsiteX4" fmla="*/ 2852761 w 6182115"/>
              <a:gd name="connsiteY4" fmla="*/ 1443103 h 3682211"/>
              <a:gd name="connsiteX5" fmla="*/ 730884 w 6182115"/>
              <a:gd name="connsiteY5" fmla="*/ 2040979 h 3682211"/>
              <a:gd name="connsiteX6" fmla="*/ 484700 w 6182115"/>
              <a:gd name="connsiteY6" fmla="*/ 3682211 h 3682211"/>
              <a:gd name="connsiteX0" fmla="*/ 484700 w 6182115"/>
              <a:gd name="connsiteY0" fmla="*/ 3846747 h 3846747"/>
              <a:gd name="connsiteX1" fmla="*/ 6182115 w 6182115"/>
              <a:gd name="connsiteY1" fmla="*/ 3846747 h 3846747"/>
              <a:gd name="connsiteX2" fmla="*/ 6182115 w 6182115"/>
              <a:gd name="connsiteY2" fmla="*/ 763578 h 3846747"/>
              <a:gd name="connsiteX3" fmla="*/ 4493991 w 6182115"/>
              <a:gd name="connsiteY3" fmla="*/ 36746 h 3846747"/>
              <a:gd name="connsiteX4" fmla="*/ 2852761 w 6182115"/>
              <a:gd name="connsiteY4" fmla="*/ 1607639 h 3846747"/>
              <a:gd name="connsiteX5" fmla="*/ 730884 w 6182115"/>
              <a:gd name="connsiteY5" fmla="*/ 2205515 h 3846747"/>
              <a:gd name="connsiteX6" fmla="*/ 484700 w 6182115"/>
              <a:gd name="connsiteY6" fmla="*/ 3846747 h 3846747"/>
              <a:gd name="connsiteX0" fmla="*/ 484700 w 6182115"/>
              <a:gd name="connsiteY0" fmla="*/ 3891463 h 3891463"/>
              <a:gd name="connsiteX1" fmla="*/ 6182115 w 6182115"/>
              <a:gd name="connsiteY1" fmla="*/ 3891463 h 3891463"/>
              <a:gd name="connsiteX2" fmla="*/ 6182115 w 6182115"/>
              <a:gd name="connsiteY2" fmla="*/ 808294 h 3891463"/>
              <a:gd name="connsiteX3" fmla="*/ 4493991 w 6182115"/>
              <a:gd name="connsiteY3" fmla="*/ 81462 h 3891463"/>
              <a:gd name="connsiteX4" fmla="*/ 2852761 w 6182115"/>
              <a:gd name="connsiteY4" fmla="*/ 1652355 h 3891463"/>
              <a:gd name="connsiteX5" fmla="*/ 730884 w 6182115"/>
              <a:gd name="connsiteY5" fmla="*/ 2250231 h 3891463"/>
              <a:gd name="connsiteX6" fmla="*/ 484700 w 6182115"/>
              <a:gd name="connsiteY6" fmla="*/ 3891463 h 3891463"/>
              <a:gd name="connsiteX0" fmla="*/ 501380 w 6198795"/>
              <a:gd name="connsiteY0" fmla="*/ 3891463 h 3891463"/>
              <a:gd name="connsiteX1" fmla="*/ 6198795 w 6198795"/>
              <a:gd name="connsiteY1" fmla="*/ 3891463 h 3891463"/>
              <a:gd name="connsiteX2" fmla="*/ 6198795 w 6198795"/>
              <a:gd name="connsiteY2" fmla="*/ 808294 h 3891463"/>
              <a:gd name="connsiteX3" fmla="*/ 4510671 w 6198795"/>
              <a:gd name="connsiteY3" fmla="*/ 81462 h 3891463"/>
              <a:gd name="connsiteX4" fmla="*/ 2869441 w 6198795"/>
              <a:gd name="connsiteY4" fmla="*/ 1652355 h 3891463"/>
              <a:gd name="connsiteX5" fmla="*/ 747564 w 6198795"/>
              <a:gd name="connsiteY5" fmla="*/ 2250231 h 3891463"/>
              <a:gd name="connsiteX6" fmla="*/ 501380 w 6198795"/>
              <a:gd name="connsiteY6" fmla="*/ 3891463 h 3891463"/>
              <a:gd name="connsiteX0" fmla="*/ 494638 w 6192053"/>
              <a:gd name="connsiteY0" fmla="*/ 3891463 h 3891463"/>
              <a:gd name="connsiteX1" fmla="*/ 6192053 w 6192053"/>
              <a:gd name="connsiteY1" fmla="*/ 3891463 h 3891463"/>
              <a:gd name="connsiteX2" fmla="*/ 6192053 w 6192053"/>
              <a:gd name="connsiteY2" fmla="*/ 808294 h 3891463"/>
              <a:gd name="connsiteX3" fmla="*/ 4503929 w 6192053"/>
              <a:gd name="connsiteY3" fmla="*/ 81462 h 3891463"/>
              <a:gd name="connsiteX4" fmla="*/ 2862699 w 6192053"/>
              <a:gd name="connsiteY4" fmla="*/ 1652355 h 3891463"/>
              <a:gd name="connsiteX5" fmla="*/ 740822 w 6192053"/>
              <a:gd name="connsiteY5" fmla="*/ 2250231 h 3891463"/>
              <a:gd name="connsiteX6" fmla="*/ 494638 w 6192053"/>
              <a:gd name="connsiteY6" fmla="*/ 3891463 h 3891463"/>
              <a:gd name="connsiteX0" fmla="*/ 542876 w 6240291"/>
              <a:gd name="connsiteY0" fmla="*/ 3891463 h 3891463"/>
              <a:gd name="connsiteX1" fmla="*/ 6240291 w 6240291"/>
              <a:gd name="connsiteY1" fmla="*/ 3891463 h 3891463"/>
              <a:gd name="connsiteX2" fmla="*/ 6240291 w 6240291"/>
              <a:gd name="connsiteY2" fmla="*/ 808294 h 3891463"/>
              <a:gd name="connsiteX3" fmla="*/ 4552167 w 6240291"/>
              <a:gd name="connsiteY3" fmla="*/ 81462 h 3891463"/>
              <a:gd name="connsiteX4" fmla="*/ 2910937 w 6240291"/>
              <a:gd name="connsiteY4" fmla="*/ 1652355 h 3891463"/>
              <a:gd name="connsiteX5" fmla="*/ 660107 w 6240291"/>
              <a:gd name="connsiteY5" fmla="*/ 1886816 h 3891463"/>
              <a:gd name="connsiteX6" fmla="*/ 542876 w 6240291"/>
              <a:gd name="connsiteY6" fmla="*/ 3891463 h 3891463"/>
              <a:gd name="connsiteX0" fmla="*/ 630230 w 6327645"/>
              <a:gd name="connsiteY0" fmla="*/ 3891463 h 3891463"/>
              <a:gd name="connsiteX1" fmla="*/ 6327645 w 6327645"/>
              <a:gd name="connsiteY1" fmla="*/ 3891463 h 3891463"/>
              <a:gd name="connsiteX2" fmla="*/ 6327645 w 6327645"/>
              <a:gd name="connsiteY2" fmla="*/ 808294 h 3891463"/>
              <a:gd name="connsiteX3" fmla="*/ 4639521 w 6327645"/>
              <a:gd name="connsiteY3" fmla="*/ 81462 h 3891463"/>
              <a:gd name="connsiteX4" fmla="*/ 2998291 w 6327645"/>
              <a:gd name="connsiteY4" fmla="*/ 1652355 h 3891463"/>
              <a:gd name="connsiteX5" fmla="*/ 747461 w 6327645"/>
              <a:gd name="connsiteY5" fmla="*/ 1886816 h 3891463"/>
              <a:gd name="connsiteX6" fmla="*/ 630230 w 6327645"/>
              <a:gd name="connsiteY6" fmla="*/ 3891463 h 3891463"/>
              <a:gd name="connsiteX0" fmla="*/ 458379 w 6155794"/>
              <a:gd name="connsiteY0" fmla="*/ 3862577 h 3862577"/>
              <a:gd name="connsiteX1" fmla="*/ 6155794 w 6155794"/>
              <a:gd name="connsiteY1" fmla="*/ 3862577 h 3862577"/>
              <a:gd name="connsiteX2" fmla="*/ 6155794 w 6155794"/>
              <a:gd name="connsiteY2" fmla="*/ 779408 h 3862577"/>
              <a:gd name="connsiteX3" fmla="*/ 4467670 w 6155794"/>
              <a:gd name="connsiteY3" fmla="*/ 52576 h 3862577"/>
              <a:gd name="connsiteX4" fmla="*/ 2861609 w 6155794"/>
              <a:gd name="connsiteY4" fmla="*/ 1881377 h 3862577"/>
              <a:gd name="connsiteX5" fmla="*/ 575610 w 6155794"/>
              <a:gd name="connsiteY5" fmla="*/ 1857930 h 3862577"/>
              <a:gd name="connsiteX6" fmla="*/ 458379 w 6155794"/>
              <a:gd name="connsiteY6" fmla="*/ 3862577 h 3862577"/>
              <a:gd name="connsiteX0" fmla="*/ 519027 w 6216442"/>
              <a:gd name="connsiteY0" fmla="*/ 3862577 h 3862577"/>
              <a:gd name="connsiteX1" fmla="*/ 6216442 w 6216442"/>
              <a:gd name="connsiteY1" fmla="*/ 3862577 h 3862577"/>
              <a:gd name="connsiteX2" fmla="*/ 6216442 w 6216442"/>
              <a:gd name="connsiteY2" fmla="*/ 779408 h 3862577"/>
              <a:gd name="connsiteX3" fmla="*/ 4528318 w 6216442"/>
              <a:gd name="connsiteY3" fmla="*/ 52576 h 3862577"/>
              <a:gd name="connsiteX4" fmla="*/ 2922257 w 6216442"/>
              <a:gd name="connsiteY4" fmla="*/ 1881377 h 3862577"/>
              <a:gd name="connsiteX5" fmla="*/ 636258 w 6216442"/>
              <a:gd name="connsiteY5" fmla="*/ 1857930 h 3862577"/>
              <a:gd name="connsiteX6" fmla="*/ 519027 w 6216442"/>
              <a:gd name="connsiteY6" fmla="*/ 3862577 h 3862577"/>
              <a:gd name="connsiteX0" fmla="*/ 670613 w 6368028"/>
              <a:gd name="connsiteY0" fmla="*/ 3862577 h 3862577"/>
              <a:gd name="connsiteX1" fmla="*/ 6368028 w 6368028"/>
              <a:gd name="connsiteY1" fmla="*/ 3862577 h 3862577"/>
              <a:gd name="connsiteX2" fmla="*/ 6368028 w 6368028"/>
              <a:gd name="connsiteY2" fmla="*/ 779408 h 3862577"/>
              <a:gd name="connsiteX3" fmla="*/ 4679904 w 6368028"/>
              <a:gd name="connsiteY3" fmla="*/ 52576 h 3862577"/>
              <a:gd name="connsiteX4" fmla="*/ 3073843 w 6368028"/>
              <a:gd name="connsiteY4" fmla="*/ 1881377 h 3862577"/>
              <a:gd name="connsiteX5" fmla="*/ 787844 w 6368028"/>
              <a:gd name="connsiteY5" fmla="*/ 1857930 h 3862577"/>
              <a:gd name="connsiteX6" fmla="*/ 670613 w 6368028"/>
              <a:gd name="connsiteY6" fmla="*/ 3862577 h 3862577"/>
              <a:gd name="connsiteX0" fmla="*/ 566841 w 6264256"/>
              <a:gd name="connsiteY0" fmla="*/ 3862577 h 3862577"/>
              <a:gd name="connsiteX1" fmla="*/ 6264256 w 6264256"/>
              <a:gd name="connsiteY1" fmla="*/ 3862577 h 3862577"/>
              <a:gd name="connsiteX2" fmla="*/ 6264256 w 6264256"/>
              <a:gd name="connsiteY2" fmla="*/ 779408 h 3862577"/>
              <a:gd name="connsiteX3" fmla="*/ 4576132 w 6264256"/>
              <a:gd name="connsiteY3" fmla="*/ 52576 h 3862577"/>
              <a:gd name="connsiteX4" fmla="*/ 2970071 w 6264256"/>
              <a:gd name="connsiteY4" fmla="*/ 1881377 h 3862577"/>
              <a:gd name="connsiteX5" fmla="*/ 918533 w 6264256"/>
              <a:gd name="connsiteY5" fmla="*/ 2467530 h 3862577"/>
              <a:gd name="connsiteX6" fmla="*/ 566841 w 6264256"/>
              <a:gd name="connsiteY6" fmla="*/ 3862577 h 3862577"/>
              <a:gd name="connsiteX0" fmla="*/ 380363 w 6077778"/>
              <a:gd name="connsiteY0" fmla="*/ 3862577 h 3862577"/>
              <a:gd name="connsiteX1" fmla="*/ 6077778 w 6077778"/>
              <a:gd name="connsiteY1" fmla="*/ 3862577 h 3862577"/>
              <a:gd name="connsiteX2" fmla="*/ 6077778 w 6077778"/>
              <a:gd name="connsiteY2" fmla="*/ 779408 h 3862577"/>
              <a:gd name="connsiteX3" fmla="*/ 4389654 w 6077778"/>
              <a:gd name="connsiteY3" fmla="*/ 52576 h 3862577"/>
              <a:gd name="connsiteX4" fmla="*/ 2783593 w 6077778"/>
              <a:gd name="connsiteY4" fmla="*/ 1881377 h 3862577"/>
              <a:gd name="connsiteX5" fmla="*/ 732055 w 6077778"/>
              <a:gd name="connsiteY5" fmla="*/ 2467530 h 3862577"/>
              <a:gd name="connsiteX6" fmla="*/ 380363 w 6077778"/>
              <a:gd name="connsiteY6" fmla="*/ 3862577 h 3862577"/>
              <a:gd name="connsiteX0" fmla="*/ 250643 w 5948058"/>
              <a:gd name="connsiteY0" fmla="*/ 3862577 h 3862577"/>
              <a:gd name="connsiteX1" fmla="*/ 5948058 w 5948058"/>
              <a:gd name="connsiteY1" fmla="*/ 3862577 h 3862577"/>
              <a:gd name="connsiteX2" fmla="*/ 5948058 w 5948058"/>
              <a:gd name="connsiteY2" fmla="*/ 779408 h 3862577"/>
              <a:gd name="connsiteX3" fmla="*/ 4259934 w 5948058"/>
              <a:gd name="connsiteY3" fmla="*/ 52576 h 3862577"/>
              <a:gd name="connsiteX4" fmla="*/ 2653873 w 5948058"/>
              <a:gd name="connsiteY4" fmla="*/ 1881377 h 3862577"/>
              <a:gd name="connsiteX5" fmla="*/ 602335 w 5948058"/>
              <a:gd name="connsiteY5" fmla="*/ 2467530 h 3862577"/>
              <a:gd name="connsiteX6" fmla="*/ 250643 w 5948058"/>
              <a:gd name="connsiteY6" fmla="*/ 3862577 h 3862577"/>
              <a:gd name="connsiteX0" fmla="*/ 252924 w 5950339"/>
              <a:gd name="connsiteY0" fmla="*/ 3862577 h 3862577"/>
              <a:gd name="connsiteX1" fmla="*/ 5950339 w 5950339"/>
              <a:gd name="connsiteY1" fmla="*/ 3862577 h 3862577"/>
              <a:gd name="connsiteX2" fmla="*/ 5950339 w 5950339"/>
              <a:gd name="connsiteY2" fmla="*/ 779408 h 3862577"/>
              <a:gd name="connsiteX3" fmla="*/ 4262215 w 5950339"/>
              <a:gd name="connsiteY3" fmla="*/ 52576 h 3862577"/>
              <a:gd name="connsiteX4" fmla="*/ 2656154 w 5950339"/>
              <a:gd name="connsiteY4" fmla="*/ 1881377 h 3862577"/>
              <a:gd name="connsiteX5" fmla="*/ 604616 w 5950339"/>
              <a:gd name="connsiteY5" fmla="*/ 2467530 h 3862577"/>
              <a:gd name="connsiteX6" fmla="*/ 252924 w 5950339"/>
              <a:gd name="connsiteY6" fmla="*/ 3862577 h 3862577"/>
              <a:gd name="connsiteX0" fmla="*/ 257580 w 5954995"/>
              <a:gd name="connsiteY0" fmla="*/ 3847447 h 3847447"/>
              <a:gd name="connsiteX1" fmla="*/ 5954995 w 5954995"/>
              <a:gd name="connsiteY1" fmla="*/ 3847447 h 3847447"/>
              <a:gd name="connsiteX2" fmla="*/ 5954995 w 5954995"/>
              <a:gd name="connsiteY2" fmla="*/ 764278 h 3847447"/>
              <a:gd name="connsiteX3" fmla="*/ 4266871 w 5954995"/>
              <a:gd name="connsiteY3" fmla="*/ 37446 h 3847447"/>
              <a:gd name="connsiteX4" fmla="*/ 2520133 w 5954995"/>
              <a:gd name="connsiteY4" fmla="*/ 1620063 h 3847447"/>
              <a:gd name="connsiteX5" fmla="*/ 609272 w 5954995"/>
              <a:gd name="connsiteY5" fmla="*/ 2452400 h 3847447"/>
              <a:gd name="connsiteX6" fmla="*/ 257580 w 5954995"/>
              <a:gd name="connsiteY6" fmla="*/ 3847447 h 3847447"/>
              <a:gd name="connsiteX0" fmla="*/ 332210 w 6029625"/>
              <a:gd name="connsiteY0" fmla="*/ 3847447 h 3847447"/>
              <a:gd name="connsiteX1" fmla="*/ 6029625 w 6029625"/>
              <a:gd name="connsiteY1" fmla="*/ 3847447 h 3847447"/>
              <a:gd name="connsiteX2" fmla="*/ 6029625 w 6029625"/>
              <a:gd name="connsiteY2" fmla="*/ 764278 h 3847447"/>
              <a:gd name="connsiteX3" fmla="*/ 4341501 w 6029625"/>
              <a:gd name="connsiteY3" fmla="*/ 37446 h 3847447"/>
              <a:gd name="connsiteX4" fmla="*/ 2594763 w 6029625"/>
              <a:gd name="connsiteY4" fmla="*/ 1620063 h 3847447"/>
              <a:gd name="connsiteX5" fmla="*/ 425995 w 6029625"/>
              <a:gd name="connsiteY5" fmla="*/ 2159323 h 3847447"/>
              <a:gd name="connsiteX6" fmla="*/ 332210 w 6029625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25815 w 6023230"/>
              <a:gd name="connsiteY0" fmla="*/ 3847447 h 3847447"/>
              <a:gd name="connsiteX1" fmla="*/ 6023230 w 6023230"/>
              <a:gd name="connsiteY1" fmla="*/ 3847447 h 3847447"/>
              <a:gd name="connsiteX2" fmla="*/ 6023230 w 6023230"/>
              <a:gd name="connsiteY2" fmla="*/ 764278 h 3847447"/>
              <a:gd name="connsiteX3" fmla="*/ 4335106 w 6023230"/>
              <a:gd name="connsiteY3" fmla="*/ 37446 h 3847447"/>
              <a:gd name="connsiteX4" fmla="*/ 2588368 w 6023230"/>
              <a:gd name="connsiteY4" fmla="*/ 1620063 h 3847447"/>
              <a:gd name="connsiteX5" fmla="*/ 360985 w 6023230"/>
              <a:gd name="connsiteY5" fmla="*/ 2159323 h 3847447"/>
              <a:gd name="connsiteX6" fmla="*/ 325815 w 6023230"/>
              <a:gd name="connsiteY6" fmla="*/ 3847447 h 3847447"/>
              <a:gd name="connsiteX0" fmla="*/ 357978 w 6055393"/>
              <a:gd name="connsiteY0" fmla="*/ 3847447 h 3847447"/>
              <a:gd name="connsiteX1" fmla="*/ 6055393 w 6055393"/>
              <a:gd name="connsiteY1" fmla="*/ 3847447 h 3847447"/>
              <a:gd name="connsiteX2" fmla="*/ 6055393 w 6055393"/>
              <a:gd name="connsiteY2" fmla="*/ 764278 h 3847447"/>
              <a:gd name="connsiteX3" fmla="*/ 4367269 w 6055393"/>
              <a:gd name="connsiteY3" fmla="*/ 37446 h 3847447"/>
              <a:gd name="connsiteX4" fmla="*/ 2620531 w 6055393"/>
              <a:gd name="connsiteY4" fmla="*/ 1620063 h 3847447"/>
              <a:gd name="connsiteX5" fmla="*/ 393148 w 6055393"/>
              <a:gd name="connsiteY5" fmla="*/ 2159323 h 3847447"/>
              <a:gd name="connsiteX6" fmla="*/ 357978 w 6055393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431103 w 6128518"/>
              <a:gd name="connsiteY0" fmla="*/ 3847447 h 3847447"/>
              <a:gd name="connsiteX1" fmla="*/ 6128518 w 6128518"/>
              <a:gd name="connsiteY1" fmla="*/ 3847447 h 3847447"/>
              <a:gd name="connsiteX2" fmla="*/ 6128518 w 6128518"/>
              <a:gd name="connsiteY2" fmla="*/ 764278 h 3847447"/>
              <a:gd name="connsiteX3" fmla="*/ 4440394 w 6128518"/>
              <a:gd name="connsiteY3" fmla="*/ 37446 h 3847447"/>
              <a:gd name="connsiteX4" fmla="*/ 2693656 w 6128518"/>
              <a:gd name="connsiteY4" fmla="*/ 1620063 h 3847447"/>
              <a:gd name="connsiteX5" fmla="*/ 466273 w 6128518"/>
              <a:gd name="connsiteY5" fmla="*/ 2159323 h 3847447"/>
              <a:gd name="connsiteX6" fmla="*/ 431103 w 6128518"/>
              <a:gd name="connsiteY6" fmla="*/ 3847447 h 3847447"/>
              <a:gd name="connsiteX0" fmla="*/ 431103 w 6128518"/>
              <a:gd name="connsiteY0" fmla="*/ 3882951 h 3882951"/>
              <a:gd name="connsiteX1" fmla="*/ 6128518 w 6128518"/>
              <a:gd name="connsiteY1" fmla="*/ 3882951 h 3882951"/>
              <a:gd name="connsiteX2" fmla="*/ 6128518 w 6128518"/>
              <a:gd name="connsiteY2" fmla="*/ 799782 h 3882951"/>
              <a:gd name="connsiteX3" fmla="*/ 4440394 w 6128518"/>
              <a:gd name="connsiteY3" fmla="*/ 72950 h 3882951"/>
              <a:gd name="connsiteX4" fmla="*/ 2693656 w 6128518"/>
              <a:gd name="connsiteY4" fmla="*/ 1655567 h 3882951"/>
              <a:gd name="connsiteX5" fmla="*/ 466273 w 6128518"/>
              <a:gd name="connsiteY5" fmla="*/ 2194827 h 3882951"/>
              <a:gd name="connsiteX6" fmla="*/ 431103 w 6128518"/>
              <a:gd name="connsiteY6" fmla="*/ 3882951 h 388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518" h="3882951">
                <a:moveTo>
                  <a:pt x="431103" y="3882951"/>
                </a:moveTo>
                <a:lnTo>
                  <a:pt x="6128518" y="3882951"/>
                </a:lnTo>
                <a:lnTo>
                  <a:pt x="6128518" y="799782"/>
                </a:lnTo>
                <a:cubicBezTo>
                  <a:pt x="5903826" y="199951"/>
                  <a:pt x="5188717" y="-163466"/>
                  <a:pt x="4440394" y="72950"/>
                </a:cubicBezTo>
                <a:cubicBezTo>
                  <a:pt x="3692071" y="309366"/>
                  <a:pt x="3356009" y="1301921"/>
                  <a:pt x="2693656" y="1655567"/>
                </a:cubicBezTo>
                <a:cubicBezTo>
                  <a:pt x="2031303" y="2009213"/>
                  <a:pt x="960596" y="1893934"/>
                  <a:pt x="466273" y="2194827"/>
                </a:cubicBezTo>
                <a:cubicBezTo>
                  <a:pt x="-28050" y="2495720"/>
                  <a:pt x="-256651" y="3324151"/>
                  <a:pt x="431103" y="3882951"/>
                </a:cubicBezTo>
                <a:close/>
              </a:path>
            </a:pathLst>
          </a:custGeom>
          <a:gradFill>
            <a:gsLst>
              <a:gs pos="28000">
                <a:schemeClr val="tx1"/>
              </a:gs>
              <a:gs pos="83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6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224D9305-3334-DF08-A859-EE8AD57A67ED}"/>
              </a:ext>
            </a:extLst>
          </p:cNvPr>
          <p:cNvGrpSpPr/>
          <p:nvPr userDrawn="1"/>
        </p:nvGrpSpPr>
        <p:grpSpPr>
          <a:xfrm>
            <a:off x="7406766" y="3163032"/>
            <a:ext cx="3931404" cy="2804014"/>
            <a:chOff x="2662332" y="1118901"/>
            <a:chExt cx="6532696" cy="4659344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502E6974-4B31-A01A-80D6-62626F2AAFAF}"/>
                </a:ext>
              </a:extLst>
            </p:cNvPr>
            <p:cNvSpPr/>
            <p:nvPr/>
          </p:nvSpPr>
          <p:spPr>
            <a:xfrm>
              <a:off x="4576952" y="1191006"/>
              <a:ext cx="4618076" cy="4549997"/>
            </a:xfrm>
            <a:custGeom>
              <a:avLst/>
              <a:gdLst>
                <a:gd name="connsiteX0" fmla="*/ 0 w 4618076"/>
                <a:gd name="connsiteY0" fmla="*/ 0 h 4549997"/>
                <a:gd name="connsiteX1" fmla="*/ 668750 w 4618076"/>
                <a:gd name="connsiteY1" fmla="*/ 462248 h 4549997"/>
                <a:gd name="connsiteX2" fmla="*/ 1470279 w 4618076"/>
                <a:gd name="connsiteY2" fmla="*/ 742569 h 4549997"/>
                <a:gd name="connsiteX3" fmla="*/ 2025873 w 4618076"/>
                <a:gd name="connsiteY3" fmla="*/ 816293 h 4549997"/>
                <a:gd name="connsiteX4" fmla="*/ 2665095 w 4618076"/>
                <a:gd name="connsiteY4" fmla="*/ 821246 h 4549997"/>
                <a:gd name="connsiteX5" fmla="*/ 3083052 w 4618076"/>
                <a:gd name="connsiteY5" fmla="*/ 836009 h 4549997"/>
                <a:gd name="connsiteX6" fmla="*/ 3491198 w 4618076"/>
                <a:gd name="connsiteY6" fmla="*/ 919639 h 4549997"/>
                <a:gd name="connsiteX7" fmla="*/ 3904202 w 4618076"/>
                <a:gd name="connsiteY7" fmla="*/ 1135952 h 4549997"/>
                <a:gd name="connsiteX8" fmla="*/ 4179570 w 4618076"/>
                <a:gd name="connsiteY8" fmla="*/ 1489996 h 4549997"/>
                <a:gd name="connsiteX9" fmla="*/ 4204145 w 4618076"/>
                <a:gd name="connsiteY9" fmla="*/ 1775174 h 4549997"/>
                <a:gd name="connsiteX10" fmla="*/ 4204145 w 4618076"/>
                <a:gd name="connsiteY10" fmla="*/ 1952149 h 4549997"/>
                <a:gd name="connsiteX11" fmla="*/ 4597527 w 4618076"/>
                <a:gd name="connsiteY11" fmla="*/ 2311051 h 4549997"/>
                <a:gd name="connsiteX12" fmla="*/ 4554950 w 4618076"/>
                <a:gd name="connsiteY12" fmla="*/ 2458593 h 4549997"/>
                <a:gd name="connsiteX13" fmla="*/ 4469702 w 4618076"/>
                <a:gd name="connsiteY13" fmla="*/ 2558606 h 4549997"/>
                <a:gd name="connsiteX14" fmla="*/ 4568000 w 4618076"/>
                <a:gd name="connsiteY14" fmla="*/ 2722531 h 4549997"/>
                <a:gd name="connsiteX15" fmla="*/ 4495896 w 4618076"/>
                <a:gd name="connsiteY15" fmla="*/ 2845499 h 4549997"/>
                <a:gd name="connsiteX16" fmla="*/ 4588479 w 4618076"/>
                <a:gd name="connsiteY16" fmla="*/ 2956941 h 4549997"/>
                <a:gd name="connsiteX17" fmla="*/ 4522090 w 4618076"/>
                <a:gd name="connsiteY17" fmla="*/ 3068384 h 4549997"/>
                <a:gd name="connsiteX18" fmla="*/ 4515517 w 4618076"/>
                <a:gd name="connsiteY18" fmla="*/ 3161824 h 4549997"/>
                <a:gd name="connsiteX19" fmla="*/ 4535139 w 4618076"/>
                <a:gd name="connsiteY19" fmla="*/ 3299460 h 4549997"/>
                <a:gd name="connsiteX20" fmla="*/ 4456462 w 4618076"/>
                <a:gd name="connsiteY20" fmla="*/ 3451860 h 4549997"/>
                <a:gd name="connsiteX21" fmla="*/ 4335209 w 4618076"/>
                <a:gd name="connsiteY21" fmla="*/ 3497771 h 4549997"/>
                <a:gd name="connsiteX22" fmla="*/ 3879533 w 4618076"/>
                <a:gd name="connsiteY22" fmla="*/ 3519107 h 4549997"/>
                <a:gd name="connsiteX23" fmla="*/ 3797617 w 4618076"/>
                <a:gd name="connsiteY23" fmla="*/ 3540443 h 4549997"/>
                <a:gd name="connsiteX24" fmla="*/ 3695986 w 4618076"/>
                <a:gd name="connsiteY24" fmla="*/ 3651885 h 4549997"/>
                <a:gd name="connsiteX25" fmla="*/ 3568161 w 4618076"/>
                <a:gd name="connsiteY25" fmla="*/ 3897725 h 4549997"/>
                <a:gd name="connsiteX26" fmla="*/ 3458337 w 4618076"/>
                <a:gd name="connsiteY26" fmla="*/ 4217289 h 4549997"/>
                <a:gd name="connsiteX27" fmla="*/ 3412427 w 4618076"/>
                <a:gd name="connsiteY27" fmla="*/ 4549997 h 45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18076" h="4549997">
                  <a:moveTo>
                    <a:pt x="0" y="0"/>
                  </a:moveTo>
                  <a:cubicBezTo>
                    <a:pt x="0" y="0"/>
                    <a:pt x="481870" y="393382"/>
                    <a:pt x="668750" y="462248"/>
                  </a:cubicBezTo>
                  <a:cubicBezTo>
                    <a:pt x="855631" y="531114"/>
                    <a:pt x="1273588" y="703231"/>
                    <a:pt x="1470279" y="742569"/>
                  </a:cubicBezTo>
                  <a:cubicBezTo>
                    <a:pt x="1666970" y="781907"/>
                    <a:pt x="1957102" y="811435"/>
                    <a:pt x="2025873" y="816293"/>
                  </a:cubicBezTo>
                  <a:cubicBezTo>
                    <a:pt x="2094643" y="821150"/>
                    <a:pt x="2615946" y="821246"/>
                    <a:pt x="2665095" y="821246"/>
                  </a:cubicBezTo>
                  <a:cubicBezTo>
                    <a:pt x="2714244" y="821246"/>
                    <a:pt x="2999423" y="826199"/>
                    <a:pt x="3083052" y="836009"/>
                  </a:cubicBezTo>
                  <a:cubicBezTo>
                    <a:pt x="3166682" y="845820"/>
                    <a:pt x="3368231" y="880301"/>
                    <a:pt x="3491198" y="919639"/>
                  </a:cubicBezTo>
                  <a:cubicBezTo>
                    <a:pt x="3614166" y="958977"/>
                    <a:pt x="3830479" y="1062228"/>
                    <a:pt x="3904202" y="1135952"/>
                  </a:cubicBezTo>
                  <a:cubicBezTo>
                    <a:pt x="3977926" y="1209675"/>
                    <a:pt x="4145185" y="1352264"/>
                    <a:pt x="4179570" y="1489996"/>
                  </a:cubicBezTo>
                  <a:cubicBezTo>
                    <a:pt x="4213956" y="1627632"/>
                    <a:pt x="4218909" y="1696498"/>
                    <a:pt x="4204145" y="1775174"/>
                  </a:cubicBezTo>
                  <a:cubicBezTo>
                    <a:pt x="4189381" y="1853851"/>
                    <a:pt x="4159853" y="1873472"/>
                    <a:pt x="4204145" y="1952149"/>
                  </a:cubicBezTo>
                  <a:cubicBezTo>
                    <a:pt x="4248436" y="2030825"/>
                    <a:pt x="4579525" y="2276666"/>
                    <a:pt x="4597527" y="2311051"/>
                  </a:cubicBezTo>
                  <a:cubicBezTo>
                    <a:pt x="4615530" y="2345436"/>
                    <a:pt x="4648296" y="2371725"/>
                    <a:pt x="4554950" y="2458593"/>
                  </a:cubicBezTo>
                  <a:cubicBezTo>
                    <a:pt x="4461606" y="2545461"/>
                    <a:pt x="4468082" y="2542223"/>
                    <a:pt x="4469702" y="2558606"/>
                  </a:cubicBezTo>
                  <a:cubicBezTo>
                    <a:pt x="4471321" y="2574989"/>
                    <a:pt x="4566381" y="2603659"/>
                    <a:pt x="4568000" y="2722531"/>
                  </a:cubicBezTo>
                  <a:cubicBezTo>
                    <a:pt x="4569619" y="2841403"/>
                    <a:pt x="4503230" y="2824163"/>
                    <a:pt x="4495896" y="2845499"/>
                  </a:cubicBezTo>
                  <a:cubicBezTo>
                    <a:pt x="4488561" y="2866835"/>
                    <a:pt x="4593432" y="2861882"/>
                    <a:pt x="4588479" y="2956941"/>
                  </a:cubicBezTo>
                  <a:cubicBezTo>
                    <a:pt x="4583525" y="3052001"/>
                    <a:pt x="4538472" y="3027426"/>
                    <a:pt x="4522090" y="3068384"/>
                  </a:cubicBezTo>
                  <a:cubicBezTo>
                    <a:pt x="4505706" y="3109341"/>
                    <a:pt x="4502468" y="3119152"/>
                    <a:pt x="4515517" y="3161824"/>
                  </a:cubicBezTo>
                  <a:cubicBezTo>
                    <a:pt x="4528567" y="3204496"/>
                    <a:pt x="4543426" y="3242120"/>
                    <a:pt x="4535139" y="3299460"/>
                  </a:cubicBezTo>
                  <a:cubicBezTo>
                    <a:pt x="4526852" y="3356801"/>
                    <a:pt x="4503992" y="3422428"/>
                    <a:pt x="4456462" y="3451860"/>
                  </a:cubicBezTo>
                  <a:cubicBezTo>
                    <a:pt x="4415314" y="3477387"/>
                    <a:pt x="4374547" y="3487960"/>
                    <a:pt x="4335209" y="3497771"/>
                  </a:cubicBezTo>
                  <a:cubicBezTo>
                    <a:pt x="4295871" y="3507581"/>
                    <a:pt x="3922586" y="3512249"/>
                    <a:pt x="3879533" y="3519107"/>
                  </a:cubicBezTo>
                  <a:cubicBezTo>
                    <a:pt x="3848386" y="3524060"/>
                    <a:pt x="3815620" y="3532251"/>
                    <a:pt x="3797617" y="3540443"/>
                  </a:cubicBezTo>
                  <a:cubicBezTo>
                    <a:pt x="3779616" y="3548634"/>
                    <a:pt x="3733705" y="3576542"/>
                    <a:pt x="3695986" y="3651885"/>
                  </a:cubicBezTo>
                  <a:cubicBezTo>
                    <a:pt x="3658267" y="3727228"/>
                    <a:pt x="3581210" y="3868198"/>
                    <a:pt x="3568161" y="3897725"/>
                  </a:cubicBezTo>
                  <a:cubicBezTo>
                    <a:pt x="3555016" y="3927253"/>
                    <a:pt x="3468148" y="4171474"/>
                    <a:pt x="3458337" y="4217289"/>
                  </a:cubicBezTo>
                  <a:cubicBezTo>
                    <a:pt x="3448527" y="4263104"/>
                    <a:pt x="3412427" y="4549997"/>
                    <a:pt x="3412427" y="454999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ED62AB13-2B04-8782-EDD5-582126A3DFC0}"/>
                </a:ext>
              </a:extLst>
            </p:cNvPr>
            <p:cNvSpPr/>
            <p:nvPr/>
          </p:nvSpPr>
          <p:spPr>
            <a:xfrm>
              <a:off x="4340923" y="1633537"/>
              <a:ext cx="2955131" cy="747331"/>
            </a:xfrm>
            <a:custGeom>
              <a:avLst/>
              <a:gdLst>
                <a:gd name="connsiteX0" fmla="*/ 0 w 2955131"/>
                <a:gd name="connsiteY0" fmla="*/ 0 h 747331"/>
                <a:gd name="connsiteX1" fmla="*/ 358902 w 2955131"/>
                <a:gd name="connsiteY1" fmla="*/ 236029 h 747331"/>
                <a:gd name="connsiteX2" fmla="*/ 845725 w 2955131"/>
                <a:gd name="connsiteY2" fmla="*/ 447484 h 747331"/>
                <a:gd name="connsiteX3" fmla="*/ 1312831 w 2955131"/>
                <a:gd name="connsiteY3" fmla="*/ 585121 h 747331"/>
                <a:gd name="connsiteX4" fmla="*/ 1725835 w 2955131"/>
                <a:gd name="connsiteY4" fmla="*/ 658844 h 747331"/>
                <a:gd name="connsiteX5" fmla="*/ 2178177 w 2955131"/>
                <a:gd name="connsiteY5" fmla="*/ 712946 h 747331"/>
                <a:gd name="connsiteX6" fmla="*/ 2546985 w 2955131"/>
                <a:gd name="connsiteY6" fmla="*/ 727710 h 747331"/>
                <a:gd name="connsiteX7" fmla="*/ 2955131 w 2955131"/>
                <a:gd name="connsiteY7" fmla="*/ 747332 h 74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131" h="747331">
                  <a:moveTo>
                    <a:pt x="0" y="0"/>
                  </a:moveTo>
                  <a:cubicBezTo>
                    <a:pt x="0" y="0"/>
                    <a:pt x="275368" y="181927"/>
                    <a:pt x="358902" y="236029"/>
                  </a:cubicBezTo>
                  <a:cubicBezTo>
                    <a:pt x="442436" y="290132"/>
                    <a:pt x="791623" y="422910"/>
                    <a:pt x="845725" y="447484"/>
                  </a:cubicBezTo>
                  <a:cubicBezTo>
                    <a:pt x="899827" y="472059"/>
                    <a:pt x="1253871" y="575310"/>
                    <a:pt x="1312831" y="585121"/>
                  </a:cubicBezTo>
                  <a:cubicBezTo>
                    <a:pt x="1371791" y="594932"/>
                    <a:pt x="1657064" y="649034"/>
                    <a:pt x="1725835" y="658844"/>
                  </a:cubicBezTo>
                  <a:cubicBezTo>
                    <a:pt x="1794605" y="668655"/>
                    <a:pt x="2109407" y="707993"/>
                    <a:pt x="2178177" y="712946"/>
                  </a:cubicBezTo>
                  <a:cubicBezTo>
                    <a:pt x="2246948" y="717899"/>
                    <a:pt x="2443734" y="722757"/>
                    <a:pt x="2546985" y="727710"/>
                  </a:cubicBezTo>
                  <a:cubicBezTo>
                    <a:pt x="2650236" y="732663"/>
                    <a:pt x="2955131" y="747332"/>
                    <a:pt x="2955131" y="747332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DD98C53F-CEEC-7B9C-35E2-DE4CA45E302D}"/>
                </a:ext>
              </a:extLst>
            </p:cNvPr>
            <p:cNvSpPr/>
            <p:nvPr/>
          </p:nvSpPr>
          <p:spPr>
            <a:xfrm>
              <a:off x="4296727" y="1933479"/>
              <a:ext cx="3314033" cy="737520"/>
            </a:xfrm>
            <a:custGeom>
              <a:avLst/>
              <a:gdLst>
                <a:gd name="connsiteX0" fmla="*/ 0 w 3314033"/>
                <a:gd name="connsiteY0" fmla="*/ 0 h 737520"/>
                <a:gd name="connsiteX1" fmla="*/ 452342 w 3314033"/>
                <a:gd name="connsiteY1" fmla="*/ 231077 h 737520"/>
                <a:gd name="connsiteX2" fmla="*/ 988314 w 3314033"/>
                <a:gd name="connsiteY2" fmla="*/ 403193 h 737520"/>
                <a:gd name="connsiteX3" fmla="*/ 1494758 w 3314033"/>
                <a:gd name="connsiteY3" fmla="*/ 501491 h 737520"/>
                <a:gd name="connsiteX4" fmla="*/ 1971675 w 3314033"/>
                <a:gd name="connsiteY4" fmla="*/ 560451 h 737520"/>
                <a:gd name="connsiteX5" fmla="*/ 2424018 w 3314033"/>
                <a:gd name="connsiteY5" fmla="*/ 580453 h 737520"/>
                <a:gd name="connsiteX6" fmla="*/ 2792825 w 3314033"/>
                <a:gd name="connsiteY6" fmla="*/ 609981 h 737520"/>
                <a:gd name="connsiteX7" fmla="*/ 3097721 w 3314033"/>
                <a:gd name="connsiteY7" fmla="*/ 663797 h 737520"/>
                <a:gd name="connsiteX8" fmla="*/ 3314034 w 3314033"/>
                <a:gd name="connsiteY8" fmla="*/ 737521 h 7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033" h="737520">
                  <a:moveTo>
                    <a:pt x="0" y="0"/>
                  </a:moveTo>
                  <a:cubicBezTo>
                    <a:pt x="0" y="0"/>
                    <a:pt x="354044" y="196691"/>
                    <a:pt x="452342" y="231077"/>
                  </a:cubicBezTo>
                  <a:cubicBezTo>
                    <a:pt x="550640" y="265462"/>
                    <a:pt x="875252" y="373666"/>
                    <a:pt x="988314" y="403193"/>
                  </a:cubicBezTo>
                  <a:cubicBezTo>
                    <a:pt x="1101376" y="432721"/>
                    <a:pt x="1391507" y="486823"/>
                    <a:pt x="1494758" y="501491"/>
                  </a:cubicBezTo>
                  <a:cubicBezTo>
                    <a:pt x="1598009" y="516160"/>
                    <a:pt x="1897951" y="550640"/>
                    <a:pt x="1971675" y="560451"/>
                  </a:cubicBezTo>
                  <a:cubicBezTo>
                    <a:pt x="2045398" y="570262"/>
                    <a:pt x="2296192" y="570548"/>
                    <a:pt x="2424018" y="580453"/>
                  </a:cubicBezTo>
                  <a:cubicBezTo>
                    <a:pt x="2551843" y="590360"/>
                    <a:pt x="2684621" y="600075"/>
                    <a:pt x="2792825" y="609981"/>
                  </a:cubicBezTo>
                  <a:cubicBezTo>
                    <a:pt x="2901029" y="619887"/>
                    <a:pt x="3023902" y="644081"/>
                    <a:pt x="3097721" y="663797"/>
                  </a:cubicBezTo>
                  <a:cubicBezTo>
                    <a:pt x="3171444" y="683419"/>
                    <a:pt x="3314034" y="737521"/>
                    <a:pt x="3314034" y="7375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1665A9C-4605-6AA9-059D-664F55B5065C}"/>
                </a:ext>
              </a:extLst>
            </p:cNvPr>
            <p:cNvSpPr/>
            <p:nvPr/>
          </p:nvSpPr>
          <p:spPr>
            <a:xfrm>
              <a:off x="3549300" y="2243232"/>
              <a:ext cx="4395787" cy="1221009"/>
            </a:xfrm>
            <a:custGeom>
              <a:avLst/>
              <a:gdLst>
                <a:gd name="connsiteX0" fmla="*/ 0 w 4395787"/>
                <a:gd name="connsiteY0" fmla="*/ 0 h 1221009"/>
                <a:gd name="connsiteX1" fmla="*/ 457295 w 4395787"/>
                <a:gd name="connsiteY1" fmla="*/ 211455 h 1221009"/>
                <a:gd name="connsiteX2" fmla="*/ 924401 w 4395787"/>
                <a:gd name="connsiteY2" fmla="*/ 368808 h 1221009"/>
                <a:gd name="connsiteX3" fmla="*/ 1332548 w 4395787"/>
                <a:gd name="connsiteY3" fmla="*/ 462248 h 1221009"/>
                <a:gd name="connsiteX4" fmla="*/ 1789843 w 4395787"/>
                <a:gd name="connsiteY4" fmla="*/ 526161 h 1221009"/>
                <a:gd name="connsiteX5" fmla="*/ 2212753 w 4395787"/>
                <a:gd name="connsiteY5" fmla="*/ 560546 h 1221009"/>
                <a:gd name="connsiteX6" fmla="*/ 2537270 w 4395787"/>
                <a:gd name="connsiteY6" fmla="*/ 585121 h 1221009"/>
                <a:gd name="connsiteX7" fmla="*/ 2945416 w 4395787"/>
                <a:gd name="connsiteY7" fmla="*/ 594932 h 1221009"/>
                <a:gd name="connsiteX8" fmla="*/ 3304318 w 4395787"/>
                <a:gd name="connsiteY8" fmla="*/ 629317 h 1221009"/>
                <a:gd name="connsiteX9" fmla="*/ 3638645 w 4395787"/>
                <a:gd name="connsiteY9" fmla="*/ 712946 h 1221009"/>
                <a:gd name="connsiteX10" fmla="*/ 3894296 w 4395787"/>
                <a:gd name="connsiteY10" fmla="*/ 830961 h 1221009"/>
                <a:gd name="connsiteX11" fmla="*/ 4149947 w 4395787"/>
                <a:gd name="connsiteY11" fmla="*/ 991553 h 1221009"/>
                <a:gd name="connsiteX12" fmla="*/ 4395788 w 4395787"/>
                <a:gd name="connsiteY12" fmla="*/ 1221010 h 12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787" h="1221009">
                  <a:moveTo>
                    <a:pt x="0" y="0"/>
                  </a:moveTo>
                  <a:cubicBezTo>
                    <a:pt x="0" y="0"/>
                    <a:pt x="378619" y="181928"/>
                    <a:pt x="457295" y="211455"/>
                  </a:cubicBezTo>
                  <a:cubicBezTo>
                    <a:pt x="535972" y="240983"/>
                    <a:pt x="870299" y="354044"/>
                    <a:pt x="924401" y="368808"/>
                  </a:cubicBezTo>
                  <a:cubicBezTo>
                    <a:pt x="978503" y="383572"/>
                    <a:pt x="1268635" y="452438"/>
                    <a:pt x="1332548" y="462248"/>
                  </a:cubicBezTo>
                  <a:cubicBezTo>
                    <a:pt x="1396460" y="472059"/>
                    <a:pt x="1706213" y="516350"/>
                    <a:pt x="1789843" y="526161"/>
                  </a:cubicBezTo>
                  <a:cubicBezTo>
                    <a:pt x="1873472" y="535972"/>
                    <a:pt x="2153698" y="555689"/>
                    <a:pt x="2212753" y="560546"/>
                  </a:cubicBezTo>
                  <a:cubicBezTo>
                    <a:pt x="2271808" y="565404"/>
                    <a:pt x="2468404" y="580168"/>
                    <a:pt x="2537270" y="585121"/>
                  </a:cubicBezTo>
                  <a:cubicBezTo>
                    <a:pt x="2606135" y="590074"/>
                    <a:pt x="2886361" y="590074"/>
                    <a:pt x="2945416" y="594932"/>
                  </a:cubicBezTo>
                  <a:cubicBezTo>
                    <a:pt x="3004471" y="599789"/>
                    <a:pt x="3210973" y="614553"/>
                    <a:pt x="3304318" y="629317"/>
                  </a:cubicBezTo>
                  <a:cubicBezTo>
                    <a:pt x="3397663" y="644081"/>
                    <a:pt x="3540347" y="668655"/>
                    <a:pt x="3638645" y="712946"/>
                  </a:cubicBezTo>
                  <a:cubicBezTo>
                    <a:pt x="3736944" y="757238"/>
                    <a:pt x="3825526" y="794861"/>
                    <a:pt x="3894296" y="830961"/>
                  </a:cubicBezTo>
                  <a:cubicBezTo>
                    <a:pt x="3963067" y="867061"/>
                    <a:pt x="4074604" y="939165"/>
                    <a:pt x="4149947" y="991553"/>
                  </a:cubicBezTo>
                  <a:cubicBezTo>
                    <a:pt x="4225385" y="1044035"/>
                    <a:pt x="4395788" y="1221010"/>
                    <a:pt x="4395788" y="122101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1BC95581-4B81-590C-ACFB-D4EFE893503B}"/>
                </a:ext>
              </a:extLst>
            </p:cNvPr>
            <p:cNvSpPr/>
            <p:nvPr/>
          </p:nvSpPr>
          <p:spPr>
            <a:xfrm>
              <a:off x="5117877" y="2951321"/>
              <a:ext cx="2932937" cy="1194720"/>
            </a:xfrm>
            <a:custGeom>
              <a:avLst/>
              <a:gdLst>
                <a:gd name="connsiteX0" fmla="*/ 0 w 2932937"/>
                <a:gd name="connsiteY0" fmla="*/ 0 h 1194720"/>
                <a:gd name="connsiteX1" fmla="*/ 398240 w 2932937"/>
                <a:gd name="connsiteY1" fmla="*/ 34385 h 1194720"/>
                <a:gd name="connsiteX2" fmla="*/ 801434 w 2932937"/>
                <a:gd name="connsiteY2" fmla="*/ 39338 h 1194720"/>
                <a:gd name="connsiteX3" fmla="*/ 1180052 w 2932937"/>
                <a:gd name="connsiteY3" fmla="*/ 49149 h 1194720"/>
                <a:gd name="connsiteX4" fmla="*/ 1494758 w 2932937"/>
                <a:gd name="connsiteY4" fmla="*/ 73723 h 1194720"/>
                <a:gd name="connsiteX5" fmla="*/ 1784890 w 2932937"/>
                <a:gd name="connsiteY5" fmla="*/ 122872 h 1194720"/>
                <a:gd name="connsiteX6" fmla="*/ 2001202 w 2932937"/>
                <a:gd name="connsiteY6" fmla="*/ 186785 h 1194720"/>
                <a:gd name="connsiteX7" fmla="*/ 2264283 w 2932937"/>
                <a:gd name="connsiteY7" fmla="*/ 312134 h 1194720"/>
                <a:gd name="connsiteX8" fmla="*/ 2546985 w 2932937"/>
                <a:gd name="connsiteY8" fmla="*/ 543211 h 1194720"/>
                <a:gd name="connsiteX9" fmla="*/ 2763298 w 2932937"/>
                <a:gd name="connsiteY9" fmla="*/ 830866 h 1194720"/>
                <a:gd name="connsiteX10" fmla="*/ 2932938 w 2932937"/>
                <a:gd name="connsiteY10" fmla="*/ 1194721 h 119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2937" h="1194720">
                  <a:moveTo>
                    <a:pt x="0" y="0"/>
                  </a:moveTo>
                  <a:cubicBezTo>
                    <a:pt x="0" y="0"/>
                    <a:pt x="265557" y="29527"/>
                    <a:pt x="398240" y="34385"/>
                  </a:cubicBezTo>
                  <a:cubicBezTo>
                    <a:pt x="530923" y="39243"/>
                    <a:pt x="737521" y="34385"/>
                    <a:pt x="801434" y="39338"/>
                  </a:cubicBezTo>
                  <a:cubicBezTo>
                    <a:pt x="865346" y="44291"/>
                    <a:pt x="1086612" y="49149"/>
                    <a:pt x="1180052" y="49149"/>
                  </a:cubicBezTo>
                  <a:cubicBezTo>
                    <a:pt x="1273493" y="49149"/>
                    <a:pt x="1406271" y="63913"/>
                    <a:pt x="1494758" y="73723"/>
                  </a:cubicBezTo>
                  <a:cubicBezTo>
                    <a:pt x="1583246" y="83534"/>
                    <a:pt x="1696402" y="98298"/>
                    <a:pt x="1784890" y="122872"/>
                  </a:cubicBezTo>
                  <a:cubicBezTo>
                    <a:pt x="1873377" y="147447"/>
                    <a:pt x="1929956" y="157258"/>
                    <a:pt x="2001202" y="186785"/>
                  </a:cubicBezTo>
                  <a:cubicBezTo>
                    <a:pt x="2072545" y="216313"/>
                    <a:pt x="2183130" y="258127"/>
                    <a:pt x="2264283" y="312134"/>
                  </a:cubicBezTo>
                  <a:cubicBezTo>
                    <a:pt x="2345436" y="366236"/>
                    <a:pt x="2515076" y="511302"/>
                    <a:pt x="2546985" y="543211"/>
                  </a:cubicBezTo>
                  <a:cubicBezTo>
                    <a:pt x="2578894" y="575120"/>
                    <a:pt x="2738724" y="789051"/>
                    <a:pt x="2763298" y="830866"/>
                  </a:cubicBezTo>
                  <a:cubicBezTo>
                    <a:pt x="2787872" y="872680"/>
                    <a:pt x="2923128" y="1157859"/>
                    <a:pt x="2932938" y="11947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9E23B78-52FC-6691-69AF-C1D4611374AB}"/>
                </a:ext>
              </a:extLst>
            </p:cNvPr>
            <p:cNvSpPr/>
            <p:nvPr/>
          </p:nvSpPr>
          <p:spPr>
            <a:xfrm>
              <a:off x="3141154" y="3054572"/>
              <a:ext cx="3928681" cy="270319"/>
            </a:xfrm>
            <a:custGeom>
              <a:avLst/>
              <a:gdLst>
                <a:gd name="connsiteX0" fmla="*/ 0 w 3928681"/>
                <a:gd name="connsiteY0" fmla="*/ 0 h 270319"/>
                <a:gd name="connsiteX1" fmla="*/ 481870 w 3928681"/>
                <a:gd name="connsiteY1" fmla="*/ 73723 h 270319"/>
                <a:gd name="connsiteX2" fmla="*/ 1116139 w 3928681"/>
                <a:gd name="connsiteY2" fmla="*/ 122872 h 270319"/>
                <a:gd name="connsiteX3" fmla="*/ 1725835 w 3928681"/>
                <a:gd name="connsiteY3" fmla="*/ 132683 h 270319"/>
                <a:gd name="connsiteX4" fmla="*/ 2227421 w 3928681"/>
                <a:gd name="connsiteY4" fmla="*/ 127730 h 270319"/>
                <a:gd name="connsiteX5" fmla="*/ 2684717 w 3928681"/>
                <a:gd name="connsiteY5" fmla="*/ 112967 h 270319"/>
                <a:gd name="connsiteX6" fmla="*/ 3166586 w 3928681"/>
                <a:gd name="connsiteY6" fmla="*/ 117920 h 270319"/>
                <a:gd name="connsiteX7" fmla="*/ 3515678 w 3928681"/>
                <a:gd name="connsiteY7" fmla="*/ 137541 h 270319"/>
                <a:gd name="connsiteX8" fmla="*/ 3928682 w 3928681"/>
                <a:gd name="connsiteY8" fmla="*/ 270320 h 27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8681" h="270319">
                  <a:moveTo>
                    <a:pt x="0" y="0"/>
                  </a:moveTo>
                  <a:cubicBezTo>
                    <a:pt x="0" y="0"/>
                    <a:pt x="354044" y="68866"/>
                    <a:pt x="481870" y="73723"/>
                  </a:cubicBezTo>
                  <a:cubicBezTo>
                    <a:pt x="609695" y="78581"/>
                    <a:pt x="1047369" y="118015"/>
                    <a:pt x="1116139" y="122872"/>
                  </a:cubicBezTo>
                  <a:cubicBezTo>
                    <a:pt x="1184910" y="127730"/>
                    <a:pt x="1686497" y="132683"/>
                    <a:pt x="1725835" y="132683"/>
                  </a:cubicBezTo>
                  <a:cubicBezTo>
                    <a:pt x="1765173" y="132683"/>
                    <a:pt x="2158556" y="127730"/>
                    <a:pt x="2227421" y="127730"/>
                  </a:cubicBezTo>
                  <a:cubicBezTo>
                    <a:pt x="2296287" y="127730"/>
                    <a:pt x="2635568" y="117920"/>
                    <a:pt x="2684717" y="112967"/>
                  </a:cubicBezTo>
                  <a:cubicBezTo>
                    <a:pt x="2733866" y="108013"/>
                    <a:pt x="3097721" y="117920"/>
                    <a:pt x="3166586" y="117920"/>
                  </a:cubicBezTo>
                  <a:cubicBezTo>
                    <a:pt x="3235452" y="117920"/>
                    <a:pt x="3461576" y="127730"/>
                    <a:pt x="3515678" y="137541"/>
                  </a:cubicBezTo>
                  <a:cubicBezTo>
                    <a:pt x="3569780" y="147352"/>
                    <a:pt x="3800856" y="201454"/>
                    <a:pt x="3928682" y="27032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27C9A81-F89C-8177-FD32-44B4722F4C22}"/>
                </a:ext>
              </a:extLst>
            </p:cNvPr>
            <p:cNvSpPr/>
            <p:nvPr/>
          </p:nvSpPr>
          <p:spPr>
            <a:xfrm>
              <a:off x="3210020" y="3339750"/>
              <a:ext cx="4262913" cy="673608"/>
            </a:xfrm>
            <a:custGeom>
              <a:avLst/>
              <a:gdLst>
                <a:gd name="connsiteX0" fmla="*/ 0 w 4262913"/>
                <a:gd name="connsiteY0" fmla="*/ 49149 h 673608"/>
                <a:gd name="connsiteX1" fmla="*/ 349091 w 4262913"/>
                <a:gd name="connsiteY1" fmla="*/ 83534 h 673608"/>
                <a:gd name="connsiteX2" fmla="*/ 865346 w 4262913"/>
                <a:gd name="connsiteY2" fmla="*/ 98298 h 673608"/>
                <a:gd name="connsiteX3" fmla="*/ 1376743 w 4262913"/>
                <a:gd name="connsiteY3" fmla="*/ 93345 h 673608"/>
                <a:gd name="connsiteX4" fmla="*/ 1843850 w 4262913"/>
                <a:gd name="connsiteY4" fmla="*/ 58960 h 673608"/>
                <a:gd name="connsiteX5" fmla="*/ 2350294 w 4262913"/>
                <a:gd name="connsiteY5" fmla="*/ 24574 h 673608"/>
                <a:gd name="connsiteX6" fmla="*/ 3023902 w 4262913"/>
                <a:gd name="connsiteY6" fmla="*/ 0 h 673608"/>
                <a:gd name="connsiteX7" fmla="*/ 3422142 w 4262913"/>
                <a:gd name="connsiteY7" fmla="*/ 29528 h 673608"/>
                <a:gd name="connsiteX8" fmla="*/ 3756470 w 4262913"/>
                <a:gd name="connsiteY8" fmla="*/ 142589 h 673608"/>
                <a:gd name="connsiteX9" fmla="*/ 4056412 w 4262913"/>
                <a:gd name="connsiteY9" fmla="*/ 388430 h 673608"/>
                <a:gd name="connsiteX10" fmla="*/ 4262914 w 4262913"/>
                <a:gd name="connsiteY10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913" h="673608">
                  <a:moveTo>
                    <a:pt x="0" y="49149"/>
                  </a:moveTo>
                  <a:cubicBezTo>
                    <a:pt x="0" y="49149"/>
                    <a:pt x="221266" y="78677"/>
                    <a:pt x="349091" y="83534"/>
                  </a:cubicBezTo>
                  <a:cubicBezTo>
                    <a:pt x="476917" y="88392"/>
                    <a:pt x="806387" y="98298"/>
                    <a:pt x="865346" y="98298"/>
                  </a:cubicBezTo>
                  <a:cubicBezTo>
                    <a:pt x="924306" y="98298"/>
                    <a:pt x="1312831" y="98298"/>
                    <a:pt x="1376743" y="93345"/>
                  </a:cubicBezTo>
                  <a:cubicBezTo>
                    <a:pt x="1440656" y="88392"/>
                    <a:pt x="1770126" y="63817"/>
                    <a:pt x="1843850" y="58960"/>
                  </a:cubicBezTo>
                  <a:cubicBezTo>
                    <a:pt x="1917573" y="54102"/>
                    <a:pt x="2251996" y="29432"/>
                    <a:pt x="2350294" y="24574"/>
                  </a:cubicBezTo>
                  <a:cubicBezTo>
                    <a:pt x="2448592" y="19717"/>
                    <a:pt x="2841974" y="0"/>
                    <a:pt x="3023902" y="0"/>
                  </a:cubicBezTo>
                  <a:cubicBezTo>
                    <a:pt x="3205830" y="0"/>
                    <a:pt x="3338608" y="9811"/>
                    <a:pt x="3422142" y="29528"/>
                  </a:cubicBezTo>
                  <a:cubicBezTo>
                    <a:pt x="3505676" y="49244"/>
                    <a:pt x="3648361" y="83629"/>
                    <a:pt x="3756470" y="142589"/>
                  </a:cubicBezTo>
                  <a:cubicBezTo>
                    <a:pt x="3864674" y="201549"/>
                    <a:pt x="3992499" y="319564"/>
                    <a:pt x="4056412" y="388430"/>
                  </a:cubicBezTo>
                  <a:cubicBezTo>
                    <a:pt x="4120325" y="457295"/>
                    <a:pt x="4223576" y="604742"/>
                    <a:pt x="4262914" y="6736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163193E-B405-8988-0D88-C8CDF408AA11}"/>
                </a:ext>
              </a:extLst>
            </p:cNvPr>
            <p:cNvSpPr/>
            <p:nvPr/>
          </p:nvSpPr>
          <p:spPr>
            <a:xfrm>
              <a:off x="4749069" y="3508152"/>
              <a:ext cx="2296191" cy="254508"/>
            </a:xfrm>
            <a:custGeom>
              <a:avLst/>
              <a:gdLst>
                <a:gd name="connsiteX0" fmla="*/ 0 w 2296191"/>
                <a:gd name="connsiteY0" fmla="*/ 131540 h 254508"/>
                <a:gd name="connsiteX1" fmla="*/ 270415 w 2296191"/>
                <a:gd name="connsiteY1" fmla="*/ 98774 h 254508"/>
                <a:gd name="connsiteX2" fmla="*/ 589979 w 2296191"/>
                <a:gd name="connsiteY2" fmla="*/ 57817 h 254508"/>
                <a:gd name="connsiteX3" fmla="*/ 835819 w 2296191"/>
                <a:gd name="connsiteY3" fmla="*/ 28289 h 254508"/>
                <a:gd name="connsiteX4" fmla="*/ 1263587 w 2296191"/>
                <a:gd name="connsiteY4" fmla="*/ 3715 h 254508"/>
                <a:gd name="connsiteX5" fmla="*/ 1612678 w 2296191"/>
                <a:gd name="connsiteY5" fmla="*/ 3715 h 254508"/>
                <a:gd name="connsiteX6" fmla="*/ 1902809 w 2296191"/>
                <a:gd name="connsiteY6" fmla="*/ 48006 h 254508"/>
                <a:gd name="connsiteX7" fmla="*/ 2296192 w 2296191"/>
                <a:gd name="connsiteY7" fmla="*/ 254508 h 2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191" h="254508">
                  <a:moveTo>
                    <a:pt x="0" y="131540"/>
                  </a:moveTo>
                  <a:cubicBezTo>
                    <a:pt x="0" y="131540"/>
                    <a:pt x="189262" y="111062"/>
                    <a:pt x="270415" y="98774"/>
                  </a:cubicBezTo>
                  <a:cubicBezTo>
                    <a:pt x="344805" y="87535"/>
                    <a:pt x="560546" y="62675"/>
                    <a:pt x="589979" y="57817"/>
                  </a:cubicBezTo>
                  <a:cubicBezTo>
                    <a:pt x="619411" y="52959"/>
                    <a:pt x="757142" y="33242"/>
                    <a:pt x="835819" y="28289"/>
                  </a:cubicBezTo>
                  <a:cubicBezTo>
                    <a:pt x="914495" y="23336"/>
                    <a:pt x="1194721" y="8668"/>
                    <a:pt x="1263587" y="3715"/>
                  </a:cubicBezTo>
                  <a:cubicBezTo>
                    <a:pt x="1332452" y="-1238"/>
                    <a:pt x="1538954" y="-1238"/>
                    <a:pt x="1612678" y="3715"/>
                  </a:cubicBezTo>
                  <a:cubicBezTo>
                    <a:pt x="1686401" y="8668"/>
                    <a:pt x="1809369" y="23336"/>
                    <a:pt x="1902809" y="48006"/>
                  </a:cubicBezTo>
                  <a:cubicBezTo>
                    <a:pt x="1996249" y="72580"/>
                    <a:pt x="2178177" y="121729"/>
                    <a:pt x="2296192" y="2545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7B6BCAA3-2F30-7817-3870-8D8E769A6A8F}"/>
                </a:ext>
              </a:extLst>
            </p:cNvPr>
            <p:cNvSpPr/>
            <p:nvPr/>
          </p:nvSpPr>
          <p:spPr>
            <a:xfrm>
              <a:off x="4572000" y="3675081"/>
              <a:ext cx="2274951" cy="225215"/>
            </a:xfrm>
            <a:custGeom>
              <a:avLst/>
              <a:gdLst>
                <a:gd name="connsiteX0" fmla="*/ 0 w 2274951"/>
                <a:gd name="connsiteY0" fmla="*/ 225216 h 225215"/>
                <a:gd name="connsiteX1" fmla="*/ 721138 w 2274951"/>
                <a:gd name="connsiteY1" fmla="*/ 87579 h 225215"/>
                <a:gd name="connsiteX2" fmla="*/ 1180052 w 2274951"/>
                <a:gd name="connsiteY2" fmla="*/ 22047 h 225215"/>
                <a:gd name="connsiteX3" fmla="*/ 1494758 w 2274951"/>
                <a:gd name="connsiteY3" fmla="*/ 2426 h 225215"/>
                <a:gd name="connsiteX4" fmla="*/ 1907762 w 2274951"/>
                <a:gd name="connsiteY4" fmla="*/ 22047 h 225215"/>
                <a:gd name="connsiteX5" fmla="*/ 2274951 w 2274951"/>
                <a:gd name="connsiteY5" fmla="*/ 153207 h 2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951" h="225215">
                  <a:moveTo>
                    <a:pt x="0" y="225216"/>
                  </a:moveTo>
                  <a:cubicBezTo>
                    <a:pt x="0" y="225216"/>
                    <a:pt x="616268" y="107201"/>
                    <a:pt x="721138" y="87579"/>
                  </a:cubicBezTo>
                  <a:cubicBezTo>
                    <a:pt x="826008" y="67958"/>
                    <a:pt x="1094804" y="28620"/>
                    <a:pt x="1180052" y="22047"/>
                  </a:cubicBezTo>
                  <a:cubicBezTo>
                    <a:pt x="1265301" y="15475"/>
                    <a:pt x="1311212" y="8903"/>
                    <a:pt x="1494758" y="2426"/>
                  </a:cubicBezTo>
                  <a:cubicBezTo>
                    <a:pt x="1678305" y="-4051"/>
                    <a:pt x="1796320" y="2426"/>
                    <a:pt x="1907762" y="22047"/>
                  </a:cubicBezTo>
                  <a:cubicBezTo>
                    <a:pt x="2019205" y="41669"/>
                    <a:pt x="2196275" y="100724"/>
                    <a:pt x="2274951" y="15320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52B8E914-58AF-5D7C-09D2-36A57E6B4925}"/>
                </a:ext>
              </a:extLst>
            </p:cNvPr>
            <p:cNvSpPr/>
            <p:nvPr/>
          </p:nvSpPr>
          <p:spPr>
            <a:xfrm>
              <a:off x="3254311" y="3843993"/>
              <a:ext cx="3338607" cy="825732"/>
            </a:xfrm>
            <a:custGeom>
              <a:avLst/>
              <a:gdLst>
                <a:gd name="connsiteX0" fmla="*/ 0 w 3338607"/>
                <a:gd name="connsiteY0" fmla="*/ 825733 h 825732"/>
                <a:gd name="connsiteX1" fmla="*/ 1225963 w 3338607"/>
                <a:gd name="connsiteY1" fmla="*/ 389774 h 825732"/>
                <a:gd name="connsiteX2" fmla="*/ 2251996 w 3338607"/>
                <a:gd name="connsiteY2" fmla="*/ 88212 h 825732"/>
                <a:gd name="connsiteX3" fmla="*/ 2743676 w 3338607"/>
                <a:gd name="connsiteY3" fmla="*/ 2201 h 825732"/>
                <a:gd name="connsiteX4" fmla="*/ 3028855 w 3338607"/>
                <a:gd name="connsiteY4" fmla="*/ 2201 h 825732"/>
                <a:gd name="connsiteX5" fmla="*/ 3338608 w 3338607"/>
                <a:gd name="connsiteY5" fmla="*/ 71067 h 82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07" h="825732">
                  <a:moveTo>
                    <a:pt x="0" y="825733"/>
                  </a:moveTo>
                  <a:cubicBezTo>
                    <a:pt x="0" y="825733"/>
                    <a:pt x="978503" y="476642"/>
                    <a:pt x="1225963" y="389774"/>
                  </a:cubicBezTo>
                  <a:cubicBezTo>
                    <a:pt x="1299305" y="364056"/>
                    <a:pt x="2094643" y="129932"/>
                    <a:pt x="2251996" y="88212"/>
                  </a:cubicBezTo>
                  <a:cubicBezTo>
                    <a:pt x="2305812" y="73925"/>
                    <a:pt x="2679764" y="2201"/>
                    <a:pt x="2743676" y="2201"/>
                  </a:cubicBezTo>
                  <a:cubicBezTo>
                    <a:pt x="2807589" y="2201"/>
                    <a:pt x="2973133" y="-2752"/>
                    <a:pt x="3028855" y="2201"/>
                  </a:cubicBezTo>
                  <a:cubicBezTo>
                    <a:pt x="3084576" y="7154"/>
                    <a:pt x="3274695" y="51350"/>
                    <a:pt x="3338608" y="7106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90DF8AB8-2FED-7E12-4C1F-076FDE30934F}"/>
                </a:ext>
              </a:extLst>
            </p:cNvPr>
            <p:cNvSpPr/>
            <p:nvPr/>
          </p:nvSpPr>
          <p:spPr>
            <a:xfrm>
              <a:off x="2688812" y="4020883"/>
              <a:ext cx="4288303" cy="1347311"/>
            </a:xfrm>
            <a:custGeom>
              <a:avLst/>
              <a:gdLst>
                <a:gd name="connsiteX0" fmla="*/ 0 w 4288303"/>
                <a:gd name="connsiteY0" fmla="*/ 1170146 h 1347311"/>
                <a:gd name="connsiteX1" fmla="*/ 1052227 w 4288303"/>
                <a:gd name="connsiteY1" fmla="*/ 742378 h 1347311"/>
                <a:gd name="connsiteX2" fmla="*/ 2035683 w 4288303"/>
                <a:gd name="connsiteY2" fmla="*/ 353949 h 1347311"/>
                <a:gd name="connsiteX3" fmla="*/ 2679859 w 4288303"/>
                <a:gd name="connsiteY3" fmla="*/ 132683 h 1347311"/>
                <a:gd name="connsiteX4" fmla="*/ 3102769 w 4288303"/>
                <a:gd name="connsiteY4" fmla="*/ 19621 h 1347311"/>
                <a:gd name="connsiteX5" fmla="*/ 3437097 w 4288303"/>
                <a:gd name="connsiteY5" fmla="*/ 0 h 1347311"/>
                <a:gd name="connsiteX6" fmla="*/ 3771424 w 4288303"/>
                <a:gd name="connsiteY6" fmla="*/ 68866 h 1347311"/>
                <a:gd name="connsiteX7" fmla="*/ 4105752 w 4288303"/>
                <a:gd name="connsiteY7" fmla="*/ 280321 h 1347311"/>
                <a:gd name="connsiteX8" fmla="*/ 4263104 w 4288303"/>
                <a:gd name="connsiteY8" fmla="*/ 526161 h 1347311"/>
                <a:gd name="connsiteX9" fmla="*/ 4277868 w 4288303"/>
                <a:gd name="connsiteY9" fmla="*/ 855631 h 1347311"/>
                <a:gd name="connsiteX10" fmla="*/ 4056602 w 4288303"/>
                <a:gd name="connsiteY10" fmla="*/ 1347311 h 134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303" h="1347311">
                  <a:moveTo>
                    <a:pt x="0" y="1170146"/>
                  </a:moveTo>
                  <a:cubicBezTo>
                    <a:pt x="0" y="1170146"/>
                    <a:pt x="909637" y="801338"/>
                    <a:pt x="1052227" y="742378"/>
                  </a:cubicBezTo>
                  <a:cubicBezTo>
                    <a:pt x="1194816" y="683419"/>
                    <a:pt x="1947100" y="383476"/>
                    <a:pt x="2035683" y="353949"/>
                  </a:cubicBezTo>
                  <a:cubicBezTo>
                    <a:pt x="2124170" y="324421"/>
                    <a:pt x="2586418" y="162211"/>
                    <a:pt x="2679859" y="132683"/>
                  </a:cubicBezTo>
                  <a:cubicBezTo>
                    <a:pt x="2773299" y="103156"/>
                    <a:pt x="3014186" y="34385"/>
                    <a:pt x="3102769" y="19621"/>
                  </a:cubicBezTo>
                  <a:cubicBezTo>
                    <a:pt x="3191256" y="4858"/>
                    <a:pt x="3392900" y="0"/>
                    <a:pt x="3437097" y="0"/>
                  </a:cubicBezTo>
                  <a:cubicBezTo>
                    <a:pt x="3481292" y="0"/>
                    <a:pt x="3638741" y="9811"/>
                    <a:pt x="3771424" y="68866"/>
                  </a:cubicBezTo>
                  <a:cubicBezTo>
                    <a:pt x="3904107" y="127921"/>
                    <a:pt x="4041839" y="206502"/>
                    <a:pt x="4105752" y="280321"/>
                  </a:cubicBezTo>
                  <a:cubicBezTo>
                    <a:pt x="4169664" y="354044"/>
                    <a:pt x="4238530" y="437674"/>
                    <a:pt x="4263104" y="526161"/>
                  </a:cubicBezTo>
                  <a:cubicBezTo>
                    <a:pt x="4287679" y="614648"/>
                    <a:pt x="4297489" y="737616"/>
                    <a:pt x="4277868" y="855631"/>
                  </a:cubicBezTo>
                  <a:cubicBezTo>
                    <a:pt x="4258247" y="973645"/>
                    <a:pt x="4115562" y="1268635"/>
                    <a:pt x="4056602" y="134731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94CEB6B3-B7A4-35FA-4589-639C11FD3FB2}"/>
                </a:ext>
              </a:extLst>
            </p:cNvPr>
            <p:cNvSpPr/>
            <p:nvPr/>
          </p:nvSpPr>
          <p:spPr>
            <a:xfrm>
              <a:off x="4719542" y="1589246"/>
              <a:ext cx="3555015" cy="831056"/>
            </a:xfrm>
            <a:custGeom>
              <a:avLst/>
              <a:gdLst>
                <a:gd name="connsiteX0" fmla="*/ 0 w 3555015"/>
                <a:gd name="connsiteY0" fmla="*/ 0 h 831056"/>
                <a:gd name="connsiteX1" fmla="*/ 885063 w 3555015"/>
                <a:gd name="connsiteY1" fmla="*/ 432721 h 831056"/>
                <a:gd name="connsiteX2" fmla="*/ 1775079 w 3555015"/>
                <a:gd name="connsiteY2" fmla="*/ 580263 h 831056"/>
                <a:gd name="connsiteX3" fmla="*/ 2606040 w 3555015"/>
                <a:gd name="connsiteY3" fmla="*/ 604838 h 831056"/>
                <a:gd name="connsiteX4" fmla="*/ 3063335 w 3555015"/>
                <a:gd name="connsiteY4" fmla="*/ 649129 h 831056"/>
                <a:gd name="connsiteX5" fmla="*/ 3230499 w 3555015"/>
                <a:gd name="connsiteY5" fmla="*/ 688467 h 831056"/>
                <a:gd name="connsiteX6" fmla="*/ 3555016 w 3555015"/>
                <a:gd name="connsiteY6" fmla="*/ 831056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015" h="831056">
                  <a:moveTo>
                    <a:pt x="0" y="0"/>
                  </a:moveTo>
                  <a:cubicBezTo>
                    <a:pt x="0" y="0"/>
                    <a:pt x="545783" y="363855"/>
                    <a:pt x="885063" y="432721"/>
                  </a:cubicBezTo>
                  <a:cubicBezTo>
                    <a:pt x="1224344" y="501586"/>
                    <a:pt x="1406271" y="555689"/>
                    <a:pt x="1775079" y="580263"/>
                  </a:cubicBezTo>
                  <a:cubicBezTo>
                    <a:pt x="2143887" y="604838"/>
                    <a:pt x="2429066" y="595027"/>
                    <a:pt x="2606040" y="604838"/>
                  </a:cubicBezTo>
                  <a:cubicBezTo>
                    <a:pt x="2783015" y="614648"/>
                    <a:pt x="2896172" y="609790"/>
                    <a:pt x="3063335" y="649129"/>
                  </a:cubicBezTo>
                  <a:lnTo>
                    <a:pt x="3230499" y="688467"/>
                  </a:lnTo>
                  <a:cubicBezTo>
                    <a:pt x="3230499" y="688467"/>
                    <a:pt x="3486150" y="767144"/>
                    <a:pt x="3555016" y="831056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91605B68-73E7-8C8A-A50F-A64DCA4FDB00}"/>
                </a:ext>
              </a:extLst>
            </p:cNvPr>
            <p:cNvSpPr/>
            <p:nvPr/>
          </p:nvSpPr>
          <p:spPr>
            <a:xfrm>
              <a:off x="4252436" y="2223516"/>
              <a:ext cx="4317206" cy="1201387"/>
            </a:xfrm>
            <a:custGeom>
              <a:avLst/>
              <a:gdLst>
                <a:gd name="connsiteX0" fmla="*/ 0 w 4317206"/>
                <a:gd name="connsiteY0" fmla="*/ 0 h 1201387"/>
                <a:gd name="connsiteX1" fmla="*/ 712946 w 4317206"/>
                <a:gd name="connsiteY1" fmla="*/ 260604 h 1201387"/>
                <a:gd name="connsiteX2" fmla="*/ 1479994 w 4317206"/>
                <a:gd name="connsiteY2" fmla="*/ 388430 h 1201387"/>
                <a:gd name="connsiteX3" fmla="*/ 2242185 w 4317206"/>
                <a:gd name="connsiteY3" fmla="*/ 447389 h 1201387"/>
                <a:gd name="connsiteX4" fmla="*/ 2773204 w 4317206"/>
                <a:gd name="connsiteY4" fmla="*/ 486727 h 1201387"/>
                <a:gd name="connsiteX5" fmla="*/ 3117437 w 4317206"/>
                <a:gd name="connsiteY5" fmla="*/ 565404 h 1201387"/>
                <a:gd name="connsiteX6" fmla="*/ 3486245 w 4317206"/>
                <a:gd name="connsiteY6" fmla="*/ 762095 h 1201387"/>
                <a:gd name="connsiteX7" fmla="*/ 3830479 w 4317206"/>
                <a:gd name="connsiteY7" fmla="*/ 1111187 h 1201387"/>
                <a:gd name="connsiteX8" fmla="*/ 4022217 w 4317206"/>
                <a:gd name="connsiteY8" fmla="*/ 1194816 h 1201387"/>
                <a:gd name="connsiteX9" fmla="*/ 4317206 w 4317206"/>
                <a:gd name="connsiteY9" fmla="*/ 1121093 h 12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206" h="1201387">
                  <a:moveTo>
                    <a:pt x="0" y="0"/>
                  </a:moveTo>
                  <a:cubicBezTo>
                    <a:pt x="0" y="0"/>
                    <a:pt x="511397" y="216313"/>
                    <a:pt x="712946" y="260604"/>
                  </a:cubicBezTo>
                  <a:cubicBezTo>
                    <a:pt x="914590" y="304895"/>
                    <a:pt x="1352169" y="368808"/>
                    <a:pt x="1479994" y="388430"/>
                  </a:cubicBezTo>
                  <a:cubicBezTo>
                    <a:pt x="1607820" y="408051"/>
                    <a:pt x="2183130" y="447389"/>
                    <a:pt x="2242185" y="447389"/>
                  </a:cubicBezTo>
                  <a:cubicBezTo>
                    <a:pt x="2301240" y="447389"/>
                    <a:pt x="2615851" y="457200"/>
                    <a:pt x="2773204" y="486727"/>
                  </a:cubicBezTo>
                  <a:cubicBezTo>
                    <a:pt x="2930557" y="516255"/>
                    <a:pt x="3028855" y="526066"/>
                    <a:pt x="3117437" y="565404"/>
                  </a:cubicBezTo>
                  <a:cubicBezTo>
                    <a:pt x="3205925" y="604742"/>
                    <a:pt x="3392805" y="683419"/>
                    <a:pt x="3486245" y="762095"/>
                  </a:cubicBezTo>
                  <a:cubicBezTo>
                    <a:pt x="3579686" y="840772"/>
                    <a:pt x="3746849" y="1062038"/>
                    <a:pt x="3830479" y="1111187"/>
                  </a:cubicBezTo>
                  <a:cubicBezTo>
                    <a:pt x="3914108" y="1160336"/>
                    <a:pt x="3928777" y="1170146"/>
                    <a:pt x="4022217" y="1194816"/>
                  </a:cubicBezTo>
                  <a:cubicBezTo>
                    <a:pt x="4115657" y="1219486"/>
                    <a:pt x="4263200" y="1170241"/>
                    <a:pt x="4317206" y="1121093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385962BA-EEC3-30E1-CE5D-7F734C246E32}"/>
                </a:ext>
              </a:extLst>
            </p:cNvPr>
            <p:cNvSpPr/>
            <p:nvPr/>
          </p:nvSpPr>
          <p:spPr>
            <a:xfrm>
              <a:off x="7928133" y="5633847"/>
              <a:ext cx="144399" cy="144398"/>
            </a:xfrm>
            <a:custGeom>
              <a:avLst/>
              <a:gdLst>
                <a:gd name="connsiteX0" fmla="*/ 144399 w 144399"/>
                <a:gd name="connsiteY0" fmla="*/ 72199 h 144398"/>
                <a:gd name="connsiteX1" fmla="*/ 72199 w 144399"/>
                <a:gd name="connsiteY1" fmla="*/ 144399 h 144398"/>
                <a:gd name="connsiteX2" fmla="*/ 0 w 144399"/>
                <a:gd name="connsiteY2" fmla="*/ 72200 h 144398"/>
                <a:gd name="connsiteX3" fmla="*/ 72199 w 144399"/>
                <a:gd name="connsiteY3" fmla="*/ 0 h 144398"/>
                <a:gd name="connsiteX4" fmla="*/ 144399 w 144399"/>
                <a:gd name="connsiteY4" fmla="*/ 72199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9" h="144398">
                  <a:moveTo>
                    <a:pt x="144399" y="72199"/>
                  </a:moveTo>
                  <a:cubicBezTo>
                    <a:pt x="144399" y="112074"/>
                    <a:pt x="112074" y="144399"/>
                    <a:pt x="72199" y="144399"/>
                  </a:cubicBezTo>
                  <a:cubicBezTo>
                    <a:pt x="32325" y="144399"/>
                    <a:pt x="0" y="112074"/>
                    <a:pt x="0" y="72200"/>
                  </a:cubicBezTo>
                  <a:cubicBezTo>
                    <a:pt x="0" y="32325"/>
                    <a:pt x="32325" y="0"/>
                    <a:pt x="72199" y="0"/>
                  </a:cubicBezTo>
                  <a:cubicBezTo>
                    <a:pt x="112074" y="0"/>
                    <a:pt x="144399" y="32325"/>
                    <a:pt x="144399" y="7219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F16C95CB-17AB-5EB1-6E16-82450F53856C}"/>
                </a:ext>
              </a:extLst>
            </p:cNvPr>
            <p:cNvSpPr/>
            <p:nvPr/>
          </p:nvSpPr>
          <p:spPr>
            <a:xfrm>
              <a:off x="8254364" y="2392965"/>
              <a:ext cx="72771" cy="72770"/>
            </a:xfrm>
            <a:custGeom>
              <a:avLst/>
              <a:gdLst>
                <a:gd name="connsiteX0" fmla="*/ 72771 w 72771"/>
                <a:gd name="connsiteY0" fmla="*/ 36386 h 72770"/>
                <a:gd name="connsiteX1" fmla="*/ 36385 w 72771"/>
                <a:gd name="connsiteY1" fmla="*/ 72771 h 72770"/>
                <a:gd name="connsiteX2" fmla="*/ 0 w 72771"/>
                <a:gd name="connsiteY2" fmla="*/ 36386 h 72770"/>
                <a:gd name="connsiteX3" fmla="*/ 36385 w 72771"/>
                <a:gd name="connsiteY3" fmla="*/ 0 h 72770"/>
                <a:gd name="connsiteX4" fmla="*/ 72771 w 72771"/>
                <a:gd name="connsiteY4" fmla="*/ 36386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6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6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>
              <a:extLst>
                <a:ext uri="{FF2B5EF4-FFF2-40B4-BE49-F238E27FC236}">
                  <a16:creationId xmlns:a16="http://schemas.microsoft.com/office/drawing/2014/main" id="{F917AE01-B5EE-7B7F-5C79-EE3993709992}"/>
                </a:ext>
              </a:extLst>
            </p:cNvPr>
            <p:cNvSpPr/>
            <p:nvPr/>
          </p:nvSpPr>
          <p:spPr>
            <a:xfrm>
              <a:off x="7268337" y="2327529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3" y="112586"/>
                    <a:pt x="56293" y="112586"/>
                  </a:cubicBezTo>
                  <a:cubicBezTo>
                    <a:pt x="25204" y="112586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3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C1067FC3-F35E-21AD-E31E-091FE5930720}"/>
                </a:ext>
              </a:extLst>
            </p:cNvPr>
            <p:cNvSpPr/>
            <p:nvPr/>
          </p:nvSpPr>
          <p:spPr>
            <a:xfrm>
              <a:off x="7574565" y="2636805"/>
              <a:ext cx="72771" cy="72770"/>
            </a:xfrm>
            <a:custGeom>
              <a:avLst/>
              <a:gdLst>
                <a:gd name="connsiteX0" fmla="*/ 72771 w 72771"/>
                <a:gd name="connsiteY0" fmla="*/ 36385 h 72770"/>
                <a:gd name="connsiteX1" fmla="*/ 36385 w 72771"/>
                <a:gd name="connsiteY1" fmla="*/ 72771 h 72770"/>
                <a:gd name="connsiteX2" fmla="*/ 0 w 72771"/>
                <a:gd name="connsiteY2" fmla="*/ 36385 h 72770"/>
                <a:gd name="connsiteX3" fmla="*/ 36385 w 72771"/>
                <a:gd name="connsiteY3" fmla="*/ 0 h 72770"/>
                <a:gd name="connsiteX4" fmla="*/ 72771 w 72771"/>
                <a:gd name="connsiteY4" fmla="*/ 36385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5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5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1F2F1328-2B46-7A53-BC91-C3F16A057309}"/>
                </a:ext>
              </a:extLst>
            </p:cNvPr>
            <p:cNvSpPr/>
            <p:nvPr/>
          </p:nvSpPr>
          <p:spPr>
            <a:xfrm>
              <a:off x="8508492" y="3244977"/>
              <a:ext cx="202311" cy="202311"/>
            </a:xfrm>
            <a:custGeom>
              <a:avLst/>
              <a:gdLst>
                <a:gd name="connsiteX0" fmla="*/ 202311 w 202311"/>
                <a:gd name="connsiteY0" fmla="*/ 101155 h 202311"/>
                <a:gd name="connsiteX1" fmla="*/ 101156 w 202311"/>
                <a:gd name="connsiteY1" fmla="*/ 202311 h 202311"/>
                <a:gd name="connsiteX2" fmla="*/ 0 w 202311"/>
                <a:gd name="connsiteY2" fmla="*/ 101155 h 202311"/>
                <a:gd name="connsiteX3" fmla="*/ 101156 w 202311"/>
                <a:gd name="connsiteY3" fmla="*/ 0 h 202311"/>
                <a:gd name="connsiteX4" fmla="*/ 202311 w 202311"/>
                <a:gd name="connsiteY4" fmla="*/ 101155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11" h="202311">
                  <a:moveTo>
                    <a:pt x="202311" y="101155"/>
                  </a:moveTo>
                  <a:cubicBezTo>
                    <a:pt x="202311" y="157022"/>
                    <a:pt x="157022" y="202311"/>
                    <a:pt x="101156" y="202311"/>
                  </a:cubicBezTo>
                  <a:cubicBezTo>
                    <a:pt x="45289" y="202311"/>
                    <a:pt x="0" y="157022"/>
                    <a:pt x="0" y="101155"/>
                  </a:cubicBezTo>
                  <a:cubicBezTo>
                    <a:pt x="0" y="45289"/>
                    <a:pt x="45289" y="0"/>
                    <a:pt x="101156" y="0"/>
                  </a:cubicBezTo>
                  <a:cubicBezTo>
                    <a:pt x="157022" y="0"/>
                    <a:pt x="202311" y="45289"/>
                    <a:pt x="202311" y="1011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79F0A592-F968-52FA-599A-78A844ACD4D2}"/>
                </a:ext>
              </a:extLst>
            </p:cNvPr>
            <p:cNvSpPr/>
            <p:nvPr/>
          </p:nvSpPr>
          <p:spPr>
            <a:xfrm>
              <a:off x="7920513" y="3444525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2 w 58102"/>
                <a:gd name="connsiteY1" fmla="*/ 58102 h 58102"/>
                <a:gd name="connsiteX2" fmla="*/ 0 w 58102"/>
                <a:gd name="connsiteY2" fmla="*/ 29051 h 58102"/>
                <a:gd name="connsiteX3" fmla="*/ 29052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2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2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0182A99E-F90A-52F9-80FC-8951EF39C76A}"/>
                </a:ext>
              </a:extLst>
            </p:cNvPr>
            <p:cNvSpPr/>
            <p:nvPr/>
          </p:nvSpPr>
          <p:spPr>
            <a:xfrm>
              <a:off x="8001000" y="4095273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5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5"/>
                    <a:pt x="56293" y="112585"/>
                  </a:cubicBezTo>
                  <a:cubicBezTo>
                    <a:pt x="25204" y="112585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D1791697-336F-518D-213A-672135E95E2F}"/>
                </a:ext>
              </a:extLst>
            </p:cNvPr>
            <p:cNvSpPr/>
            <p:nvPr/>
          </p:nvSpPr>
          <p:spPr>
            <a:xfrm>
              <a:off x="7035736" y="3290792"/>
              <a:ext cx="68389" cy="68389"/>
            </a:xfrm>
            <a:custGeom>
              <a:avLst/>
              <a:gdLst>
                <a:gd name="connsiteX0" fmla="*/ 68390 w 68389"/>
                <a:gd name="connsiteY0" fmla="*/ 34195 h 68389"/>
                <a:gd name="connsiteX1" fmla="*/ 34195 w 68389"/>
                <a:gd name="connsiteY1" fmla="*/ 68389 h 68389"/>
                <a:gd name="connsiteX2" fmla="*/ 0 w 68389"/>
                <a:gd name="connsiteY2" fmla="*/ 34195 h 68389"/>
                <a:gd name="connsiteX3" fmla="*/ 34195 w 68389"/>
                <a:gd name="connsiteY3" fmla="*/ 0 h 68389"/>
                <a:gd name="connsiteX4" fmla="*/ 68390 w 68389"/>
                <a:gd name="connsiteY4" fmla="*/ 34195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" h="68389">
                  <a:moveTo>
                    <a:pt x="68390" y="34195"/>
                  </a:moveTo>
                  <a:cubicBezTo>
                    <a:pt x="68390" y="53080"/>
                    <a:pt x="53080" y="68389"/>
                    <a:pt x="34195" y="68389"/>
                  </a:cubicBezTo>
                  <a:cubicBezTo>
                    <a:pt x="15309" y="68389"/>
                    <a:pt x="0" y="53080"/>
                    <a:pt x="0" y="34195"/>
                  </a:cubicBezTo>
                  <a:cubicBezTo>
                    <a:pt x="0" y="15309"/>
                    <a:pt x="15309" y="0"/>
                    <a:pt x="34195" y="0"/>
                  </a:cubicBezTo>
                  <a:cubicBezTo>
                    <a:pt x="53080" y="0"/>
                    <a:pt x="68390" y="15309"/>
                    <a:pt x="68390" y="3419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14E29EE-1492-C23D-A9AE-66B64A0B7A6B}"/>
                </a:ext>
              </a:extLst>
            </p:cNvPr>
            <p:cNvSpPr/>
            <p:nvPr/>
          </p:nvSpPr>
          <p:spPr>
            <a:xfrm>
              <a:off x="7446835" y="3996023"/>
              <a:ext cx="94297" cy="94297"/>
            </a:xfrm>
            <a:custGeom>
              <a:avLst/>
              <a:gdLst>
                <a:gd name="connsiteX0" fmla="*/ 94297 w 94297"/>
                <a:gd name="connsiteY0" fmla="*/ 47149 h 94297"/>
                <a:gd name="connsiteX1" fmla="*/ 47148 w 94297"/>
                <a:gd name="connsiteY1" fmla="*/ 94298 h 94297"/>
                <a:gd name="connsiteX2" fmla="*/ -1 w 94297"/>
                <a:gd name="connsiteY2" fmla="*/ 47149 h 94297"/>
                <a:gd name="connsiteX3" fmla="*/ 47148 w 94297"/>
                <a:gd name="connsiteY3" fmla="*/ 0 h 94297"/>
                <a:gd name="connsiteX4" fmla="*/ 94297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7" y="47149"/>
                  </a:moveTo>
                  <a:cubicBezTo>
                    <a:pt x="94297" y="73188"/>
                    <a:pt x="73188" y="94298"/>
                    <a:pt x="47148" y="94298"/>
                  </a:cubicBezTo>
                  <a:cubicBezTo>
                    <a:pt x="21109" y="94298"/>
                    <a:pt x="-1" y="73189"/>
                    <a:pt x="-1" y="47149"/>
                  </a:cubicBezTo>
                  <a:cubicBezTo>
                    <a:pt x="-1" y="21109"/>
                    <a:pt x="21109" y="0"/>
                    <a:pt x="47148" y="0"/>
                  </a:cubicBezTo>
                  <a:cubicBezTo>
                    <a:pt x="73188" y="0"/>
                    <a:pt x="94297" y="21109"/>
                    <a:pt x="94297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CD0BA128-0532-508F-BC7F-48CEF439660C}"/>
                </a:ext>
              </a:extLst>
            </p:cNvPr>
            <p:cNvSpPr/>
            <p:nvPr/>
          </p:nvSpPr>
          <p:spPr>
            <a:xfrm>
              <a:off x="7024306" y="3748182"/>
              <a:ext cx="72580" cy="72580"/>
            </a:xfrm>
            <a:custGeom>
              <a:avLst/>
              <a:gdLst>
                <a:gd name="connsiteX0" fmla="*/ 72581 w 72580"/>
                <a:gd name="connsiteY0" fmla="*/ 36290 h 72580"/>
                <a:gd name="connsiteX1" fmla="*/ 36290 w 72580"/>
                <a:gd name="connsiteY1" fmla="*/ 72581 h 72580"/>
                <a:gd name="connsiteX2" fmla="*/ 0 w 72580"/>
                <a:gd name="connsiteY2" fmla="*/ 36290 h 72580"/>
                <a:gd name="connsiteX3" fmla="*/ 36290 w 72580"/>
                <a:gd name="connsiteY3" fmla="*/ 0 h 72580"/>
                <a:gd name="connsiteX4" fmla="*/ 72581 w 72580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0" h="72580">
                  <a:moveTo>
                    <a:pt x="72581" y="36290"/>
                  </a:moveTo>
                  <a:cubicBezTo>
                    <a:pt x="72581" y="56333"/>
                    <a:pt x="56333" y="72581"/>
                    <a:pt x="36290" y="72581"/>
                  </a:cubicBezTo>
                  <a:cubicBezTo>
                    <a:pt x="16248" y="72581"/>
                    <a:pt x="0" y="56333"/>
                    <a:pt x="0" y="36290"/>
                  </a:cubicBezTo>
                  <a:cubicBezTo>
                    <a:pt x="0" y="16248"/>
                    <a:pt x="16248" y="0"/>
                    <a:pt x="36290" y="0"/>
                  </a:cubicBezTo>
                  <a:cubicBezTo>
                    <a:pt x="56333" y="0"/>
                    <a:pt x="72581" y="16248"/>
                    <a:pt x="72581" y="3629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1817791C-230B-03D1-031D-7493F16A8828}"/>
                </a:ext>
              </a:extLst>
            </p:cNvPr>
            <p:cNvSpPr/>
            <p:nvPr/>
          </p:nvSpPr>
          <p:spPr>
            <a:xfrm>
              <a:off x="6805898" y="3790283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1 w 58102"/>
                <a:gd name="connsiteY1" fmla="*/ 58102 h 58102"/>
                <a:gd name="connsiteX2" fmla="*/ 0 w 58102"/>
                <a:gd name="connsiteY2" fmla="*/ 29051 h 58102"/>
                <a:gd name="connsiteX3" fmla="*/ 29051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1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1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E45AF1F-3D6B-18C4-5C77-AE484DFD92B6}"/>
                </a:ext>
              </a:extLst>
            </p:cNvPr>
            <p:cNvSpPr/>
            <p:nvPr/>
          </p:nvSpPr>
          <p:spPr>
            <a:xfrm>
              <a:off x="6543008" y="3866102"/>
              <a:ext cx="94297" cy="94297"/>
            </a:xfrm>
            <a:custGeom>
              <a:avLst/>
              <a:gdLst>
                <a:gd name="connsiteX0" fmla="*/ 94298 w 94297"/>
                <a:gd name="connsiteY0" fmla="*/ 47149 h 94297"/>
                <a:gd name="connsiteX1" fmla="*/ 47149 w 94297"/>
                <a:gd name="connsiteY1" fmla="*/ 94298 h 94297"/>
                <a:gd name="connsiteX2" fmla="*/ 0 w 94297"/>
                <a:gd name="connsiteY2" fmla="*/ 47149 h 94297"/>
                <a:gd name="connsiteX3" fmla="*/ 47149 w 94297"/>
                <a:gd name="connsiteY3" fmla="*/ 0 h 94297"/>
                <a:gd name="connsiteX4" fmla="*/ 94298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8" y="47149"/>
                  </a:moveTo>
                  <a:cubicBezTo>
                    <a:pt x="94298" y="73188"/>
                    <a:pt x="73188" y="94298"/>
                    <a:pt x="47149" y="94298"/>
                  </a:cubicBezTo>
                  <a:cubicBezTo>
                    <a:pt x="21109" y="94298"/>
                    <a:pt x="0" y="73188"/>
                    <a:pt x="0" y="47149"/>
                  </a:cubicBezTo>
                  <a:cubicBezTo>
                    <a:pt x="0" y="21109"/>
                    <a:pt x="21109" y="0"/>
                    <a:pt x="47149" y="0"/>
                  </a:cubicBezTo>
                  <a:cubicBezTo>
                    <a:pt x="73188" y="0"/>
                    <a:pt x="94298" y="21109"/>
                    <a:pt x="94298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0175DCFF-B402-4D23-D115-AE1FCEC46585}"/>
                </a:ext>
              </a:extLst>
            </p:cNvPr>
            <p:cNvSpPr/>
            <p:nvPr/>
          </p:nvSpPr>
          <p:spPr>
            <a:xfrm>
              <a:off x="6687693" y="5329428"/>
              <a:ext cx="106108" cy="106108"/>
            </a:xfrm>
            <a:custGeom>
              <a:avLst/>
              <a:gdLst>
                <a:gd name="connsiteX0" fmla="*/ 106109 w 106108"/>
                <a:gd name="connsiteY0" fmla="*/ 53054 h 106108"/>
                <a:gd name="connsiteX1" fmla="*/ 53054 w 106108"/>
                <a:gd name="connsiteY1" fmla="*/ 106109 h 106108"/>
                <a:gd name="connsiteX2" fmla="*/ 0 w 106108"/>
                <a:gd name="connsiteY2" fmla="*/ 53054 h 106108"/>
                <a:gd name="connsiteX3" fmla="*/ 53054 w 106108"/>
                <a:gd name="connsiteY3" fmla="*/ 0 h 106108"/>
                <a:gd name="connsiteX4" fmla="*/ 106109 w 106108"/>
                <a:gd name="connsiteY4" fmla="*/ 53054 h 1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08" h="106108">
                  <a:moveTo>
                    <a:pt x="106109" y="53054"/>
                  </a:moveTo>
                  <a:cubicBezTo>
                    <a:pt x="106109" y="82355"/>
                    <a:pt x="82355" y="106109"/>
                    <a:pt x="53054" y="106109"/>
                  </a:cubicBezTo>
                  <a:cubicBezTo>
                    <a:pt x="23753" y="106109"/>
                    <a:pt x="0" y="82355"/>
                    <a:pt x="0" y="53054"/>
                  </a:cubicBezTo>
                  <a:cubicBezTo>
                    <a:pt x="0" y="23753"/>
                    <a:pt x="23753" y="0"/>
                    <a:pt x="53054" y="0"/>
                  </a:cubicBezTo>
                  <a:cubicBezTo>
                    <a:pt x="82355" y="0"/>
                    <a:pt x="106109" y="23753"/>
                    <a:pt x="106109" y="5305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A45D1DEB-78BE-C793-9208-49134266662D}"/>
                </a:ext>
              </a:extLst>
            </p:cNvPr>
            <p:cNvSpPr/>
            <p:nvPr/>
          </p:nvSpPr>
          <p:spPr>
            <a:xfrm>
              <a:off x="4531137" y="1118901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70262109-555D-1266-92A0-50EE214DBEBA}"/>
                </a:ext>
              </a:extLst>
            </p:cNvPr>
            <p:cNvSpPr/>
            <p:nvPr/>
          </p:nvSpPr>
          <p:spPr>
            <a:xfrm>
              <a:off x="4669345" y="1533525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0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6"/>
                    <a:pt x="56293" y="112586"/>
                  </a:cubicBezTo>
                  <a:cubicBezTo>
                    <a:pt x="25203" y="112586"/>
                    <a:pt x="0" y="87382"/>
                    <a:pt x="0" y="56293"/>
                  </a:cubicBezTo>
                  <a:cubicBezTo>
                    <a:pt x="0" y="25203"/>
                    <a:pt x="25203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0324E43C-90C2-DAE1-C9D3-4C43DDEBA27D}"/>
                </a:ext>
              </a:extLst>
            </p:cNvPr>
            <p:cNvSpPr/>
            <p:nvPr/>
          </p:nvSpPr>
          <p:spPr>
            <a:xfrm>
              <a:off x="4293203" y="1559814"/>
              <a:ext cx="151256" cy="151256"/>
            </a:xfrm>
            <a:custGeom>
              <a:avLst/>
              <a:gdLst>
                <a:gd name="connsiteX0" fmla="*/ 151257 w 151256"/>
                <a:gd name="connsiteY0" fmla="*/ 75628 h 151256"/>
                <a:gd name="connsiteX1" fmla="*/ 75628 w 151256"/>
                <a:gd name="connsiteY1" fmla="*/ 151257 h 151256"/>
                <a:gd name="connsiteX2" fmla="*/ 0 w 151256"/>
                <a:gd name="connsiteY2" fmla="*/ 75628 h 151256"/>
                <a:gd name="connsiteX3" fmla="*/ 75628 w 151256"/>
                <a:gd name="connsiteY3" fmla="*/ 0 h 151256"/>
                <a:gd name="connsiteX4" fmla="*/ 151257 w 151256"/>
                <a:gd name="connsiteY4" fmla="*/ 75628 h 15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56" h="151256">
                  <a:moveTo>
                    <a:pt x="151257" y="75628"/>
                  </a:moveTo>
                  <a:cubicBezTo>
                    <a:pt x="151257" y="117397"/>
                    <a:pt x="117397" y="151257"/>
                    <a:pt x="75628" y="151257"/>
                  </a:cubicBezTo>
                  <a:cubicBezTo>
                    <a:pt x="33860" y="151257"/>
                    <a:pt x="0" y="117397"/>
                    <a:pt x="0" y="75628"/>
                  </a:cubicBezTo>
                  <a:cubicBezTo>
                    <a:pt x="0" y="33860"/>
                    <a:pt x="33860" y="0"/>
                    <a:pt x="75628" y="0"/>
                  </a:cubicBezTo>
                  <a:cubicBezTo>
                    <a:pt x="117397" y="0"/>
                    <a:pt x="151257" y="33860"/>
                    <a:pt x="151257" y="7562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6B2731D8-AAC2-0591-5E31-A97F59E84ABD}"/>
                </a:ext>
              </a:extLst>
            </p:cNvPr>
            <p:cNvSpPr/>
            <p:nvPr/>
          </p:nvSpPr>
          <p:spPr>
            <a:xfrm>
              <a:off x="4227957" y="1855089"/>
              <a:ext cx="130873" cy="130873"/>
            </a:xfrm>
            <a:custGeom>
              <a:avLst/>
              <a:gdLst>
                <a:gd name="connsiteX0" fmla="*/ 130873 w 130873"/>
                <a:gd name="connsiteY0" fmla="*/ 65437 h 130873"/>
                <a:gd name="connsiteX1" fmla="*/ 65437 w 130873"/>
                <a:gd name="connsiteY1" fmla="*/ 130874 h 130873"/>
                <a:gd name="connsiteX2" fmla="*/ 0 w 130873"/>
                <a:gd name="connsiteY2" fmla="*/ 65437 h 130873"/>
                <a:gd name="connsiteX3" fmla="*/ 65437 w 130873"/>
                <a:gd name="connsiteY3" fmla="*/ 0 h 130873"/>
                <a:gd name="connsiteX4" fmla="*/ 130873 w 130873"/>
                <a:gd name="connsiteY4" fmla="*/ 65437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73" h="130873">
                  <a:moveTo>
                    <a:pt x="130873" y="65437"/>
                  </a:moveTo>
                  <a:cubicBezTo>
                    <a:pt x="130873" y="101576"/>
                    <a:pt x="101576" y="130874"/>
                    <a:pt x="65437" y="130874"/>
                  </a:cubicBezTo>
                  <a:cubicBezTo>
                    <a:pt x="29297" y="130874"/>
                    <a:pt x="0" y="101576"/>
                    <a:pt x="0" y="65437"/>
                  </a:cubicBezTo>
                  <a:cubicBezTo>
                    <a:pt x="0" y="29297"/>
                    <a:pt x="29297" y="0"/>
                    <a:pt x="65437" y="0"/>
                  </a:cubicBezTo>
                  <a:cubicBezTo>
                    <a:pt x="101576" y="0"/>
                    <a:pt x="130873" y="29297"/>
                    <a:pt x="130873" y="65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DA09C8AB-0535-0A85-EC69-9F9C17E7DD6F}"/>
                </a:ext>
              </a:extLst>
            </p:cNvPr>
            <p:cNvSpPr/>
            <p:nvPr/>
          </p:nvSpPr>
          <p:spPr>
            <a:xfrm>
              <a:off x="3517677" y="2140458"/>
              <a:ext cx="233172" cy="233172"/>
            </a:xfrm>
            <a:custGeom>
              <a:avLst/>
              <a:gdLst>
                <a:gd name="connsiteX0" fmla="*/ 233172 w 233172"/>
                <a:gd name="connsiteY0" fmla="*/ 116586 h 233172"/>
                <a:gd name="connsiteX1" fmla="*/ 116586 w 233172"/>
                <a:gd name="connsiteY1" fmla="*/ 233172 h 233172"/>
                <a:gd name="connsiteX2" fmla="*/ 0 w 233172"/>
                <a:gd name="connsiteY2" fmla="*/ 116586 h 233172"/>
                <a:gd name="connsiteX3" fmla="*/ 116586 w 233172"/>
                <a:gd name="connsiteY3" fmla="*/ 0 h 233172"/>
                <a:gd name="connsiteX4" fmla="*/ 233172 w 233172"/>
                <a:gd name="connsiteY4" fmla="*/ 116586 h 2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72" h="233172">
                  <a:moveTo>
                    <a:pt x="233172" y="116586"/>
                  </a:moveTo>
                  <a:cubicBezTo>
                    <a:pt x="233172" y="180975"/>
                    <a:pt x="180975" y="233172"/>
                    <a:pt x="116586" y="233172"/>
                  </a:cubicBezTo>
                  <a:cubicBezTo>
                    <a:pt x="52197" y="233172"/>
                    <a:pt x="0" y="180975"/>
                    <a:pt x="0" y="116586"/>
                  </a:cubicBezTo>
                  <a:cubicBezTo>
                    <a:pt x="0" y="52197"/>
                    <a:pt x="52197" y="0"/>
                    <a:pt x="116586" y="0"/>
                  </a:cubicBezTo>
                  <a:cubicBezTo>
                    <a:pt x="180975" y="0"/>
                    <a:pt x="233172" y="52197"/>
                    <a:pt x="233172" y="1165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293FADD3-CFE0-6D7D-E463-2EA0BE9D8295}"/>
                </a:ext>
              </a:extLst>
            </p:cNvPr>
            <p:cNvSpPr/>
            <p:nvPr/>
          </p:nvSpPr>
          <p:spPr>
            <a:xfrm>
              <a:off x="4201001" y="2164937"/>
              <a:ext cx="98679" cy="98679"/>
            </a:xfrm>
            <a:custGeom>
              <a:avLst/>
              <a:gdLst>
                <a:gd name="connsiteX0" fmla="*/ 98679 w 98679"/>
                <a:gd name="connsiteY0" fmla="*/ 49340 h 98679"/>
                <a:gd name="connsiteX1" fmla="*/ 49340 w 98679"/>
                <a:gd name="connsiteY1" fmla="*/ 98679 h 98679"/>
                <a:gd name="connsiteX2" fmla="*/ 0 w 98679"/>
                <a:gd name="connsiteY2" fmla="*/ 49340 h 98679"/>
                <a:gd name="connsiteX3" fmla="*/ 49340 w 98679"/>
                <a:gd name="connsiteY3" fmla="*/ 0 h 98679"/>
                <a:gd name="connsiteX4" fmla="*/ 98679 w 98679"/>
                <a:gd name="connsiteY4" fmla="*/ 49340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40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40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FAA957FB-5C68-8AE2-702D-03806AFB417E}"/>
                </a:ext>
              </a:extLst>
            </p:cNvPr>
            <p:cNvSpPr/>
            <p:nvPr/>
          </p:nvSpPr>
          <p:spPr>
            <a:xfrm>
              <a:off x="3099339" y="2993040"/>
              <a:ext cx="142684" cy="142684"/>
            </a:xfrm>
            <a:custGeom>
              <a:avLst/>
              <a:gdLst>
                <a:gd name="connsiteX0" fmla="*/ 142684 w 142684"/>
                <a:gd name="connsiteY0" fmla="*/ 71342 h 142684"/>
                <a:gd name="connsiteX1" fmla="*/ 71342 w 142684"/>
                <a:gd name="connsiteY1" fmla="*/ 142685 h 142684"/>
                <a:gd name="connsiteX2" fmla="*/ 0 w 142684"/>
                <a:gd name="connsiteY2" fmla="*/ 71342 h 142684"/>
                <a:gd name="connsiteX3" fmla="*/ 71342 w 142684"/>
                <a:gd name="connsiteY3" fmla="*/ 0 h 142684"/>
                <a:gd name="connsiteX4" fmla="*/ 142684 w 142684"/>
                <a:gd name="connsiteY4" fmla="*/ 71342 h 14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84" h="142684">
                  <a:moveTo>
                    <a:pt x="142684" y="71342"/>
                  </a:moveTo>
                  <a:cubicBezTo>
                    <a:pt x="142684" y="110743"/>
                    <a:pt x="110743" y="142685"/>
                    <a:pt x="71342" y="142685"/>
                  </a:cubicBezTo>
                  <a:cubicBezTo>
                    <a:pt x="31941" y="142685"/>
                    <a:pt x="0" y="110743"/>
                    <a:pt x="0" y="71342"/>
                  </a:cubicBezTo>
                  <a:cubicBezTo>
                    <a:pt x="0" y="31941"/>
                    <a:pt x="31941" y="0"/>
                    <a:pt x="71342" y="0"/>
                  </a:cubicBezTo>
                  <a:cubicBezTo>
                    <a:pt x="110743" y="0"/>
                    <a:pt x="142684" y="31941"/>
                    <a:pt x="142684" y="71342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64A674EB-35FB-554D-283E-7261622E486B}"/>
                </a:ext>
              </a:extLst>
            </p:cNvPr>
            <p:cNvSpPr/>
            <p:nvPr/>
          </p:nvSpPr>
          <p:spPr>
            <a:xfrm>
              <a:off x="5074634" y="2900362"/>
              <a:ext cx="98679" cy="98679"/>
            </a:xfrm>
            <a:custGeom>
              <a:avLst/>
              <a:gdLst>
                <a:gd name="connsiteX0" fmla="*/ 98679 w 98679"/>
                <a:gd name="connsiteY0" fmla="*/ 49339 h 98679"/>
                <a:gd name="connsiteX1" fmla="*/ 49340 w 98679"/>
                <a:gd name="connsiteY1" fmla="*/ 98679 h 98679"/>
                <a:gd name="connsiteX2" fmla="*/ 0 w 98679"/>
                <a:gd name="connsiteY2" fmla="*/ 49339 h 98679"/>
                <a:gd name="connsiteX3" fmla="*/ 49340 w 98679"/>
                <a:gd name="connsiteY3" fmla="*/ 0 h 98679"/>
                <a:gd name="connsiteX4" fmla="*/ 98679 w 98679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39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39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3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DFFBFB46-AECA-9D05-1723-95C67CC7FE67}"/>
                </a:ext>
              </a:extLst>
            </p:cNvPr>
            <p:cNvSpPr/>
            <p:nvPr/>
          </p:nvSpPr>
          <p:spPr>
            <a:xfrm>
              <a:off x="3192399" y="3302317"/>
              <a:ext cx="178879" cy="178879"/>
            </a:xfrm>
            <a:custGeom>
              <a:avLst/>
              <a:gdLst>
                <a:gd name="connsiteX0" fmla="*/ 178880 w 178879"/>
                <a:gd name="connsiteY0" fmla="*/ 89440 h 178879"/>
                <a:gd name="connsiteX1" fmla="*/ 89440 w 178879"/>
                <a:gd name="connsiteY1" fmla="*/ 178880 h 178879"/>
                <a:gd name="connsiteX2" fmla="*/ 0 w 178879"/>
                <a:gd name="connsiteY2" fmla="*/ 89440 h 178879"/>
                <a:gd name="connsiteX3" fmla="*/ 89440 w 178879"/>
                <a:gd name="connsiteY3" fmla="*/ 0 h 178879"/>
                <a:gd name="connsiteX4" fmla="*/ 178880 w 178879"/>
                <a:gd name="connsiteY4" fmla="*/ 89440 h 17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79" h="178879">
                  <a:moveTo>
                    <a:pt x="178880" y="89440"/>
                  </a:moveTo>
                  <a:cubicBezTo>
                    <a:pt x="178880" y="138836"/>
                    <a:pt x="138836" y="178880"/>
                    <a:pt x="89440" y="178880"/>
                  </a:cubicBezTo>
                  <a:cubicBezTo>
                    <a:pt x="40044" y="178880"/>
                    <a:pt x="0" y="138836"/>
                    <a:pt x="0" y="89440"/>
                  </a:cubicBezTo>
                  <a:cubicBezTo>
                    <a:pt x="0" y="40044"/>
                    <a:pt x="40044" y="0"/>
                    <a:pt x="89440" y="0"/>
                  </a:cubicBezTo>
                  <a:cubicBezTo>
                    <a:pt x="138836" y="0"/>
                    <a:pt x="178880" y="40043"/>
                    <a:pt x="178880" y="894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BBD0D77A-F66A-4473-43BA-A22CC8CC8DF8}"/>
                </a:ext>
              </a:extLst>
            </p:cNvPr>
            <p:cNvSpPr/>
            <p:nvPr/>
          </p:nvSpPr>
          <p:spPr>
            <a:xfrm>
              <a:off x="4702778" y="3576066"/>
              <a:ext cx="120776" cy="120776"/>
            </a:xfrm>
            <a:custGeom>
              <a:avLst/>
              <a:gdLst>
                <a:gd name="connsiteX0" fmla="*/ 120777 w 120776"/>
                <a:gd name="connsiteY0" fmla="*/ 60388 h 120776"/>
                <a:gd name="connsiteX1" fmla="*/ 60389 w 120776"/>
                <a:gd name="connsiteY1" fmla="*/ 120777 h 120776"/>
                <a:gd name="connsiteX2" fmla="*/ 0 w 120776"/>
                <a:gd name="connsiteY2" fmla="*/ 60388 h 120776"/>
                <a:gd name="connsiteX3" fmla="*/ 60389 w 120776"/>
                <a:gd name="connsiteY3" fmla="*/ 0 h 120776"/>
                <a:gd name="connsiteX4" fmla="*/ 120777 w 120776"/>
                <a:gd name="connsiteY4" fmla="*/ 60388 h 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76" h="120776">
                  <a:moveTo>
                    <a:pt x="120777" y="60388"/>
                  </a:moveTo>
                  <a:cubicBezTo>
                    <a:pt x="120777" y="93740"/>
                    <a:pt x="93740" y="120777"/>
                    <a:pt x="60389" y="120777"/>
                  </a:cubicBezTo>
                  <a:cubicBezTo>
                    <a:pt x="27037" y="120777"/>
                    <a:pt x="0" y="93740"/>
                    <a:pt x="0" y="60388"/>
                  </a:cubicBezTo>
                  <a:cubicBezTo>
                    <a:pt x="0" y="27037"/>
                    <a:pt x="27037" y="0"/>
                    <a:pt x="60389" y="0"/>
                  </a:cubicBezTo>
                  <a:cubicBezTo>
                    <a:pt x="93740" y="0"/>
                    <a:pt x="120777" y="27037"/>
                    <a:pt x="120777" y="6038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1375AC1F-1154-6A0F-3F70-122D1B883516}"/>
                </a:ext>
              </a:extLst>
            </p:cNvPr>
            <p:cNvSpPr/>
            <p:nvPr/>
          </p:nvSpPr>
          <p:spPr>
            <a:xfrm>
              <a:off x="4468749" y="3799332"/>
              <a:ext cx="206883" cy="206883"/>
            </a:xfrm>
            <a:custGeom>
              <a:avLst/>
              <a:gdLst>
                <a:gd name="connsiteX0" fmla="*/ 206883 w 206883"/>
                <a:gd name="connsiteY0" fmla="*/ 103441 h 206883"/>
                <a:gd name="connsiteX1" fmla="*/ 103442 w 206883"/>
                <a:gd name="connsiteY1" fmla="*/ 206883 h 206883"/>
                <a:gd name="connsiteX2" fmla="*/ 0 w 206883"/>
                <a:gd name="connsiteY2" fmla="*/ 103441 h 206883"/>
                <a:gd name="connsiteX3" fmla="*/ 103442 w 206883"/>
                <a:gd name="connsiteY3" fmla="*/ 0 h 206883"/>
                <a:gd name="connsiteX4" fmla="*/ 206883 w 206883"/>
                <a:gd name="connsiteY4" fmla="*/ 103441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206883">
                  <a:moveTo>
                    <a:pt x="206883" y="103441"/>
                  </a:moveTo>
                  <a:cubicBezTo>
                    <a:pt x="206883" y="160570"/>
                    <a:pt x="160571" y="206883"/>
                    <a:pt x="103442" y="206883"/>
                  </a:cubicBezTo>
                  <a:cubicBezTo>
                    <a:pt x="46313" y="206883"/>
                    <a:pt x="0" y="160570"/>
                    <a:pt x="0" y="103441"/>
                  </a:cubicBezTo>
                  <a:cubicBezTo>
                    <a:pt x="0" y="46312"/>
                    <a:pt x="46313" y="0"/>
                    <a:pt x="103442" y="0"/>
                  </a:cubicBezTo>
                  <a:cubicBezTo>
                    <a:pt x="160571" y="0"/>
                    <a:pt x="206883" y="46312"/>
                    <a:pt x="206883" y="10344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163620D7-82B0-80BF-6775-045109CDF96D}"/>
                </a:ext>
              </a:extLst>
            </p:cNvPr>
            <p:cNvSpPr/>
            <p:nvPr/>
          </p:nvSpPr>
          <p:spPr>
            <a:xfrm>
              <a:off x="3186874" y="4602289"/>
              <a:ext cx="134874" cy="134873"/>
            </a:xfrm>
            <a:custGeom>
              <a:avLst/>
              <a:gdLst>
                <a:gd name="connsiteX0" fmla="*/ 134874 w 134874"/>
                <a:gd name="connsiteY0" fmla="*/ 67437 h 134873"/>
                <a:gd name="connsiteX1" fmla="*/ 67437 w 134874"/>
                <a:gd name="connsiteY1" fmla="*/ 134874 h 134873"/>
                <a:gd name="connsiteX2" fmla="*/ 0 w 134874"/>
                <a:gd name="connsiteY2" fmla="*/ 67437 h 134873"/>
                <a:gd name="connsiteX3" fmla="*/ 67437 w 134874"/>
                <a:gd name="connsiteY3" fmla="*/ 0 h 134873"/>
                <a:gd name="connsiteX4" fmla="*/ 134874 w 134874"/>
                <a:gd name="connsiteY4" fmla="*/ 67437 h 13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4" h="134873">
                  <a:moveTo>
                    <a:pt x="134874" y="67437"/>
                  </a:moveTo>
                  <a:cubicBezTo>
                    <a:pt x="134874" y="104682"/>
                    <a:pt x="104681" y="134874"/>
                    <a:pt x="67437" y="134874"/>
                  </a:cubicBezTo>
                  <a:cubicBezTo>
                    <a:pt x="30193" y="134874"/>
                    <a:pt x="0" y="104681"/>
                    <a:pt x="0" y="67437"/>
                  </a:cubicBezTo>
                  <a:cubicBezTo>
                    <a:pt x="0" y="30193"/>
                    <a:pt x="30193" y="0"/>
                    <a:pt x="67437" y="0"/>
                  </a:cubicBezTo>
                  <a:cubicBezTo>
                    <a:pt x="104681" y="0"/>
                    <a:pt x="134874" y="30193"/>
                    <a:pt x="134874" y="67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7">
              <a:extLst>
                <a:ext uri="{FF2B5EF4-FFF2-40B4-BE49-F238E27FC236}">
                  <a16:creationId xmlns:a16="http://schemas.microsoft.com/office/drawing/2014/main" id="{A757F08F-4088-B6F6-4A8F-4D1F27C1A42F}"/>
                </a:ext>
              </a:extLst>
            </p:cNvPr>
            <p:cNvSpPr/>
            <p:nvPr/>
          </p:nvSpPr>
          <p:spPr>
            <a:xfrm>
              <a:off x="2662332" y="5079015"/>
              <a:ext cx="183261" cy="183261"/>
            </a:xfrm>
            <a:custGeom>
              <a:avLst/>
              <a:gdLst>
                <a:gd name="connsiteX0" fmla="*/ 183261 w 183261"/>
                <a:gd name="connsiteY0" fmla="*/ 91631 h 183261"/>
                <a:gd name="connsiteX1" fmla="*/ 91631 w 183261"/>
                <a:gd name="connsiteY1" fmla="*/ 183261 h 183261"/>
                <a:gd name="connsiteX2" fmla="*/ 0 w 183261"/>
                <a:gd name="connsiteY2" fmla="*/ 91631 h 183261"/>
                <a:gd name="connsiteX3" fmla="*/ 91631 w 183261"/>
                <a:gd name="connsiteY3" fmla="*/ 0 h 183261"/>
                <a:gd name="connsiteX4" fmla="*/ 183261 w 183261"/>
                <a:gd name="connsiteY4" fmla="*/ 9163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61" h="183261">
                  <a:moveTo>
                    <a:pt x="183261" y="91631"/>
                  </a:moveTo>
                  <a:cubicBezTo>
                    <a:pt x="183261" y="142237"/>
                    <a:pt x="142237" y="183261"/>
                    <a:pt x="91631" y="183261"/>
                  </a:cubicBezTo>
                  <a:cubicBezTo>
                    <a:pt x="41024" y="183261"/>
                    <a:pt x="0" y="142237"/>
                    <a:pt x="0" y="91631"/>
                  </a:cubicBezTo>
                  <a:cubicBezTo>
                    <a:pt x="0" y="41024"/>
                    <a:pt x="41024" y="0"/>
                    <a:pt x="91631" y="0"/>
                  </a:cubicBezTo>
                  <a:cubicBezTo>
                    <a:pt x="142237" y="0"/>
                    <a:pt x="183261" y="41024"/>
                    <a:pt x="183261" y="9163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17C3F3-6AB7-FF51-5504-B9F1F1B77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65726C6-38C6-020E-E2EB-CAC2BF690948}"/>
              </a:ext>
            </a:extLst>
          </p:cNvPr>
          <p:cNvSpPr/>
          <p:nvPr userDrawn="1"/>
        </p:nvSpPr>
        <p:spPr>
          <a:xfrm>
            <a:off x="-19455" y="0"/>
            <a:ext cx="9787011" cy="6858000"/>
          </a:xfrm>
          <a:custGeom>
            <a:avLst/>
            <a:gdLst>
              <a:gd name="connsiteX0" fmla="*/ 0 w 9787011"/>
              <a:gd name="connsiteY0" fmla="*/ 0 h 6858000"/>
              <a:gd name="connsiteX1" fmla="*/ 8422770 w 9787011"/>
              <a:gd name="connsiteY1" fmla="*/ 0 h 6858000"/>
              <a:gd name="connsiteX2" fmla="*/ 8581184 w 9787011"/>
              <a:gd name="connsiteY2" fmla="*/ 154695 h 6858000"/>
              <a:gd name="connsiteX3" fmla="*/ 9586960 w 9787011"/>
              <a:gd name="connsiteY3" fmla="*/ 1685557 h 6858000"/>
              <a:gd name="connsiteX4" fmla="*/ 9586750 w 9787011"/>
              <a:gd name="connsiteY4" fmla="*/ 1685557 h 6858000"/>
              <a:gd name="connsiteX5" fmla="*/ 9619893 w 9787011"/>
              <a:gd name="connsiteY5" fmla="*/ 3767545 h 6858000"/>
              <a:gd name="connsiteX6" fmla="*/ 8232526 w 9787011"/>
              <a:gd name="connsiteY6" fmla="*/ 5065009 h 6858000"/>
              <a:gd name="connsiteX7" fmla="*/ 6375081 w 9787011"/>
              <a:gd name="connsiteY7" fmla="*/ 5591689 h 6858000"/>
              <a:gd name="connsiteX8" fmla="*/ 5142938 w 9787011"/>
              <a:gd name="connsiteY8" fmla="*/ 6781968 h 6858000"/>
              <a:gd name="connsiteX9" fmla="*/ 5091657 w 9787011"/>
              <a:gd name="connsiteY9" fmla="*/ 6858000 h 6858000"/>
              <a:gd name="connsiteX10" fmla="*/ 0 w 978701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7011" h="685800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tx1"/>
              </a:gs>
              <a:gs pos="81000">
                <a:schemeClr val="accent5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BD6F383-D965-FFA1-9C25-61A40E2E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9F6188-F1C9-CBAC-170C-6A81A3DE9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 black background with white text">
            <a:extLst>
              <a:ext uri="{FF2B5EF4-FFF2-40B4-BE49-F238E27FC236}">
                <a16:creationId xmlns:a16="http://schemas.microsoft.com/office/drawing/2014/main" id="{4439680D-4478-D302-C951-8A8BB452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80F9E52-6BCE-C5AD-388C-E152BEC27009}"/>
              </a:ext>
            </a:extLst>
          </p:cNvPr>
          <p:cNvSpPr/>
          <p:nvPr userDrawn="1"/>
        </p:nvSpPr>
        <p:spPr>
          <a:xfrm rot="16783638">
            <a:off x="186706" y="-1345135"/>
            <a:ext cx="8148586" cy="9606364"/>
          </a:xfrm>
          <a:custGeom>
            <a:avLst/>
            <a:gdLst>
              <a:gd name="connsiteX0" fmla="*/ 6759403 w 8148586"/>
              <a:gd name="connsiteY0" fmla="*/ 0 h 9606364"/>
              <a:gd name="connsiteX1" fmla="*/ 8148586 w 8148586"/>
              <a:gd name="connsiteY1" fmla="*/ 8103802 h 9606364"/>
              <a:gd name="connsiteX2" fmla="*/ 8054201 w 8148586"/>
              <a:gd name="connsiteY2" fmla="*/ 8082837 h 9606364"/>
              <a:gd name="connsiteX3" fmla="*/ 5961793 w 8148586"/>
              <a:gd name="connsiteY3" fmla="*/ 7443877 h 9606364"/>
              <a:gd name="connsiteX4" fmla="*/ 2675972 w 8148586"/>
              <a:gd name="connsiteY4" fmla="*/ 9026816 h 9606364"/>
              <a:gd name="connsiteX5" fmla="*/ 1601800 w 8148586"/>
              <a:gd name="connsiteY5" fmla="*/ 9559660 h 9606364"/>
              <a:gd name="connsiteX6" fmla="*/ 1448125 w 8148586"/>
              <a:gd name="connsiteY6" fmla="*/ 9606364 h 9606364"/>
              <a:gd name="connsiteX7" fmla="*/ 0 w 8148586"/>
              <a:gd name="connsiteY7" fmla="*/ 1158721 h 96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8586" h="9606364">
                <a:moveTo>
                  <a:pt x="6759403" y="0"/>
                </a:moveTo>
                <a:lnTo>
                  <a:pt x="8148586" y="8103802"/>
                </a:lnTo>
                <a:lnTo>
                  <a:pt x="8054201" y="8082837"/>
                </a:lnTo>
                <a:cubicBezTo>
                  <a:pt x="7353958" y="7894502"/>
                  <a:pt x="6692079" y="7480470"/>
                  <a:pt x="5961793" y="7443877"/>
                </a:cubicBezTo>
                <a:cubicBezTo>
                  <a:pt x="4721232" y="7381695"/>
                  <a:pt x="3692825" y="8388114"/>
                  <a:pt x="2675972" y="9026816"/>
                </a:cubicBezTo>
                <a:cubicBezTo>
                  <a:pt x="2334228" y="9241444"/>
                  <a:pt x="1976414" y="9431782"/>
                  <a:pt x="1601800" y="9559660"/>
                </a:cubicBezTo>
                <a:lnTo>
                  <a:pt x="1448125" y="9606364"/>
                </a:lnTo>
                <a:lnTo>
                  <a:pt x="0" y="1158721"/>
                </a:lnTo>
                <a:close/>
              </a:path>
            </a:pathLst>
          </a:cu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6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D77203D-1929-786B-9F50-B87CFFF43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F98CBA-AA97-DD0C-DE49-268D14E87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FCF4DDF4-F974-3E64-D3D5-A56DD7A0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0FA2DE4-C1E7-4174-15F6-9F0831839B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BDBA85A6-1C85-B17D-C037-5E3359CDF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4DC164-A02C-1A1D-509E-9DABEB4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B40D4D-C29C-BC62-1119-712CDE8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C5CBE0-6E78-4129-E8CF-7721D67C5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F146CBC-7C7F-0B83-CF23-F84DF94039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EC714F93-86EC-119C-C734-0CB5C25150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85BD1F2A-6C70-408C-C666-13D7B9A6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79B4EC-33EF-0B89-0008-17E701E47F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EBADF1-05C7-A78E-2B86-2D03B3EDBC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0ACDBF-6E68-B78F-9A0B-4CEFD065F9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7F366B6-B4E8-3882-0E5B-BBE932B253F4}"/>
              </a:ext>
            </a:extLst>
          </p:cNvPr>
          <p:cNvSpPr/>
          <p:nvPr userDrawn="1"/>
        </p:nvSpPr>
        <p:spPr>
          <a:xfrm rot="16200000">
            <a:off x="707158" y="-726614"/>
            <a:ext cx="6858000" cy="8311228"/>
          </a:xfrm>
          <a:custGeom>
            <a:avLst/>
            <a:gdLst>
              <a:gd name="connsiteX0" fmla="*/ 6858000 w 6858000"/>
              <a:gd name="connsiteY0" fmla="*/ 0 h 8311228"/>
              <a:gd name="connsiteX1" fmla="*/ 6858000 w 6858000"/>
              <a:gd name="connsiteY1" fmla="*/ 7496760 h 8311228"/>
              <a:gd name="connsiteX2" fmla="*/ 6715314 w 6858000"/>
              <a:gd name="connsiteY2" fmla="*/ 7520800 h 8311228"/>
              <a:gd name="connsiteX3" fmla="*/ 3781911 w 6858000"/>
              <a:gd name="connsiteY3" fmla="*/ 7169639 h 8311228"/>
              <a:gd name="connsiteX4" fmla="*/ 885465 w 6858000"/>
              <a:gd name="connsiteY4" fmla="*/ 8265873 h 8311228"/>
              <a:gd name="connsiteX5" fmla="*/ 58754 w 6858000"/>
              <a:gd name="connsiteY5" fmla="*/ 7714858 h 8311228"/>
              <a:gd name="connsiteX6" fmla="*/ 0 w 6858000"/>
              <a:gd name="connsiteY6" fmla="*/ 7655279 h 8311228"/>
              <a:gd name="connsiteX7" fmla="*/ 0 w 6858000"/>
              <a:gd name="connsiteY7" fmla="*/ 0 h 83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311228">
                <a:moveTo>
                  <a:pt x="6858000" y="0"/>
                </a:moveTo>
                <a:lnTo>
                  <a:pt x="6858000" y="7496760"/>
                </a:lnTo>
                <a:lnTo>
                  <a:pt x="6715314" y="7520800"/>
                </a:lnTo>
                <a:cubicBezTo>
                  <a:pt x="5834934" y="7606973"/>
                  <a:pt x="4686086" y="7032982"/>
                  <a:pt x="3781911" y="7169639"/>
                </a:cubicBezTo>
                <a:cubicBezTo>
                  <a:pt x="2642110" y="7341881"/>
                  <a:pt x="1749066" y="8559015"/>
                  <a:pt x="885465" y="8265873"/>
                </a:cubicBezTo>
                <a:cubicBezTo>
                  <a:pt x="615590" y="8174266"/>
                  <a:pt x="332908" y="7977979"/>
                  <a:pt x="58754" y="7714858"/>
                </a:cubicBezTo>
                <a:lnTo>
                  <a:pt x="0" y="765527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541748F-D5EF-5B48-3B2B-16EEC6555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E057886-314A-C1F0-F429-E4F4C8E95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4F38E9A-9A99-03DB-C87D-533A97184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2" r:id="rId6"/>
    <p:sldLayoutId id="2147483673" r:id="rId7"/>
    <p:sldLayoutId id="2147483674" r:id="rId8"/>
    <p:sldLayoutId id="2147483664" r:id="rId9"/>
    <p:sldLayoutId id="2147483677" r:id="rId10"/>
    <p:sldLayoutId id="2147483678" r:id="rId11"/>
    <p:sldLayoutId id="2147483663" r:id="rId12"/>
    <p:sldLayoutId id="2147483681" r:id="rId13"/>
    <p:sldLayoutId id="2147483682" r:id="rId14"/>
    <p:sldLayoutId id="2147483665" r:id="rId15"/>
    <p:sldLayoutId id="2147483685" r:id="rId16"/>
    <p:sldLayoutId id="2147483686" r:id="rId17"/>
    <p:sldLayoutId id="2147483666" r:id="rId18"/>
    <p:sldLayoutId id="2147483689" r:id="rId19"/>
    <p:sldLayoutId id="2147483690" r:id="rId20"/>
    <p:sldLayoutId id="2147483667" r:id="rId21"/>
    <p:sldLayoutId id="2147483693" r:id="rId22"/>
    <p:sldLayoutId id="2147483694" r:id="rId23"/>
    <p:sldLayoutId id="2147483668" r:id="rId24"/>
    <p:sldLayoutId id="2147483697" r:id="rId25"/>
    <p:sldLayoutId id="2147483698" r:id="rId26"/>
    <p:sldLayoutId id="2147483700" r:id="rId27"/>
    <p:sldLayoutId id="2147483701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i.org/images/videos/Education/Standards_and_Regulation_in_Europe-Part3.mp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hyperlink" Target="https://www.linkedin.com/company/etsi?trk=biz-companies-cym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brighttalk.com/channel/12761/" TargetMode="External"/><Relationship Id="rId5" Type="http://schemas.openxmlformats.org/officeDocument/2006/relationships/image" Target="../media/image11.emf"/><Relationship Id="rId4" Type="http://schemas.openxmlformats.org/officeDocument/2006/relationships/hyperlink" Target="https://www.youtube.com/user/ETSIstandar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1AFC-C15E-AB2F-C22D-4B9FC69E0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Standards and the EU Legal System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8DE224-E1C7-BA23-1A06-4B9C277AE0FB}"/>
              </a:ext>
            </a:extLst>
          </p:cNvPr>
          <p:cNvSpPr txBox="1">
            <a:spLocks/>
          </p:cNvSpPr>
          <p:nvPr/>
        </p:nvSpPr>
        <p:spPr>
          <a:xfrm>
            <a:off x="953564" y="4556701"/>
            <a:ext cx="5755990" cy="3256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.Hiragino Kaku Gothic Interface W3"/>
              <a:buNone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Presented by: Dr. Olia Kanevskaia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3B87C2-C6A3-18FA-7E28-AB76654D01B9}"/>
              </a:ext>
            </a:extLst>
          </p:cNvPr>
          <p:cNvCxnSpPr>
            <a:cxnSpLocks/>
          </p:cNvCxnSpPr>
          <p:nvPr/>
        </p:nvCxnSpPr>
        <p:spPr>
          <a:xfrm>
            <a:off x="848063" y="4613369"/>
            <a:ext cx="0" cy="1107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072C-88AC-C435-4D42-65F10385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 between law and standards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24EF-F033-46B2-BAEB-0D5D12894E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0045" indent="-360045"/>
            <a:r>
              <a:rPr lang="en-US" dirty="0"/>
              <a:t>Main principle: laws are mandatory, standards are voluntary </a:t>
            </a:r>
            <a:endParaRPr lang="en-US"/>
          </a:p>
          <a:p>
            <a:pPr marL="360045" indent="-360045"/>
            <a:r>
              <a:rPr lang="en-US" dirty="0"/>
              <a:t>Law are adopted in a legislative process, standards are developed in private, industry-driven processes </a:t>
            </a:r>
            <a:endParaRPr lang="en-US" dirty="0">
              <a:ea typeface="Calibri"/>
              <a:cs typeface="Calibri"/>
            </a:endParaRPr>
          </a:p>
          <a:p>
            <a:pPr marL="360045" indent="-360045"/>
            <a:r>
              <a:rPr lang="en-US" dirty="0"/>
              <a:t>Voluntary nature of standards is </a:t>
            </a:r>
            <a:r>
              <a:rPr lang="en-GB" dirty="0"/>
              <a:t>recognised</a:t>
            </a:r>
            <a:r>
              <a:rPr lang="en-US" dirty="0"/>
              <a:t> internationally: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Example: WTO Agreement on Technical Barriers to Trade, Annex 1.2, Explanatory Note:</a:t>
            </a:r>
          </a:p>
          <a:p>
            <a:pPr marL="457200" lvl="1" indent="0" algn="ctr">
              <a:buNone/>
            </a:pPr>
            <a:r>
              <a:rPr lang="en-US" i="1" dirty="0"/>
              <a:t>[…] </a:t>
            </a:r>
            <a:r>
              <a:rPr lang="en-GB" i="1" dirty="0"/>
              <a:t>For the purpose of this Agreement standards are defined as </a:t>
            </a:r>
            <a:r>
              <a:rPr lang="en-GB" b="1" i="1" dirty="0"/>
              <a:t>voluntary</a:t>
            </a:r>
            <a:r>
              <a:rPr lang="en-GB" i="1" dirty="0"/>
              <a:t> and technical regulations as mandatory documents […] </a:t>
            </a:r>
          </a:p>
          <a:p>
            <a:pPr marL="457200" lvl="1" indent="0" algn="ctr">
              <a:buNone/>
            </a:pPr>
            <a:endParaRPr lang="en-GB" i="1" dirty="0"/>
          </a:p>
          <a:p>
            <a:pPr marL="588645" indent="-457200"/>
            <a:r>
              <a:rPr lang="en-US" dirty="0"/>
              <a:t>Nevertheless, standards can produce </a:t>
            </a:r>
            <a:r>
              <a:rPr lang="en-US" i="1" dirty="0"/>
              <a:t>legal effects </a:t>
            </a:r>
            <a:endParaRPr lang="en-US" i="1" dirty="0">
              <a:ea typeface="Calibri"/>
              <a:cs typeface="Calibri"/>
            </a:endParaRPr>
          </a:p>
          <a:p>
            <a:pPr marL="131445" indent="0" algn="ctr">
              <a:buNone/>
            </a:pPr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082E-277A-168B-5903-D1826B5A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Standards and the EU Legal System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64B76-0440-5A58-D1B7-FFAFED6E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63A2F-6DB7-79DD-F54E-E52EE820C621}"/>
              </a:ext>
            </a:extLst>
          </p:cNvPr>
          <p:cNvSpPr/>
          <p:nvPr/>
        </p:nvSpPr>
        <p:spPr>
          <a:xfrm>
            <a:off x="774654" y="4386943"/>
            <a:ext cx="11027228" cy="95794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276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8A899-BDD2-A85D-E7FC-B25D6D485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97C6-79E0-1F0D-D780-97D98F56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Legislative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084F-CD72-BC65-5CD8-49911BB2E3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487" y="1426399"/>
            <a:ext cx="11399026" cy="4680000"/>
          </a:xfrm>
        </p:spPr>
        <p:txBody>
          <a:bodyPr/>
          <a:lstStyle/>
          <a:p>
            <a:pPr marL="131763" indent="0">
              <a:buNone/>
            </a:pPr>
            <a:r>
              <a:rPr lang="en-US" dirty="0"/>
              <a:t>New Approach/New Legislative Framework (NLF) regulatory technique introduced in the </a:t>
            </a:r>
            <a:r>
              <a:rPr lang="en-US" dirty="0" err="1"/>
              <a:t>1980s</a:t>
            </a:r>
            <a:r>
              <a:rPr lang="en-US" dirty="0"/>
              <a:t>, based on public-private partnership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30335-AC6C-F1BE-6622-7CD40BB1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Standards and the EU Legal System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6F7A8-2B12-398D-4390-B8631EDB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5C05D55-72A2-E2CC-0098-1DA9E5D5C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703327"/>
              </p:ext>
            </p:extLst>
          </p:nvPr>
        </p:nvGraphicFramePr>
        <p:xfrm>
          <a:off x="2561996" y="1948099"/>
          <a:ext cx="7068008" cy="385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President of the European Commission - Wikipedia">
            <a:extLst>
              <a:ext uri="{FF2B5EF4-FFF2-40B4-BE49-F238E27FC236}">
                <a16:creationId xmlns:a16="http://schemas.microsoft.com/office/drawing/2014/main" id="{93BD4287-A328-F723-3063-3A782489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07" y="3877800"/>
            <a:ext cx="1527350" cy="10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ROPEAN STANDARDIZATION - CEN-CENELEC">
            <a:extLst>
              <a:ext uri="{FF2B5EF4-FFF2-40B4-BE49-F238E27FC236}">
                <a16:creationId xmlns:a16="http://schemas.microsoft.com/office/drawing/2014/main" id="{51194A44-0813-7799-2809-B61D0107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96" y="4125419"/>
            <a:ext cx="2024130" cy="6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242948-9ABE-A543-F841-7689B8FEE430}"/>
              </a:ext>
            </a:extLst>
          </p:cNvPr>
          <p:cNvCxnSpPr>
            <a:cxnSpLocks/>
          </p:cNvCxnSpPr>
          <p:nvPr/>
        </p:nvCxnSpPr>
        <p:spPr>
          <a:xfrm flipH="1">
            <a:off x="5165889" y="3429000"/>
            <a:ext cx="1602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BCF88F0F-859D-E09C-70C5-92084E4F0871}"/>
              </a:ext>
            </a:extLst>
          </p:cNvPr>
          <p:cNvSpPr/>
          <p:nvPr/>
        </p:nvSpPr>
        <p:spPr>
          <a:xfrm rot="10800000">
            <a:off x="2780907" y="5358702"/>
            <a:ext cx="6344239" cy="1180026"/>
          </a:xfrm>
          <a:prstGeom prst="curvedDownArrow">
            <a:avLst>
              <a:gd name="adj1" fmla="val 50000"/>
              <a:gd name="adj2" fmla="val 141796"/>
              <a:gd name="adj3" fmla="val 182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EA8977-27CE-E60E-A596-8230E658EC81}"/>
              </a:ext>
            </a:extLst>
          </p:cNvPr>
          <p:cNvSpPr txBox="1"/>
          <p:nvPr/>
        </p:nvSpPr>
        <p:spPr>
          <a:xfrm>
            <a:off x="4647758" y="5515482"/>
            <a:ext cx="33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</a:t>
            </a:r>
            <a:r>
              <a:rPr lang="en-NL" sz="2000" dirty="0"/>
              <a:t>resumption of conformity </a:t>
            </a:r>
          </a:p>
        </p:txBody>
      </p:sp>
    </p:spTree>
    <p:extLst>
      <p:ext uri="{BB962C8B-B14F-4D97-AF65-F5344CB8AC3E}">
        <p14:creationId xmlns:p14="http://schemas.microsoft.com/office/powerpoint/2010/main" val="278307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3807-2004-A051-372D-9BE17C3B4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B412-C9C5-7889-FA38-42C8877D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1025/2012: Main Legal Provisions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81DB-C797-46F3-D690-5949A617D9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487" y="1253764"/>
            <a:ext cx="11399026" cy="4977353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Definitions of Article 2 (1):</a:t>
            </a:r>
          </a:p>
          <a:p>
            <a:pPr marL="457200" lvl="1" indent="0">
              <a:buNone/>
            </a:pPr>
            <a:r>
              <a:rPr lang="en-GB" dirty="0"/>
              <a:t>‘standard’ means a technical specification, adopted by a recognised standardisation  body, for repeated or continuous application, with which </a:t>
            </a:r>
            <a:r>
              <a:rPr lang="en-GB" b="1" dirty="0"/>
              <a:t>compliance is not compulsory,</a:t>
            </a:r>
            <a:r>
              <a:rPr lang="en-GB" dirty="0"/>
              <a:t> and which is one of the following:</a:t>
            </a:r>
          </a:p>
          <a:p>
            <a:pPr marL="457200" lvl="1" indent="0">
              <a:buNone/>
            </a:pPr>
            <a:r>
              <a:rPr lang="en-GB" dirty="0"/>
              <a:t>	(a) ‘international standard’ means a standard adopted by an international standardisation body; </a:t>
            </a:r>
          </a:p>
          <a:p>
            <a:pPr marL="457200" lvl="1" indent="0">
              <a:buNone/>
            </a:pPr>
            <a:r>
              <a:rPr lang="en-GB" dirty="0"/>
              <a:t>	(b) ‘European standard’ means a standard adopted by a European standardisation 	organisation; </a:t>
            </a:r>
          </a:p>
          <a:p>
            <a:pPr marL="457200" lvl="1" indent="0">
              <a:buNone/>
            </a:pPr>
            <a:r>
              <a:rPr lang="en-GB" dirty="0"/>
              <a:t>	(c) </a:t>
            </a:r>
            <a:r>
              <a:rPr lang="en-GB" b="1" dirty="0"/>
              <a:t>‘harmonised standard’ </a:t>
            </a:r>
            <a:r>
              <a:rPr lang="en-GB" dirty="0"/>
              <a:t>means a European standard adopted on the basis of a request made by the Commission </a:t>
            </a:r>
            <a:r>
              <a:rPr lang="en-GB" b="1" dirty="0"/>
              <a:t>for the 	application of Union harmonisation legislation; </a:t>
            </a:r>
          </a:p>
          <a:p>
            <a:pPr marL="457200" lvl="1" indent="0">
              <a:buNone/>
            </a:pPr>
            <a:r>
              <a:rPr lang="en-GB" dirty="0"/>
              <a:t>	(d) ‘national standard’ means a standard adopted by a national standardisation body</a:t>
            </a:r>
          </a:p>
          <a:p>
            <a:pPr lvl="1"/>
            <a:r>
              <a:rPr lang="en-GB" dirty="0"/>
              <a:t>European Standards Organizations (ESOs) produce many deliverables, but only harmonised standards grant presumption of conformity with EU legislation </a:t>
            </a:r>
          </a:p>
          <a:p>
            <a:r>
              <a:rPr lang="en-GB" dirty="0"/>
              <a:t>Transparency obligations ESOs and National Standards Bodies (NSBs), for example:</a:t>
            </a:r>
          </a:p>
          <a:p>
            <a:pPr lvl="1"/>
            <a:r>
              <a:rPr lang="en-GB" dirty="0"/>
              <a:t>Publish annual work programme (Article 3)</a:t>
            </a:r>
          </a:p>
          <a:p>
            <a:pPr lvl="1"/>
            <a:r>
              <a:rPr lang="en-GB" dirty="0"/>
              <a:t>Ensure broad stakeholder participation </a:t>
            </a:r>
          </a:p>
          <a:p>
            <a:pPr lvl="2"/>
            <a:r>
              <a:rPr lang="en-GB" dirty="0"/>
              <a:t>Small and Medium-Size Enterprises (SMEs) (Article 6) </a:t>
            </a:r>
          </a:p>
          <a:p>
            <a:pPr lvl="2"/>
            <a:r>
              <a:rPr lang="en-GB" dirty="0"/>
              <a:t>Annex III organizations (Article 5(2)): societal stakeholders, including consumer and environmental organizations eligible for EU funding under Article 16 of Regulation 1025/2012. </a:t>
            </a:r>
          </a:p>
          <a:p>
            <a:r>
              <a:rPr lang="en-GB" b="1" dirty="0"/>
              <a:t>Standstill obligation </a:t>
            </a:r>
            <a:r>
              <a:rPr lang="en-GB" dirty="0"/>
              <a:t>(Article 3(6)): NSBs may not publish or maintain national standards that conflict with </a:t>
            </a:r>
            <a:r>
              <a:rPr lang="en-GB" dirty="0" err="1"/>
              <a:t>hENs</a:t>
            </a:r>
            <a:r>
              <a:rPr lang="en-GB" dirty="0"/>
              <a:t>, even when they still need to be approved. Conflicting national standards must be withdrawn. </a:t>
            </a:r>
          </a:p>
          <a:p>
            <a:r>
              <a:rPr lang="en-GB" dirty="0" err="1"/>
              <a:t>hENs</a:t>
            </a:r>
            <a:r>
              <a:rPr lang="en-GB" dirty="0"/>
              <a:t> are distributed through NSBs. ESOs and NSBs operational framework establishes further rules.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8BBEB-6D46-E1A5-9D7E-B396D10F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Standards and the EU Legal System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E9DB-8D90-4979-8D0F-00D85C60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65BE6-919C-410E-53A0-B9B26B7B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process flow&#10;&#10;AI-generated content may be incorrect.">
            <a:extLst>
              <a:ext uri="{FF2B5EF4-FFF2-40B4-BE49-F238E27FC236}">
                <a16:creationId xmlns:a16="http://schemas.microsoft.com/office/drawing/2014/main" id="{75608F17-264F-52AE-053F-DBDB316E6D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" y="1388532"/>
            <a:ext cx="6359529" cy="5027923"/>
          </a:xfrm>
          <a:noFill/>
          <a:ln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48F14B-CBE9-8CFC-1660-B4B43EA172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89414" y="1600571"/>
            <a:ext cx="5112169" cy="4680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EU Commission:</a:t>
            </a:r>
          </a:p>
          <a:p>
            <a:pPr lvl="1"/>
            <a:r>
              <a:rPr lang="en-US" dirty="0"/>
              <a:t>Requests a </a:t>
            </a:r>
            <a:r>
              <a:rPr lang="en-US" dirty="0" err="1"/>
              <a:t>hEN</a:t>
            </a:r>
            <a:endParaRPr lang="en-US" dirty="0"/>
          </a:p>
          <a:p>
            <a:pPr lvl="1"/>
            <a:r>
              <a:rPr lang="en-US" dirty="0"/>
              <a:t>Verifies compliance of a </a:t>
            </a:r>
            <a:r>
              <a:rPr lang="en-US" dirty="0" err="1"/>
              <a:t>hEN</a:t>
            </a:r>
            <a:r>
              <a:rPr lang="en-US" dirty="0"/>
              <a:t> with the requirements of the request </a:t>
            </a:r>
          </a:p>
          <a:p>
            <a:pPr lvl="1"/>
            <a:r>
              <a:rPr lang="en-US" dirty="0"/>
              <a:t>Publishes reference to a </a:t>
            </a:r>
            <a:r>
              <a:rPr lang="en-US" dirty="0" err="1"/>
              <a:t>hEN</a:t>
            </a:r>
            <a:r>
              <a:rPr lang="en-US" dirty="0"/>
              <a:t> in the OJEU </a:t>
            </a:r>
          </a:p>
          <a:p>
            <a:r>
              <a:rPr lang="en-US" dirty="0"/>
              <a:t>ESOs:</a:t>
            </a:r>
          </a:p>
          <a:p>
            <a:pPr lvl="1"/>
            <a:r>
              <a:rPr lang="en-US" dirty="0"/>
              <a:t>Accept/deny a request for </a:t>
            </a:r>
            <a:r>
              <a:rPr lang="en-US" dirty="0" err="1"/>
              <a:t>hENs</a:t>
            </a:r>
            <a:endParaRPr lang="en-US" dirty="0"/>
          </a:p>
          <a:p>
            <a:pPr lvl="1"/>
            <a:r>
              <a:rPr lang="en-US" dirty="0"/>
              <a:t>Draft a </a:t>
            </a:r>
            <a:r>
              <a:rPr lang="en-US" dirty="0" err="1"/>
              <a:t>hEN</a:t>
            </a:r>
            <a:endParaRPr lang="en-US" dirty="0"/>
          </a:p>
          <a:p>
            <a:r>
              <a:rPr lang="en-US" dirty="0"/>
              <a:t>NSBs:</a:t>
            </a:r>
          </a:p>
          <a:p>
            <a:pPr lvl="1"/>
            <a:r>
              <a:rPr lang="en-US" dirty="0"/>
              <a:t>May participate in the technical work of ESOs </a:t>
            </a:r>
          </a:p>
          <a:p>
            <a:pPr lvl="1"/>
            <a:r>
              <a:rPr lang="en-US" dirty="0"/>
              <a:t>Approve draft </a:t>
            </a:r>
            <a:r>
              <a:rPr lang="en-US" dirty="0" err="1"/>
              <a:t>hENs</a:t>
            </a:r>
            <a:endParaRPr lang="en-US" dirty="0"/>
          </a:p>
          <a:p>
            <a:r>
              <a:rPr lang="en-US" dirty="0"/>
              <a:t>EU Member States:</a:t>
            </a:r>
          </a:p>
          <a:p>
            <a:pPr lvl="1"/>
            <a:r>
              <a:rPr lang="en-US" dirty="0"/>
              <a:t>Lodge a </a:t>
            </a:r>
            <a:r>
              <a:rPr lang="en-US" b="1" dirty="0"/>
              <a:t>formal objective </a:t>
            </a:r>
            <a:r>
              <a:rPr lang="en-US" dirty="0"/>
              <a:t>if suspected that a </a:t>
            </a:r>
            <a:r>
              <a:rPr lang="en-US" dirty="0" err="1"/>
              <a:t>hEN</a:t>
            </a:r>
            <a:r>
              <a:rPr lang="en-US" dirty="0"/>
              <a:t> does not meet the essential requirements of EU legislation (Article 11)</a:t>
            </a:r>
          </a:p>
          <a:p>
            <a:pPr lvl="1"/>
            <a:r>
              <a:rPr lang="en-US" dirty="0"/>
              <a:t>EU Commission then decides whether to publish or withdraw the OJEU reference to that </a:t>
            </a:r>
            <a:r>
              <a:rPr lang="en-US" dirty="0" err="1"/>
              <a:t>hEN</a:t>
            </a:r>
            <a:r>
              <a:rPr lang="en-US" dirty="0"/>
              <a:t>, and/or request a revision of that </a:t>
            </a:r>
            <a:r>
              <a:rPr lang="en-US" dirty="0" err="1"/>
              <a:t>hEN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174A9-C2CD-EE37-12C0-4753270A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Autofit/>
          </a:bodyPr>
          <a:lstStyle/>
          <a:p>
            <a:r>
              <a:rPr lang="en-US" dirty="0"/>
              <a:t>Main actors in EU standardization: Article 10 Regulation 1025/2012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DC5E-53B1-5757-C7CF-B215630E97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38400" y="6416456"/>
            <a:ext cx="7315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Standards and the EU Legal System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6A92-2246-ABB9-182A-26AEC5AFD9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BA59-6C8A-A53E-DEFE-3C81F49F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2C7F-A907-494F-285F-D6A69337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effect of voluntary </a:t>
            </a:r>
            <a:r>
              <a:rPr lang="en-US" dirty="0" err="1"/>
              <a:t>hENs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B5236-8D22-ECC7-4FD0-A4B5D8A235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487" y="1253764"/>
            <a:ext cx="11399026" cy="4977353"/>
          </a:xfrm>
        </p:spPr>
        <p:txBody>
          <a:bodyPr>
            <a:normAutofit/>
          </a:bodyPr>
          <a:lstStyle/>
          <a:p>
            <a:r>
              <a:rPr lang="en-US" sz="2200" dirty="0"/>
              <a:t>Case law of the European Court of Justice:</a:t>
            </a:r>
          </a:p>
          <a:p>
            <a:pPr lvl="1"/>
            <a:r>
              <a:rPr lang="en-US" sz="2200" dirty="0" err="1"/>
              <a:t>hENs</a:t>
            </a:r>
            <a:r>
              <a:rPr lang="en-US" sz="2200" dirty="0"/>
              <a:t> form part of EU law </a:t>
            </a:r>
            <a:r>
              <a:rPr lang="en-US" sz="2200" i="1" dirty="0"/>
              <a:t>(Case C-613/14 James Elliott, §40)</a:t>
            </a:r>
            <a:endParaRPr lang="en-US" sz="2200" dirty="0"/>
          </a:p>
          <a:p>
            <a:pPr lvl="1"/>
            <a:r>
              <a:rPr lang="en-US" sz="2200" dirty="0"/>
              <a:t>Even if compliance with the essential requirements may be provided by other means than compliance with </a:t>
            </a:r>
            <a:r>
              <a:rPr lang="en-US" sz="2200" dirty="0" err="1"/>
              <a:t>hENs</a:t>
            </a:r>
            <a:r>
              <a:rPr lang="en-US" sz="2200" dirty="0"/>
              <a:t>, </a:t>
            </a:r>
            <a:r>
              <a:rPr lang="en-US" sz="2200" b="1" dirty="0" err="1"/>
              <a:t>hENs</a:t>
            </a:r>
            <a:r>
              <a:rPr lang="en-US" sz="2200" b="1" dirty="0"/>
              <a:t> have legal effects </a:t>
            </a:r>
            <a:r>
              <a:rPr lang="en-US" sz="2200" i="1" dirty="0"/>
              <a:t>(Case C-613/14 James Elliott, para  §42)</a:t>
            </a:r>
          </a:p>
          <a:p>
            <a:r>
              <a:rPr lang="en-US" sz="2200" dirty="0"/>
              <a:t>The legal effect of </a:t>
            </a:r>
            <a:r>
              <a:rPr lang="en-US" sz="2200" dirty="0" err="1"/>
              <a:t>hENs</a:t>
            </a:r>
            <a:r>
              <a:rPr lang="en-US" sz="2200" dirty="0"/>
              <a:t> has been confirmed by the European Courts of Justice in multiple decisions, i.e., </a:t>
            </a:r>
            <a:r>
              <a:rPr lang="en-US" sz="2200" i="1" dirty="0"/>
              <a:t>Case C 630/16 </a:t>
            </a:r>
            <a:r>
              <a:rPr lang="en-US" sz="2200" i="1" dirty="0" err="1"/>
              <a:t>Anstar</a:t>
            </a:r>
            <a:r>
              <a:rPr lang="en-US" sz="2200" i="1" dirty="0"/>
              <a:t> Oy; Case T-474/15 Global Garden Productions v European Commission; Case C-160/20 </a:t>
            </a:r>
            <a:r>
              <a:rPr lang="en-US" sz="2200" i="1" dirty="0" err="1"/>
              <a:t>Stichting</a:t>
            </a:r>
            <a:r>
              <a:rPr lang="en-US" sz="2200" i="1" dirty="0"/>
              <a:t> </a:t>
            </a:r>
            <a:r>
              <a:rPr lang="en-US" sz="2200" i="1" dirty="0" err="1"/>
              <a:t>Rookpreventie</a:t>
            </a:r>
            <a:r>
              <a:rPr lang="en-US" sz="2200" i="1" dirty="0"/>
              <a:t> </a:t>
            </a:r>
            <a:r>
              <a:rPr lang="en-US" sz="2200" i="1" dirty="0" err="1"/>
              <a:t>Jeugd</a:t>
            </a:r>
            <a:r>
              <a:rPr lang="en-US" sz="2200" i="1" dirty="0"/>
              <a:t> </a:t>
            </a:r>
            <a:endParaRPr lang="en-US" sz="2200" dirty="0"/>
          </a:p>
          <a:p>
            <a:r>
              <a:rPr lang="en-US" sz="2200" dirty="0"/>
              <a:t>Most recent European case law: </a:t>
            </a:r>
            <a:r>
              <a:rPr lang="en-US" sz="2200" dirty="0" err="1"/>
              <a:t>hENs</a:t>
            </a:r>
            <a:r>
              <a:rPr lang="en-US" sz="2200" dirty="0"/>
              <a:t> must be disclosed due to the overriding public interest under EU Regulation 1049/2001 </a:t>
            </a:r>
            <a:r>
              <a:rPr lang="en-US" sz="2200" i="1" dirty="0"/>
              <a:t>(Case C-588/21 P </a:t>
            </a:r>
            <a:r>
              <a:rPr lang="en-US" sz="2200" i="1" dirty="0" err="1"/>
              <a:t>Public.Resource.Org</a:t>
            </a:r>
            <a:r>
              <a:rPr lang="en-US" sz="2200" i="1" dirty="0"/>
              <a:t> v European Commission</a:t>
            </a:r>
          </a:p>
          <a:p>
            <a:r>
              <a:rPr lang="en-US" sz="2200" dirty="0" err="1"/>
              <a:t>hENs</a:t>
            </a:r>
            <a:r>
              <a:rPr lang="en-US" sz="2200" dirty="0"/>
              <a:t> and other types of standards can be cited in national legislation of EU Member States and are then governed by the applicable national administrative law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887B9-BCBC-5F11-8687-A0257DD3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Standards and the EU Legal System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5B811-2385-05F4-5313-9FA6E435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BB43-8909-F408-F481-7299737B2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DE96-9303-DC57-F71C-DD8A38EE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A63B-8960-7307-D658-FED4352E97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487" y="1253764"/>
            <a:ext cx="11399026" cy="4977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EU legislation is mandatory, standards are voluntary</a:t>
            </a:r>
          </a:p>
          <a:p>
            <a:r>
              <a:rPr lang="en-US" dirty="0" err="1"/>
              <a:t>hENs</a:t>
            </a:r>
            <a:r>
              <a:rPr lang="en-US" dirty="0"/>
              <a:t> create presumption of compliance with the essential requirement of EU legislation, and therefore have legal effects </a:t>
            </a:r>
          </a:p>
          <a:p>
            <a:r>
              <a:rPr lang="en-US" dirty="0"/>
              <a:t>Regulation 1025/2012 establishes the legal framework for European standardisation and specifies rights and obligations of different stakeholders</a:t>
            </a:r>
          </a:p>
          <a:p>
            <a:r>
              <a:rPr lang="en-US" dirty="0"/>
              <a:t>EU Commission, ESOs, NSBs, and EU Member States have a role to play in the EU standardisation system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1600" dirty="0"/>
              <a:t>See also </a:t>
            </a:r>
            <a:r>
              <a:rPr lang="en-US" sz="1600" dirty="0">
                <a:hlinkClick r:id="rId2"/>
              </a:rPr>
              <a:t>“Standards and Regulation”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80CBC-E0FC-D9C7-A84D-82709357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Standards and the EU Legal System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B1933-B388-8B08-9420-50A0B4A8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471F9-4AF0-F269-9ABB-993AD05FC4B4}"/>
              </a:ext>
            </a:extLst>
          </p:cNvPr>
          <p:cNvSpPr txBox="1"/>
          <p:nvPr/>
        </p:nvSpPr>
        <p:spPr>
          <a:xfrm>
            <a:off x="560817" y="2551837"/>
            <a:ext cx="7348614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FOR YOUR ATTENTION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00C11CD5-7B5E-2A11-59E6-2F8E7632EB37}"/>
              </a:ext>
            </a:extLst>
          </p:cNvPr>
          <p:cNvSpPr txBox="1"/>
          <p:nvPr/>
        </p:nvSpPr>
        <p:spPr>
          <a:xfrm>
            <a:off x="560817" y="4318734"/>
            <a:ext cx="1477456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Follow us on: </a:t>
            </a:r>
          </a:p>
        </p:txBody>
      </p:sp>
      <p:pic>
        <p:nvPicPr>
          <p:cNvPr id="4" name="Picture 3" descr="LinkedIn Icon.">
            <a:hlinkClick r:id="rId2"/>
            <a:extLst>
              <a:ext uri="{FF2B5EF4-FFF2-40B4-BE49-F238E27FC236}">
                <a16:creationId xmlns:a16="http://schemas.microsoft.com/office/drawing/2014/main" id="{2127F5A0-AF1A-4958-A564-01546E6DF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9" y="4444687"/>
            <a:ext cx="274175" cy="274175"/>
          </a:xfrm>
          <a:prstGeom prst="rect">
            <a:avLst/>
          </a:prstGeom>
        </p:spPr>
      </p:pic>
      <p:pic>
        <p:nvPicPr>
          <p:cNvPr id="5" name="Picture 4" descr="YouTube Icon">
            <a:hlinkClick r:id="rId4"/>
            <a:extLst>
              <a:ext uri="{FF2B5EF4-FFF2-40B4-BE49-F238E27FC236}">
                <a16:creationId xmlns:a16="http://schemas.microsoft.com/office/drawing/2014/main" id="{2CC44C34-0CA0-E802-CE24-C8F55F22F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t="5206" r="5616" b="8673"/>
          <a:stretch/>
        </p:blipFill>
        <p:spPr>
          <a:xfrm>
            <a:off x="2490395" y="4445835"/>
            <a:ext cx="279400" cy="273050"/>
          </a:xfrm>
          <a:prstGeom prst="roundRect">
            <a:avLst>
              <a:gd name="adj" fmla="val 21674"/>
            </a:avLst>
          </a:prstGeom>
          <a:ln>
            <a:noFill/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1334EA6-FC51-E6E1-E4AE-BD42FAA4CD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53" t="16604" r="14904" b="9527"/>
          <a:stretch/>
        </p:blipFill>
        <p:spPr>
          <a:xfrm>
            <a:off x="2893946" y="4445834"/>
            <a:ext cx="268126" cy="273028"/>
          </a:xfrm>
          <a:prstGeom prst="roundRect">
            <a:avLst>
              <a:gd name="adj" fmla="val 19152"/>
            </a:avLst>
          </a:prstGeom>
        </p:spPr>
      </p:pic>
    </p:spTree>
    <p:extLst>
      <p:ext uri="{BB962C8B-B14F-4D97-AF65-F5344CB8AC3E}">
        <p14:creationId xmlns:p14="http://schemas.microsoft.com/office/powerpoint/2010/main" val="266010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with_s.potx" id="{A7403EBE-CEEB-4DDF-AA8E-137B3E83EDE3}" vid="{BFC4699E-942D-4258-B9B3-0C5E63FD8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df6a3cd-5888-447e-86ed-9eb196013da0"/>
    <ds:schemaRef ds:uri="c760837b-f74e-4cf8-8793-8ef23bf1b979"/>
  </ds:schemaRefs>
</ds:datastoreItem>
</file>

<file path=customXml/itemProps3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805</Words>
  <Application>Microsoft Macintosh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.Hiragino Kaku Gothic Interface W3</vt:lpstr>
      <vt:lpstr>Aptos</vt:lpstr>
      <vt:lpstr>Arial</vt:lpstr>
      <vt:lpstr>Calibri</vt:lpstr>
      <vt:lpstr>Courier New</vt:lpstr>
      <vt:lpstr>Wingdings</vt:lpstr>
      <vt:lpstr>Office Theme</vt:lpstr>
      <vt:lpstr>Standards and the EU Legal System </vt:lpstr>
      <vt:lpstr>The link between law and standards </vt:lpstr>
      <vt:lpstr>New Legislative Framework </vt:lpstr>
      <vt:lpstr>Regulation 1025/2012: Main Legal Provisions  </vt:lpstr>
      <vt:lpstr>Main actors in EU standardization: Article 10 Regulation 1025/2012 </vt:lpstr>
      <vt:lpstr>Legal effect of voluntary hENs 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Olia Kanevskaia</dc:creator>
  <cp:lastModifiedBy>Olia Kanevskaia</cp:lastModifiedBy>
  <cp:revision>24</cp:revision>
  <cp:lastPrinted>2024-08-08T17:05:53Z</cp:lastPrinted>
  <dcterms:created xsi:type="dcterms:W3CDTF">2025-08-18T15:12:13Z</dcterms:created>
  <dcterms:modified xsi:type="dcterms:W3CDTF">2025-09-15T11:07:05Z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</Properties>
</file>