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4"/>
  </p:sldMasterIdLst>
  <p:notesMasterIdLst>
    <p:notesMasterId r:id="rId8"/>
  </p:notesMasterIdLst>
  <p:sldIdLst>
    <p:sldId id="3841" r:id="rId5"/>
    <p:sldId id="3828" r:id="rId6"/>
    <p:sldId id="30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Pages" id="{1BB0FD85-CF7F-46B1-90B6-647001E00970}">
          <p14:sldIdLst>
            <p14:sldId id="3841"/>
            <p14:sldId id="3828"/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624"/>
  </p:normalViewPr>
  <p:slideViewPr>
    <p:cSldViewPr snapToGrid="0" showGuides="1">
      <p:cViewPr varScale="1">
        <p:scale>
          <a:sx n="149" d="100"/>
          <a:sy n="149" d="100"/>
        </p:scale>
        <p:origin x="612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8F38A-9D17-492D-9315-8AB046B33D89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61B5A-64FC-4082-879A-B8F9B344F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74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6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4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>
            <a:extLst>
              <a:ext uri="{FF2B5EF4-FFF2-40B4-BE49-F238E27FC236}">
                <a16:creationId xmlns:a16="http://schemas.microsoft.com/office/drawing/2014/main" id="{97FE917F-CDA1-1423-460C-1C02E18F7ED8}"/>
              </a:ext>
            </a:extLst>
          </p:cNvPr>
          <p:cNvSpPr/>
          <p:nvPr/>
        </p:nvSpPr>
        <p:spPr>
          <a:xfrm>
            <a:off x="6732026" y="2907108"/>
            <a:ext cx="5459974" cy="3950892"/>
          </a:xfrm>
          <a:custGeom>
            <a:avLst/>
            <a:gdLst>
              <a:gd name="connsiteX0" fmla="*/ 4702352 w 5459974"/>
              <a:gd name="connsiteY0" fmla="*/ 131 h 3950892"/>
              <a:gd name="connsiteX1" fmla="*/ 5325482 w 5459974"/>
              <a:gd name="connsiteY1" fmla="*/ 125168 h 3950892"/>
              <a:gd name="connsiteX2" fmla="*/ 5459974 w 5459974"/>
              <a:gd name="connsiteY2" fmla="*/ 188832 h 3950892"/>
              <a:gd name="connsiteX3" fmla="*/ 5459974 w 5459974"/>
              <a:gd name="connsiteY3" fmla="*/ 3950892 h 3950892"/>
              <a:gd name="connsiteX4" fmla="*/ 230748 w 5459974"/>
              <a:gd name="connsiteY4" fmla="*/ 3950892 h 3950892"/>
              <a:gd name="connsiteX5" fmla="*/ 158683 w 5459974"/>
              <a:gd name="connsiteY5" fmla="*/ 3791410 h 3950892"/>
              <a:gd name="connsiteX6" fmla="*/ 5222 w 5459974"/>
              <a:gd name="connsiteY6" fmla="*/ 3163790 h 3950892"/>
              <a:gd name="connsiteX7" fmla="*/ 576536 w 5459974"/>
              <a:gd name="connsiteY7" fmla="*/ 1971870 h 3950892"/>
              <a:gd name="connsiteX8" fmla="*/ 1973340 w 5459974"/>
              <a:gd name="connsiteY8" fmla="*/ 1653798 h 3950892"/>
              <a:gd name="connsiteX9" fmla="*/ 3604112 w 5459974"/>
              <a:gd name="connsiteY9" fmla="*/ 694094 h 3950892"/>
              <a:gd name="connsiteX10" fmla="*/ 4702352 w 5459974"/>
              <a:gd name="connsiteY10" fmla="*/ 131 h 395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59974" h="3950892">
                <a:moveTo>
                  <a:pt x="4702352" y="131"/>
                </a:moveTo>
                <a:cubicBezTo>
                  <a:pt x="4919967" y="4424"/>
                  <a:pt x="5130682" y="47220"/>
                  <a:pt x="5325482" y="125168"/>
                </a:cubicBezTo>
                <a:lnTo>
                  <a:pt x="5459974" y="188832"/>
                </a:lnTo>
                <a:lnTo>
                  <a:pt x="5459974" y="3950892"/>
                </a:lnTo>
                <a:lnTo>
                  <a:pt x="230748" y="3950892"/>
                </a:lnTo>
                <a:lnTo>
                  <a:pt x="158683" y="3791410"/>
                </a:lnTo>
                <a:cubicBezTo>
                  <a:pt x="78533" y="3590835"/>
                  <a:pt x="25459" y="3379785"/>
                  <a:pt x="5222" y="3163790"/>
                </a:cubicBezTo>
                <a:cubicBezTo>
                  <a:pt x="-39048" y="2690830"/>
                  <a:pt x="202163" y="2249524"/>
                  <a:pt x="576536" y="1971870"/>
                </a:cubicBezTo>
                <a:cubicBezTo>
                  <a:pt x="1024732" y="1639314"/>
                  <a:pt x="1450619" y="1703325"/>
                  <a:pt x="1973340" y="1653798"/>
                </a:cubicBezTo>
                <a:cubicBezTo>
                  <a:pt x="2620346" y="1592357"/>
                  <a:pt x="3115031" y="1073257"/>
                  <a:pt x="3604112" y="694094"/>
                </a:cubicBezTo>
                <a:cubicBezTo>
                  <a:pt x="3938420" y="434896"/>
                  <a:pt x="4252052" y="-8746"/>
                  <a:pt x="4702352" y="131"/>
                </a:cubicBezTo>
                <a:close/>
              </a:path>
            </a:pathLst>
          </a:custGeom>
          <a:gradFill>
            <a:gsLst>
              <a:gs pos="63000">
                <a:schemeClr val="accent6">
                  <a:lumMod val="75000"/>
                </a:schemeClr>
              </a:gs>
              <a:gs pos="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7" name="כותרת 1">
            <a:extLst>
              <a:ext uri="{FF2B5EF4-FFF2-40B4-BE49-F238E27FC236}">
                <a16:creationId xmlns:a16="http://schemas.microsoft.com/office/drawing/2014/main" id="{224E59BB-91FF-8B55-5067-6CC36658FC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790" y="2542641"/>
            <a:ext cx="9847004" cy="1549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7DDF4EF-A600-8854-3FA8-042B9D39368D}"/>
              </a:ext>
            </a:extLst>
          </p:cNvPr>
          <p:cNvSpPr txBox="1"/>
          <p:nvPr/>
        </p:nvSpPr>
        <p:spPr>
          <a:xfrm>
            <a:off x="682790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431BF4F9-6697-4F80-07B2-F54130E25F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20249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B938015-CDA1-C1A4-DDE3-2E1531682C3E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0">
                <a:srgbClr val="F358B5"/>
              </a:gs>
              <a:gs pos="100000">
                <a:srgbClr val="E00087"/>
              </a:gs>
            </a:gsLst>
            <a:lin ang="1080000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8FD14828-DDF9-BFB7-6DD0-07EE46E402B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B1B4080F-C018-DD13-D6B6-57D2BDFE32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9E762780-EAA7-0589-02F7-4C4DD233F5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FBBAE54-0B05-4F6D-AB20-876CA8CD3B3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DA96133F-DB2F-FC9D-9509-2DA143CA950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5F57F035-2677-79F3-29E0-4E350855B1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9670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C2C455E1-D629-801F-A255-C02688ADF7CD}"/>
              </a:ext>
            </a:extLst>
          </p:cNvPr>
          <p:cNvSpPr/>
          <p:nvPr/>
        </p:nvSpPr>
        <p:spPr>
          <a:xfrm rot="12754862">
            <a:off x="-1381437" y="-1118282"/>
            <a:ext cx="10911933" cy="9687929"/>
          </a:xfrm>
          <a:custGeom>
            <a:avLst/>
            <a:gdLst>
              <a:gd name="connsiteX0" fmla="*/ 10911933 w 10911933"/>
              <a:gd name="connsiteY0" fmla="*/ 5778761 h 9687929"/>
              <a:gd name="connsiteX1" fmla="*/ 4794877 w 10911933"/>
              <a:gd name="connsiteY1" fmla="*/ 9687929 h 9687929"/>
              <a:gd name="connsiteX2" fmla="*/ 4729386 w 10911933"/>
              <a:gd name="connsiteY2" fmla="*/ 9669828 h 9687929"/>
              <a:gd name="connsiteX3" fmla="*/ 3676288 w 10911933"/>
              <a:gd name="connsiteY3" fmla="*/ 9010132 h 9687929"/>
              <a:gd name="connsiteX4" fmla="*/ 2367501 w 10911933"/>
              <a:gd name="connsiteY4" fmla="*/ 6931183 h 9687929"/>
              <a:gd name="connsiteX5" fmla="*/ 34274 w 10911933"/>
              <a:gd name="connsiteY5" fmla="*/ 4709132 h 9687929"/>
              <a:gd name="connsiteX6" fmla="*/ 0 w 10911933"/>
              <a:gd name="connsiteY6" fmla="*/ 4613348 h 9687929"/>
              <a:gd name="connsiteX7" fmla="*/ 7218956 w 10911933"/>
              <a:gd name="connsiteY7" fmla="*/ 0 h 968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11933" h="9687929">
                <a:moveTo>
                  <a:pt x="10911933" y="5778761"/>
                </a:moveTo>
                <a:lnTo>
                  <a:pt x="4794877" y="9687929"/>
                </a:lnTo>
                <a:lnTo>
                  <a:pt x="4729386" y="9669828"/>
                </a:lnTo>
                <a:cubicBezTo>
                  <a:pt x="4324788" y="9541793"/>
                  <a:pt x="3956426" y="9325160"/>
                  <a:pt x="3676288" y="9010132"/>
                </a:cubicBezTo>
                <a:cubicBezTo>
                  <a:pt x="3126905" y="8392174"/>
                  <a:pt x="2879775" y="7575493"/>
                  <a:pt x="2367501" y="6931183"/>
                </a:cubicBezTo>
                <a:cubicBezTo>
                  <a:pt x="1765603" y="6174032"/>
                  <a:pt x="414945" y="5645350"/>
                  <a:pt x="34274" y="4709132"/>
                </a:cubicBezTo>
                <a:lnTo>
                  <a:pt x="0" y="4613348"/>
                </a:lnTo>
                <a:lnTo>
                  <a:pt x="7218956" y="0"/>
                </a:lnTo>
                <a:close/>
              </a:path>
            </a:pathLst>
          </a:cu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89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925319E3-7CC7-DDE4-AB0B-A5C27CFD3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B0B95-01BC-F4C7-260F-FB060FF7E4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A8797D0B-7048-0E2A-BC94-AE33EC357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072972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08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9BEF46B-E773-0A69-B2B3-322675B8C8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9639B249-A991-A4ED-8C02-B7F859617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A116159-9E0D-3A64-01C0-B918F9DA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061D2C8-F32B-78AD-FEC2-E2313B4F7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B56FE2B9-E91B-5684-394F-E5EC66AAD2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5124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08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1015DEBF-D469-6138-B45E-75A619666A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A79076CB-58BB-0B79-BEF5-6EE0F26551E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F9BF0EAB-D1B7-AACC-D737-48A00D510C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AC4B6C-6A2D-2F07-B7FB-87FAC9E443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0FDB1DE-9A2D-63B5-0D51-C9175FF1C8C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D1930AEB-B310-E3F8-7894-6E67F248E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05977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2844D378-1F0D-A418-567A-217D0182A8D8}"/>
              </a:ext>
            </a:extLst>
          </p:cNvPr>
          <p:cNvSpPr/>
          <p:nvPr/>
        </p:nvSpPr>
        <p:spPr>
          <a:xfrm rot="4500000">
            <a:off x="-216365" y="-1518360"/>
            <a:ext cx="8464395" cy="9637205"/>
          </a:xfrm>
          <a:custGeom>
            <a:avLst/>
            <a:gdLst>
              <a:gd name="connsiteX0" fmla="*/ 0 w 8464395"/>
              <a:gd name="connsiteY0" fmla="*/ 7862224 h 9637205"/>
              <a:gd name="connsiteX1" fmla="*/ 2106676 w 8464395"/>
              <a:gd name="connsiteY1" fmla="*/ 0 h 9637205"/>
              <a:gd name="connsiteX2" fmla="*/ 2287198 w 8464395"/>
              <a:gd name="connsiteY2" fmla="*/ 23488 h 9637205"/>
              <a:gd name="connsiteX3" fmla="*/ 3488747 w 8464395"/>
              <a:gd name="connsiteY3" fmla="*/ 410854 h 9637205"/>
              <a:gd name="connsiteX4" fmla="*/ 4833230 w 8464395"/>
              <a:gd name="connsiteY4" fmla="*/ 1928518 h 9637205"/>
              <a:gd name="connsiteX5" fmla="*/ 5559914 w 8464395"/>
              <a:gd name="connsiteY5" fmla="*/ 2573279 h 9637205"/>
              <a:gd name="connsiteX6" fmla="*/ 7891370 w 8464395"/>
              <a:gd name="connsiteY6" fmla="*/ 2057107 h 9637205"/>
              <a:gd name="connsiteX7" fmla="*/ 8304100 w 8464395"/>
              <a:gd name="connsiteY7" fmla="*/ 2547094 h 9637205"/>
              <a:gd name="connsiteX8" fmla="*/ 8463589 w 8464395"/>
              <a:gd name="connsiteY8" fmla="*/ 2769094 h 9637205"/>
              <a:gd name="connsiteX9" fmla="*/ 8464395 w 8464395"/>
              <a:gd name="connsiteY9" fmla="*/ 2769946 h 9637205"/>
              <a:gd name="connsiteX10" fmla="*/ 6624319 w 8464395"/>
              <a:gd name="connsiteY10" fmla="*/ 9637205 h 9637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464395" h="9637205">
                <a:moveTo>
                  <a:pt x="0" y="7862224"/>
                </a:moveTo>
                <a:lnTo>
                  <a:pt x="2106676" y="0"/>
                </a:lnTo>
                <a:lnTo>
                  <a:pt x="2287198" y="23488"/>
                </a:lnTo>
                <a:cubicBezTo>
                  <a:pt x="2691577" y="90136"/>
                  <a:pt x="3097681" y="225975"/>
                  <a:pt x="3488747" y="410854"/>
                </a:cubicBezTo>
                <a:cubicBezTo>
                  <a:pt x="4235912" y="764215"/>
                  <a:pt x="4426463" y="1254980"/>
                  <a:pt x="4833230" y="1928518"/>
                </a:cubicBezTo>
                <a:cubicBezTo>
                  <a:pt x="5003818" y="2211103"/>
                  <a:pt x="5250108" y="2459208"/>
                  <a:pt x="5559914" y="2573279"/>
                </a:cubicBezTo>
                <a:cubicBezTo>
                  <a:pt x="6390818" y="2879196"/>
                  <a:pt x="7143168" y="1687413"/>
                  <a:pt x="7891370" y="2057107"/>
                </a:cubicBezTo>
                <a:cubicBezTo>
                  <a:pt x="8085810" y="2153290"/>
                  <a:pt x="8192103" y="2361469"/>
                  <a:pt x="8304100" y="2547094"/>
                </a:cubicBezTo>
                <a:cubicBezTo>
                  <a:pt x="8354233" y="2630314"/>
                  <a:pt x="8407445" y="2703974"/>
                  <a:pt x="8463589" y="2769094"/>
                </a:cubicBezTo>
                <a:lnTo>
                  <a:pt x="8464395" y="2769946"/>
                </a:lnTo>
                <a:lnTo>
                  <a:pt x="6624319" y="9637205"/>
                </a:lnTo>
                <a:close/>
              </a:path>
            </a:pathLst>
          </a:custGeom>
          <a:gradFill>
            <a:gsLst>
              <a:gs pos="69000">
                <a:schemeClr val="tx2"/>
              </a:gs>
              <a:gs pos="0">
                <a:schemeClr val="tx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8EC99672-FAF4-B5E3-D55A-B80ED596E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5B762-4388-87ED-4A2A-DF8C099B9E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C49854F2-29CC-B7A3-7725-25C85115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32415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9000">
                <a:schemeClr val="tx2"/>
              </a:gs>
              <a:gs pos="0">
                <a:srgbClr val="B4008C"/>
              </a:gs>
            </a:gsLst>
            <a:lin ang="1080000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52C0E2E-BD89-6E13-FE02-2DFCE9B3054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41A27959-24B8-8497-F686-54A71E3099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FF8C4B5-508B-B6F0-62E8-9C03B084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665CA21-EF95-ABC8-BFDA-CBF24B924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8EE3BF0D-1442-C94A-DC41-5CA4377598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04378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E9508E-F771-CFB0-60AA-FE065C29CD70}"/>
              </a:ext>
            </a:extLst>
          </p:cNvPr>
          <p:cNvSpPr/>
          <p:nvPr/>
        </p:nvSpPr>
        <p:spPr>
          <a:xfrm>
            <a:off x="0" y="0"/>
            <a:ext cx="12192000" cy="1003299"/>
          </a:xfrm>
          <a:prstGeom prst="rect">
            <a:avLst/>
          </a:prstGeom>
          <a:gradFill flip="none" rotWithShape="1">
            <a:gsLst>
              <a:gs pos="69000">
                <a:schemeClr val="tx2"/>
              </a:gs>
              <a:gs pos="0">
                <a:srgbClr val="B4008C"/>
              </a:gs>
            </a:gsLst>
            <a:lin ang="1080000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4989D5A8-D097-8B53-178E-870FB952B40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D7597E35-DBD6-1667-F280-E3EF677C200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CFF0EB5F-1589-F765-3520-516118D14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E1610A3-B734-71DC-999D-DAFB32B93DA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A82770E-ADA2-11A6-27CB-C6D26E2799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0FFA660A-524D-C55A-B28C-0331BA831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818817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3A591FF9-6B2D-1CF8-AFB1-DE43E80DE61F}"/>
              </a:ext>
            </a:extLst>
          </p:cNvPr>
          <p:cNvSpPr/>
          <p:nvPr/>
        </p:nvSpPr>
        <p:spPr>
          <a:xfrm rot="16200000">
            <a:off x="929555" y="-949011"/>
            <a:ext cx="6858000" cy="8756021"/>
          </a:xfrm>
          <a:custGeom>
            <a:avLst/>
            <a:gdLst>
              <a:gd name="connsiteX0" fmla="*/ 6858000 w 6858000"/>
              <a:gd name="connsiteY0" fmla="*/ 0 h 8756021"/>
              <a:gd name="connsiteX1" fmla="*/ 6858000 w 6858000"/>
              <a:gd name="connsiteY1" fmla="*/ 7805587 h 8756021"/>
              <a:gd name="connsiteX2" fmla="*/ 6610511 w 6858000"/>
              <a:gd name="connsiteY2" fmla="*/ 7793220 h 8756021"/>
              <a:gd name="connsiteX3" fmla="*/ 3204006 w 6858000"/>
              <a:gd name="connsiteY3" fmla="*/ 6802022 h 8756021"/>
              <a:gd name="connsiteX4" fmla="*/ 1461299 w 6858000"/>
              <a:gd name="connsiteY4" fmla="*/ 7171643 h 8756021"/>
              <a:gd name="connsiteX5" fmla="*/ 195731 w 6858000"/>
              <a:gd name="connsiteY5" fmla="*/ 8570366 h 8756021"/>
              <a:gd name="connsiteX6" fmla="*/ 29981 w 6858000"/>
              <a:gd name="connsiteY6" fmla="*/ 8731384 h 8756021"/>
              <a:gd name="connsiteX7" fmla="*/ 0 w 6858000"/>
              <a:gd name="connsiteY7" fmla="*/ 8756021 h 8756021"/>
              <a:gd name="connsiteX8" fmla="*/ 1 w 6858000"/>
              <a:gd name="connsiteY8" fmla="*/ 0 h 87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0" h="8756021">
                <a:moveTo>
                  <a:pt x="6858000" y="0"/>
                </a:moveTo>
                <a:lnTo>
                  <a:pt x="6858000" y="7805587"/>
                </a:lnTo>
                <a:lnTo>
                  <a:pt x="6610511" y="7793220"/>
                </a:lnTo>
                <a:cubicBezTo>
                  <a:pt x="5454940" y="7688987"/>
                  <a:pt x="4357430" y="6965048"/>
                  <a:pt x="3204006" y="6802022"/>
                </a:cubicBezTo>
                <a:cubicBezTo>
                  <a:pt x="2614672" y="6718646"/>
                  <a:pt x="1997391" y="6768310"/>
                  <a:pt x="1461299" y="7171643"/>
                </a:cubicBezTo>
                <a:cubicBezTo>
                  <a:pt x="988037" y="7527720"/>
                  <a:pt x="625747" y="8121883"/>
                  <a:pt x="195731" y="8570366"/>
                </a:cubicBezTo>
                <a:cubicBezTo>
                  <a:pt x="141826" y="8626614"/>
                  <a:pt x="86522" y="8680558"/>
                  <a:pt x="29981" y="8731384"/>
                </a:cubicBezTo>
                <a:lnTo>
                  <a:pt x="0" y="8756021"/>
                </a:lnTo>
                <a:lnTo>
                  <a:pt x="1" y="0"/>
                </a:lnTo>
                <a:close/>
              </a:path>
            </a:pathLst>
          </a:custGeom>
          <a:gradFill>
            <a:gsLst>
              <a:gs pos="64000">
                <a:srgbClr val="F06678"/>
              </a:gs>
              <a:gs pos="16000">
                <a:srgbClr val="F06E0A"/>
              </a:gs>
            </a:gsLst>
            <a:lin ang="20400000" scaled="0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6242229D-5F25-CDEB-9B30-B16EBB4DC8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72FB5-3E84-D03B-C041-83F67DC5A9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2209BC8D-DC65-8BD3-627A-FCD68B195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409418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>
            <a:gsLst>
              <a:gs pos="64000">
                <a:srgbClr val="F06678"/>
              </a:gs>
              <a:gs pos="16000">
                <a:srgbClr val="F06E0A"/>
              </a:gs>
            </a:gsLst>
            <a:lin ang="20400000" scaled="0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CF2F7C36-1B24-6804-5032-C5A2D24F3DD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70E202B2-B24E-595C-C1F8-FFD7ABDFA8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42D33F6-5616-A874-9E0C-3F8229FCF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0843348-D079-1797-8EF1-389E4B09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436A4FD2-935D-83B7-57B5-8CF0C074C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45706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>
            <a:gsLst>
              <a:gs pos="64000">
                <a:srgbClr val="F06678"/>
              </a:gs>
              <a:gs pos="16000">
                <a:srgbClr val="F06E0A"/>
              </a:gs>
            </a:gsLst>
            <a:lin ang="20400000" scaled="0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23C3D60D-2E84-9BD3-6696-368348C4038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63470CD8-732F-F236-AD81-1E90401743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0F2FEBF4-80EF-304A-2134-540C10563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B29AE1A-286B-A078-D808-0750D4F5E03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B3EB160-CC4E-6097-1174-BC2820A04B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C7D57681-3FB8-E179-2E69-B67B5EB1BE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10130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_Partner Presentation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72223C2-603C-E4E5-6D1C-2C5B265FCEE0}"/>
              </a:ext>
            </a:extLst>
          </p:cNvPr>
          <p:cNvSpPr/>
          <p:nvPr/>
        </p:nvSpPr>
        <p:spPr>
          <a:xfrm>
            <a:off x="6732026" y="2907108"/>
            <a:ext cx="5459974" cy="3950892"/>
          </a:xfrm>
          <a:custGeom>
            <a:avLst/>
            <a:gdLst>
              <a:gd name="connsiteX0" fmla="*/ 4702352 w 5459974"/>
              <a:gd name="connsiteY0" fmla="*/ 131 h 3950892"/>
              <a:gd name="connsiteX1" fmla="*/ 5325482 w 5459974"/>
              <a:gd name="connsiteY1" fmla="*/ 125168 h 3950892"/>
              <a:gd name="connsiteX2" fmla="*/ 5459974 w 5459974"/>
              <a:gd name="connsiteY2" fmla="*/ 188832 h 3950892"/>
              <a:gd name="connsiteX3" fmla="*/ 5459974 w 5459974"/>
              <a:gd name="connsiteY3" fmla="*/ 3950892 h 3950892"/>
              <a:gd name="connsiteX4" fmla="*/ 230748 w 5459974"/>
              <a:gd name="connsiteY4" fmla="*/ 3950892 h 3950892"/>
              <a:gd name="connsiteX5" fmla="*/ 158683 w 5459974"/>
              <a:gd name="connsiteY5" fmla="*/ 3791410 h 3950892"/>
              <a:gd name="connsiteX6" fmla="*/ 5222 w 5459974"/>
              <a:gd name="connsiteY6" fmla="*/ 3163790 h 3950892"/>
              <a:gd name="connsiteX7" fmla="*/ 576536 w 5459974"/>
              <a:gd name="connsiteY7" fmla="*/ 1971870 h 3950892"/>
              <a:gd name="connsiteX8" fmla="*/ 1973340 w 5459974"/>
              <a:gd name="connsiteY8" fmla="*/ 1653798 h 3950892"/>
              <a:gd name="connsiteX9" fmla="*/ 3604112 w 5459974"/>
              <a:gd name="connsiteY9" fmla="*/ 694094 h 3950892"/>
              <a:gd name="connsiteX10" fmla="*/ 4702352 w 5459974"/>
              <a:gd name="connsiteY10" fmla="*/ 131 h 395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59974" h="3950892">
                <a:moveTo>
                  <a:pt x="4702352" y="131"/>
                </a:moveTo>
                <a:cubicBezTo>
                  <a:pt x="4919967" y="4424"/>
                  <a:pt x="5130682" y="47220"/>
                  <a:pt x="5325482" y="125168"/>
                </a:cubicBezTo>
                <a:lnTo>
                  <a:pt x="5459974" y="188832"/>
                </a:lnTo>
                <a:lnTo>
                  <a:pt x="5459974" y="3950892"/>
                </a:lnTo>
                <a:lnTo>
                  <a:pt x="230748" y="3950892"/>
                </a:lnTo>
                <a:lnTo>
                  <a:pt x="158683" y="3791410"/>
                </a:lnTo>
                <a:cubicBezTo>
                  <a:pt x="78533" y="3590835"/>
                  <a:pt x="25459" y="3379785"/>
                  <a:pt x="5222" y="3163790"/>
                </a:cubicBezTo>
                <a:cubicBezTo>
                  <a:pt x="-39048" y="2690830"/>
                  <a:pt x="202163" y="2249524"/>
                  <a:pt x="576536" y="1971870"/>
                </a:cubicBezTo>
                <a:cubicBezTo>
                  <a:pt x="1024732" y="1639314"/>
                  <a:pt x="1450619" y="1703325"/>
                  <a:pt x="1973340" y="1653798"/>
                </a:cubicBezTo>
                <a:cubicBezTo>
                  <a:pt x="2620346" y="1592357"/>
                  <a:pt x="3115031" y="1073257"/>
                  <a:pt x="3604112" y="694094"/>
                </a:cubicBezTo>
                <a:cubicBezTo>
                  <a:pt x="3938420" y="434896"/>
                  <a:pt x="4252052" y="-8746"/>
                  <a:pt x="4702352" y="131"/>
                </a:cubicBezTo>
                <a:close/>
              </a:path>
            </a:pathLst>
          </a:custGeom>
          <a:gradFill>
            <a:gsLst>
              <a:gs pos="63000">
                <a:schemeClr val="accent6">
                  <a:lumMod val="75000"/>
                </a:schemeClr>
              </a:gs>
              <a:gs pos="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C8E7994-4D9D-70BB-4A98-2ED9FCA595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788" y="2542641"/>
            <a:ext cx="9859035" cy="1549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8" name="Text Placeholder 19">
            <a:extLst>
              <a:ext uri="{FF2B5EF4-FFF2-40B4-BE49-F238E27FC236}">
                <a16:creationId xmlns:a16="http://schemas.microsoft.com/office/drawing/2014/main" id="{D4C59A32-9FDE-3EAE-95C3-44438A9B8F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83404" y="5275881"/>
            <a:ext cx="2038350" cy="8778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[Education Organization]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FF8869A-B311-4392-447A-5A5FF6647CAB}"/>
              </a:ext>
            </a:extLst>
          </p:cNvPr>
          <p:cNvSpPr txBox="1"/>
          <p:nvPr/>
        </p:nvSpPr>
        <p:spPr>
          <a:xfrm>
            <a:off x="7352253" y="5324156"/>
            <a:ext cx="230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 collaboration with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833CA06C-6579-A2DC-C48F-C2F8B0D5B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4B52F16-8F26-F1EF-174F-9AD4F9DEAF73}"/>
              </a:ext>
            </a:extLst>
          </p:cNvPr>
          <p:cNvSpPr txBox="1"/>
          <p:nvPr/>
        </p:nvSpPr>
        <p:spPr>
          <a:xfrm>
            <a:off x="682790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E35945D-96DB-6D65-5DC7-3D2700BF8C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81203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C7E9EE9D-FFFF-F181-5CE9-4D858F05B959}"/>
              </a:ext>
            </a:extLst>
          </p:cNvPr>
          <p:cNvSpPr/>
          <p:nvPr/>
        </p:nvSpPr>
        <p:spPr>
          <a:xfrm rot="10800000">
            <a:off x="-19456" y="0"/>
            <a:ext cx="8372292" cy="6858000"/>
          </a:xfrm>
          <a:custGeom>
            <a:avLst/>
            <a:gdLst>
              <a:gd name="connsiteX0" fmla="*/ 8372292 w 8372292"/>
              <a:gd name="connsiteY0" fmla="*/ 6858000 h 6858000"/>
              <a:gd name="connsiteX1" fmla="*/ 1936100 w 8372292"/>
              <a:gd name="connsiteY1" fmla="*/ 6858000 h 6858000"/>
              <a:gd name="connsiteX2" fmla="*/ 1833268 w 8372292"/>
              <a:gd name="connsiteY2" fmla="*/ 6797158 h 6858000"/>
              <a:gd name="connsiteX3" fmla="*/ 45842 w 8372292"/>
              <a:gd name="connsiteY3" fmla="*/ 4533447 h 6858000"/>
              <a:gd name="connsiteX4" fmla="*/ 565042 w 8372292"/>
              <a:gd name="connsiteY4" fmla="*/ 1335767 h 6858000"/>
              <a:gd name="connsiteX5" fmla="*/ 288697 w 8372292"/>
              <a:gd name="connsiteY5" fmla="*/ 185338 h 6858000"/>
              <a:gd name="connsiteX6" fmla="*/ 220366 w 8372292"/>
              <a:gd name="connsiteY6" fmla="*/ 0 h 6858000"/>
              <a:gd name="connsiteX7" fmla="*/ 8372292 w 837229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72292" h="6858000">
                <a:moveTo>
                  <a:pt x="8372292" y="6858000"/>
                </a:moveTo>
                <a:lnTo>
                  <a:pt x="1936100" y="6858000"/>
                </a:lnTo>
                <a:lnTo>
                  <a:pt x="1833268" y="6797158"/>
                </a:lnTo>
                <a:cubicBezTo>
                  <a:pt x="949292" y="6246331"/>
                  <a:pt x="272045" y="5403381"/>
                  <a:pt x="45842" y="4533447"/>
                </a:cubicBezTo>
                <a:cubicBezTo>
                  <a:pt x="-195442" y="3605517"/>
                  <a:pt x="595814" y="2436540"/>
                  <a:pt x="565042" y="1335767"/>
                </a:cubicBezTo>
                <a:cubicBezTo>
                  <a:pt x="555425" y="991776"/>
                  <a:pt x="434860" y="591900"/>
                  <a:pt x="288697" y="185338"/>
                </a:cubicBezTo>
                <a:lnTo>
                  <a:pt x="220366" y="0"/>
                </a:lnTo>
                <a:lnTo>
                  <a:pt x="8372292" y="0"/>
                </a:lnTo>
                <a:close/>
              </a:path>
            </a:pathLst>
          </a:custGeom>
          <a:gradFill>
            <a:gsLst>
              <a:gs pos="36000">
                <a:srgbClr val="779F38"/>
              </a:gs>
              <a:gs pos="10000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כותרת 1">
            <a:extLst>
              <a:ext uri="{FF2B5EF4-FFF2-40B4-BE49-F238E27FC236}">
                <a16:creationId xmlns:a16="http://schemas.microsoft.com/office/drawing/2014/main" id="{D0FBDC8A-65DA-3162-9BC1-6F7BB6078A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58C82-157A-7D40-015D-53FFFA7FA2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0806F3EC-7B23-EE72-4B06-CC1CD1ED7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73826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53000">
                <a:srgbClr val="779F38"/>
              </a:gs>
              <a:gs pos="100000">
                <a:schemeClr val="accent1"/>
              </a:gs>
            </a:gsLst>
            <a:lin ang="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2565E6F3-603E-73E2-5CC5-3FF51A681C2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5E90E7FB-C9BD-AD98-0B71-2C9C8D22B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A536377-9D7A-C2E3-6E79-7BE934CE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CFC1295-6173-B61C-82FB-621324EBA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23A5B829-C04C-C1EB-2802-207FE64F6D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214544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53000">
                <a:srgbClr val="779F38"/>
              </a:gs>
              <a:gs pos="100000">
                <a:schemeClr val="accent1"/>
              </a:gs>
            </a:gsLst>
            <a:lin ang="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88D8EF54-412E-450E-B366-B5660B1290C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C1943729-B943-1AE6-0F23-2BC1E82570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F9714FBA-8813-9320-6551-72746734C4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759FF74-1635-42A2-180F-5CE87C9448A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2FE0259E-2F8A-F567-7F0B-9E5E0C3CFBE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122873CC-0BAD-02B7-3D6A-F291ED2B2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09622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You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 56">
            <a:extLst>
              <a:ext uri="{FF2B5EF4-FFF2-40B4-BE49-F238E27FC236}">
                <a16:creationId xmlns:a16="http://schemas.microsoft.com/office/drawing/2014/main" id="{765EA8EF-4E1C-35E9-B773-2B2909ED819F}"/>
              </a:ext>
            </a:extLst>
          </p:cNvPr>
          <p:cNvSpPr/>
          <p:nvPr/>
        </p:nvSpPr>
        <p:spPr>
          <a:xfrm>
            <a:off x="6100241" y="2992967"/>
            <a:ext cx="6128518" cy="3882951"/>
          </a:xfrm>
          <a:custGeom>
            <a:avLst/>
            <a:gdLst>
              <a:gd name="connsiteX0" fmla="*/ 0 w 5697415"/>
              <a:gd name="connsiteY0" fmla="*/ 3598985 h 3598985"/>
              <a:gd name="connsiteX1" fmla="*/ 5697415 w 5697415"/>
              <a:gd name="connsiteY1" fmla="*/ 3598985 h 3598985"/>
              <a:gd name="connsiteX2" fmla="*/ 5697415 w 5697415"/>
              <a:gd name="connsiteY2" fmla="*/ 515816 h 3598985"/>
              <a:gd name="connsiteX3" fmla="*/ 4349261 w 5697415"/>
              <a:gd name="connsiteY3" fmla="*/ 0 h 3598985"/>
              <a:gd name="connsiteX4" fmla="*/ 2332892 w 5697415"/>
              <a:gd name="connsiteY4" fmla="*/ 1559170 h 3598985"/>
              <a:gd name="connsiteX5" fmla="*/ 375138 w 5697415"/>
              <a:gd name="connsiteY5" fmla="*/ 2004646 h 3598985"/>
              <a:gd name="connsiteX6" fmla="*/ 0 w 5697415"/>
              <a:gd name="connsiteY6" fmla="*/ 3598985 h 3598985"/>
              <a:gd name="connsiteX0" fmla="*/ 0 w 5697415"/>
              <a:gd name="connsiteY0" fmla="*/ 3677718 h 3677718"/>
              <a:gd name="connsiteX1" fmla="*/ 5697415 w 5697415"/>
              <a:gd name="connsiteY1" fmla="*/ 3677718 h 3677718"/>
              <a:gd name="connsiteX2" fmla="*/ 5697415 w 5697415"/>
              <a:gd name="connsiteY2" fmla="*/ 594549 h 3677718"/>
              <a:gd name="connsiteX3" fmla="*/ 4349261 w 5697415"/>
              <a:gd name="connsiteY3" fmla="*/ 78733 h 3677718"/>
              <a:gd name="connsiteX4" fmla="*/ 2332892 w 5697415"/>
              <a:gd name="connsiteY4" fmla="*/ 1637903 h 3677718"/>
              <a:gd name="connsiteX5" fmla="*/ 375138 w 5697415"/>
              <a:gd name="connsiteY5" fmla="*/ 2083379 h 3677718"/>
              <a:gd name="connsiteX6" fmla="*/ 0 w 5697415"/>
              <a:gd name="connsiteY6" fmla="*/ 3677718 h 3677718"/>
              <a:gd name="connsiteX0" fmla="*/ 0 w 5697415"/>
              <a:gd name="connsiteY0" fmla="*/ 3677718 h 3677718"/>
              <a:gd name="connsiteX1" fmla="*/ 5697415 w 5697415"/>
              <a:gd name="connsiteY1" fmla="*/ 3677718 h 3677718"/>
              <a:gd name="connsiteX2" fmla="*/ 5697415 w 5697415"/>
              <a:gd name="connsiteY2" fmla="*/ 594549 h 3677718"/>
              <a:gd name="connsiteX3" fmla="*/ 4349261 w 5697415"/>
              <a:gd name="connsiteY3" fmla="*/ 78733 h 3677718"/>
              <a:gd name="connsiteX4" fmla="*/ 2332892 w 5697415"/>
              <a:gd name="connsiteY4" fmla="*/ 1637903 h 3677718"/>
              <a:gd name="connsiteX5" fmla="*/ 375138 w 5697415"/>
              <a:gd name="connsiteY5" fmla="*/ 2083379 h 3677718"/>
              <a:gd name="connsiteX6" fmla="*/ 0 w 5697415"/>
              <a:gd name="connsiteY6" fmla="*/ 3677718 h 3677718"/>
              <a:gd name="connsiteX0" fmla="*/ 443939 w 6141354"/>
              <a:gd name="connsiteY0" fmla="*/ 3677718 h 3677718"/>
              <a:gd name="connsiteX1" fmla="*/ 6141354 w 6141354"/>
              <a:gd name="connsiteY1" fmla="*/ 3677718 h 3677718"/>
              <a:gd name="connsiteX2" fmla="*/ 6141354 w 6141354"/>
              <a:gd name="connsiteY2" fmla="*/ 594549 h 3677718"/>
              <a:gd name="connsiteX3" fmla="*/ 4793200 w 6141354"/>
              <a:gd name="connsiteY3" fmla="*/ 78733 h 3677718"/>
              <a:gd name="connsiteX4" fmla="*/ 2776831 w 6141354"/>
              <a:gd name="connsiteY4" fmla="*/ 1637903 h 3677718"/>
              <a:gd name="connsiteX5" fmla="*/ 819077 w 6141354"/>
              <a:gd name="connsiteY5" fmla="*/ 2083379 h 3677718"/>
              <a:gd name="connsiteX6" fmla="*/ 443939 w 6141354"/>
              <a:gd name="connsiteY6" fmla="*/ 3677718 h 3677718"/>
              <a:gd name="connsiteX0" fmla="*/ 443939 w 6141354"/>
              <a:gd name="connsiteY0" fmla="*/ 3696587 h 3696587"/>
              <a:gd name="connsiteX1" fmla="*/ 6141354 w 6141354"/>
              <a:gd name="connsiteY1" fmla="*/ 3696587 h 3696587"/>
              <a:gd name="connsiteX2" fmla="*/ 6141354 w 6141354"/>
              <a:gd name="connsiteY2" fmla="*/ 613418 h 3696587"/>
              <a:gd name="connsiteX3" fmla="*/ 4558738 w 6141354"/>
              <a:gd name="connsiteY3" fmla="*/ 74155 h 3696587"/>
              <a:gd name="connsiteX4" fmla="*/ 2776831 w 6141354"/>
              <a:gd name="connsiteY4" fmla="*/ 1656772 h 3696587"/>
              <a:gd name="connsiteX5" fmla="*/ 819077 w 6141354"/>
              <a:gd name="connsiteY5" fmla="*/ 2102248 h 3696587"/>
              <a:gd name="connsiteX6" fmla="*/ 443939 w 6141354"/>
              <a:gd name="connsiteY6" fmla="*/ 3696587 h 3696587"/>
              <a:gd name="connsiteX0" fmla="*/ 505254 w 6202669"/>
              <a:gd name="connsiteY0" fmla="*/ 3696587 h 3696587"/>
              <a:gd name="connsiteX1" fmla="*/ 6202669 w 6202669"/>
              <a:gd name="connsiteY1" fmla="*/ 3696587 h 3696587"/>
              <a:gd name="connsiteX2" fmla="*/ 6202669 w 6202669"/>
              <a:gd name="connsiteY2" fmla="*/ 613418 h 3696587"/>
              <a:gd name="connsiteX3" fmla="*/ 4620053 w 6202669"/>
              <a:gd name="connsiteY3" fmla="*/ 74155 h 3696587"/>
              <a:gd name="connsiteX4" fmla="*/ 2838146 w 6202669"/>
              <a:gd name="connsiteY4" fmla="*/ 1656772 h 3696587"/>
              <a:gd name="connsiteX5" fmla="*/ 692823 w 6202669"/>
              <a:gd name="connsiteY5" fmla="*/ 1891232 h 3696587"/>
              <a:gd name="connsiteX6" fmla="*/ 505254 w 6202669"/>
              <a:gd name="connsiteY6" fmla="*/ 3696587 h 3696587"/>
              <a:gd name="connsiteX0" fmla="*/ 548384 w 6245799"/>
              <a:gd name="connsiteY0" fmla="*/ 3696587 h 3696587"/>
              <a:gd name="connsiteX1" fmla="*/ 6245799 w 6245799"/>
              <a:gd name="connsiteY1" fmla="*/ 3696587 h 3696587"/>
              <a:gd name="connsiteX2" fmla="*/ 6245799 w 6245799"/>
              <a:gd name="connsiteY2" fmla="*/ 613418 h 3696587"/>
              <a:gd name="connsiteX3" fmla="*/ 4663183 w 6245799"/>
              <a:gd name="connsiteY3" fmla="*/ 74155 h 3696587"/>
              <a:gd name="connsiteX4" fmla="*/ 2881276 w 6245799"/>
              <a:gd name="connsiteY4" fmla="*/ 1656772 h 3696587"/>
              <a:gd name="connsiteX5" fmla="*/ 735953 w 6245799"/>
              <a:gd name="connsiteY5" fmla="*/ 1891232 h 3696587"/>
              <a:gd name="connsiteX6" fmla="*/ 548384 w 6245799"/>
              <a:gd name="connsiteY6" fmla="*/ 3696587 h 3696587"/>
              <a:gd name="connsiteX0" fmla="*/ 435186 w 6132601"/>
              <a:gd name="connsiteY0" fmla="*/ 3682211 h 3682211"/>
              <a:gd name="connsiteX1" fmla="*/ 6132601 w 6132601"/>
              <a:gd name="connsiteY1" fmla="*/ 3682211 h 3682211"/>
              <a:gd name="connsiteX2" fmla="*/ 6132601 w 6132601"/>
              <a:gd name="connsiteY2" fmla="*/ 599042 h 3682211"/>
              <a:gd name="connsiteX3" fmla="*/ 4549985 w 6132601"/>
              <a:gd name="connsiteY3" fmla="*/ 59779 h 3682211"/>
              <a:gd name="connsiteX4" fmla="*/ 2803247 w 6132601"/>
              <a:gd name="connsiteY4" fmla="*/ 1443103 h 3682211"/>
              <a:gd name="connsiteX5" fmla="*/ 622755 w 6132601"/>
              <a:gd name="connsiteY5" fmla="*/ 1876856 h 3682211"/>
              <a:gd name="connsiteX6" fmla="*/ 435186 w 6132601"/>
              <a:gd name="connsiteY6" fmla="*/ 3682211 h 3682211"/>
              <a:gd name="connsiteX0" fmla="*/ 462392 w 6159807"/>
              <a:gd name="connsiteY0" fmla="*/ 3682211 h 3682211"/>
              <a:gd name="connsiteX1" fmla="*/ 6159807 w 6159807"/>
              <a:gd name="connsiteY1" fmla="*/ 3682211 h 3682211"/>
              <a:gd name="connsiteX2" fmla="*/ 6159807 w 6159807"/>
              <a:gd name="connsiteY2" fmla="*/ 599042 h 3682211"/>
              <a:gd name="connsiteX3" fmla="*/ 4577191 w 6159807"/>
              <a:gd name="connsiteY3" fmla="*/ 59779 h 3682211"/>
              <a:gd name="connsiteX4" fmla="*/ 2830453 w 6159807"/>
              <a:gd name="connsiteY4" fmla="*/ 1443103 h 3682211"/>
              <a:gd name="connsiteX5" fmla="*/ 649961 w 6159807"/>
              <a:gd name="connsiteY5" fmla="*/ 1876856 h 3682211"/>
              <a:gd name="connsiteX6" fmla="*/ 462392 w 6159807"/>
              <a:gd name="connsiteY6" fmla="*/ 3682211 h 3682211"/>
              <a:gd name="connsiteX0" fmla="*/ 444156 w 6141571"/>
              <a:gd name="connsiteY0" fmla="*/ 3682211 h 3682211"/>
              <a:gd name="connsiteX1" fmla="*/ 6141571 w 6141571"/>
              <a:gd name="connsiteY1" fmla="*/ 3682211 h 3682211"/>
              <a:gd name="connsiteX2" fmla="*/ 6141571 w 6141571"/>
              <a:gd name="connsiteY2" fmla="*/ 599042 h 3682211"/>
              <a:gd name="connsiteX3" fmla="*/ 4558955 w 6141571"/>
              <a:gd name="connsiteY3" fmla="*/ 59779 h 3682211"/>
              <a:gd name="connsiteX4" fmla="*/ 2812217 w 6141571"/>
              <a:gd name="connsiteY4" fmla="*/ 1443103 h 3682211"/>
              <a:gd name="connsiteX5" fmla="*/ 690340 w 6141571"/>
              <a:gd name="connsiteY5" fmla="*/ 2040979 h 3682211"/>
              <a:gd name="connsiteX6" fmla="*/ 444156 w 6141571"/>
              <a:gd name="connsiteY6" fmla="*/ 3682211 h 3682211"/>
              <a:gd name="connsiteX0" fmla="*/ 484700 w 6182115"/>
              <a:gd name="connsiteY0" fmla="*/ 3682211 h 3682211"/>
              <a:gd name="connsiteX1" fmla="*/ 6182115 w 6182115"/>
              <a:gd name="connsiteY1" fmla="*/ 3682211 h 3682211"/>
              <a:gd name="connsiteX2" fmla="*/ 6182115 w 6182115"/>
              <a:gd name="connsiteY2" fmla="*/ 599042 h 3682211"/>
              <a:gd name="connsiteX3" fmla="*/ 4599499 w 6182115"/>
              <a:gd name="connsiteY3" fmla="*/ 59779 h 3682211"/>
              <a:gd name="connsiteX4" fmla="*/ 2852761 w 6182115"/>
              <a:gd name="connsiteY4" fmla="*/ 1443103 h 3682211"/>
              <a:gd name="connsiteX5" fmla="*/ 730884 w 6182115"/>
              <a:gd name="connsiteY5" fmla="*/ 2040979 h 3682211"/>
              <a:gd name="connsiteX6" fmla="*/ 484700 w 6182115"/>
              <a:gd name="connsiteY6" fmla="*/ 3682211 h 3682211"/>
              <a:gd name="connsiteX0" fmla="*/ 484700 w 6182115"/>
              <a:gd name="connsiteY0" fmla="*/ 3846747 h 3846747"/>
              <a:gd name="connsiteX1" fmla="*/ 6182115 w 6182115"/>
              <a:gd name="connsiteY1" fmla="*/ 3846747 h 3846747"/>
              <a:gd name="connsiteX2" fmla="*/ 6182115 w 6182115"/>
              <a:gd name="connsiteY2" fmla="*/ 763578 h 3846747"/>
              <a:gd name="connsiteX3" fmla="*/ 4493991 w 6182115"/>
              <a:gd name="connsiteY3" fmla="*/ 36746 h 3846747"/>
              <a:gd name="connsiteX4" fmla="*/ 2852761 w 6182115"/>
              <a:gd name="connsiteY4" fmla="*/ 1607639 h 3846747"/>
              <a:gd name="connsiteX5" fmla="*/ 730884 w 6182115"/>
              <a:gd name="connsiteY5" fmla="*/ 2205515 h 3846747"/>
              <a:gd name="connsiteX6" fmla="*/ 484700 w 6182115"/>
              <a:gd name="connsiteY6" fmla="*/ 3846747 h 3846747"/>
              <a:gd name="connsiteX0" fmla="*/ 484700 w 6182115"/>
              <a:gd name="connsiteY0" fmla="*/ 3891463 h 3891463"/>
              <a:gd name="connsiteX1" fmla="*/ 6182115 w 6182115"/>
              <a:gd name="connsiteY1" fmla="*/ 3891463 h 3891463"/>
              <a:gd name="connsiteX2" fmla="*/ 6182115 w 6182115"/>
              <a:gd name="connsiteY2" fmla="*/ 808294 h 3891463"/>
              <a:gd name="connsiteX3" fmla="*/ 4493991 w 6182115"/>
              <a:gd name="connsiteY3" fmla="*/ 81462 h 3891463"/>
              <a:gd name="connsiteX4" fmla="*/ 2852761 w 6182115"/>
              <a:gd name="connsiteY4" fmla="*/ 1652355 h 3891463"/>
              <a:gd name="connsiteX5" fmla="*/ 730884 w 6182115"/>
              <a:gd name="connsiteY5" fmla="*/ 2250231 h 3891463"/>
              <a:gd name="connsiteX6" fmla="*/ 484700 w 6182115"/>
              <a:gd name="connsiteY6" fmla="*/ 3891463 h 3891463"/>
              <a:gd name="connsiteX0" fmla="*/ 501380 w 6198795"/>
              <a:gd name="connsiteY0" fmla="*/ 3891463 h 3891463"/>
              <a:gd name="connsiteX1" fmla="*/ 6198795 w 6198795"/>
              <a:gd name="connsiteY1" fmla="*/ 3891463 h 3891463"/>
              <a:gd name="connsiteX2" fmla="*/ 6198795 w 6198795"/>
              <a:gd name="connsiteY2" fmla="*/ 808294 h 3891463"/>
              <a:gd name="connsiteX3" fmla="*/ 4510671 w 6198795"/>
              <a:gd name="connsiteY3" fmla="*/ 81462 h 3891463"/>
              <a:gd name="connsiteX4" fmla="*/ 2869441 w 6198795"/>
              <a:gd name="connsiteY4" fmla="*/ 1652355 h 3891463"/>
              <a:gd name="connsiteX5" fmla="*/ 747564 w 6198795"/>
              <a:gd name="connsiteY5" fmla="*/ 2250231 h 3891463"/>
              <a:gd name="connsiteX6" fmla="*/ 501380 w 6198795"/>
              <a:gd name="connsiteY6" fmla="*/ 3891463 h 3891463"/>
              <a:gd name="connsiteX0" fmla="*/ 494638 w 6192053"/>
              <a:gd name="connsiteY0" fmla="*/ 3891463 h 3891463"/>
              <a:gd name="connsiteX1" fmla="*/ 6192053 w 6192053"/>
              <a:gd name="connsiteY1" fmla="*/ 3891463 h 3891463"/>
              <a:gd name="connsiteX2" fmla="*/ 6192053 w 6192053"/>
              <a:gd name="connsiteY2" fmla="*/ 808294 h 3891463"/>
              <a:gd name="connsiteX3" fmla="*/ 4503929 w 6192053"/>
              <a:gd name="connsiteY3" fmla="*/ 81462 h 3891463"/>
              <a:gd name="connsiteX4" fmla="*/ 2862699 w 6192053"/>
              <a:gd name="connsiteY4" fmla="*/ 1652355 h 3891463"/>
              <a:gd name="connsiteX5" fmla="*/ 740822 w 6192053"/>
              <a:gd name="connsiteY5" fmla="*/ 2250231 h 3891463"/>
              <a:gd name="connsiteX6" fmla="*/ 494638 w 6192053"/>
              <a:gd name="connsiteY6" fmla="*/ 3891463 h 3891463"/>
              <a:gd name="connsiteX0" fmla="*/ 542876 w 6240291"/>
              <a:gd name="connsiteY0" fmla="*/ 3891463 h 3891463"/>
              <a:gd name="connsiteX1" fmla="*/ 6240291 w 6240291"/>
              <a:gd name="connsiteY1" fmla="*/ 3891463 h 3891463"/>
              <a:gd name="connsiteX2" fmla="*/ 6240291 w 6240291"/>
              <a:gd name="connsiteY2" fmla="*/ 808294 h 3891463"/>
              <a:gd name="connsiteX3" fmla="*/ 4552167 w 6240291"/>
              <a:gd name="connsiteY3" fmla="*/ 81462 h 3891463"/>
              <a:gd name="connsiteX4" fmla="*/ 2910937 w 6240291"/>
              <a:gd name="connsiteY4" fmla="*/ 1652355 h 3891463"/>
              <a:gd name="connsiteX5" fmla="*/ 660107 w 6240291"/>
              <a:gd name="connsiteY5" fmla="*/ 1886816 h 3891463"/>
              <a:gd name="connsiteX6" fmla="*/ 542876 w 6240291"/>
              <a:gd name="connsiteY6" fmla="*/ 3891463 h 3891463"/>
              <a:gd name="connsiteX0" fmla="*/ 630230 w 6327645"/>
              <a:gd name="connsiteY0" fmla="*/ 3891463 h 3891463"/>
              <a:gd name="connsiteX1" fmla="*/ 6327645 w 6327645"/>
              <a:gd name="connsiteY1" fmla="*/ 3891463 h 3891463"/>
              <a:gd name="connsiteX2" fmla="*/ 6327645 w 6327645"/>
              <a:gd name="connsiteY2" fmla="*/ 808294 h 3891463"/>
              <a:gd name="connsiteX3" fmla="*/ 4639521 w 6327645"/>
              <a:gd name="connsiteY3" fmla="*/ 81462 h 3891463"/>
              <a:gd name="connsiteX4" fmla="*/ 2998291 w 6327645"/>
              <a:gd name="connsiteY4" fmla="*/ 1652355 h 3891463"/>
              <a:gd name="connsiteX5" fmla="*/ 747461 w 6327645"/>
              <a:gd name="connsiteY5" fmla="*/ 1886816 h 3891463"/>
              <a:gd name="connsiteX6" fmla="*/ 630230 w 6327645"/>
              <a:gd name="connsiteY6" fmla="*/ 3891463 h 3891463"/>
              <a:gd name="connsiteX0" fmla="*/ 458379 w 6155794"/>
              <a:gd name="connsiteY0" fmla="*/ 3862577 h 3862577"/>
              <a:gd name="connsiteX1" fmla="*/ 6155794 w 6155794"/>
              <a:gd name="connsiteY1" fmla="*/ 3862577 h 3862577"/>
              <a:gd name="connsiteX2" fmla="*/ 6155794 w 6155794"/>
              <a:gd name="connsiteY2" fmla="*/ 779408 h 3862577"/>
              <a:gd name="connsiteX3" fmla="*/ 4467670 w 6155794"/>
              <a:gd name="connsiteY3" fmla="*/ 52576 h 3862577"/>
              <a:gd name="connsiteX4" fmla="*/ 2861609 w 6155794"/>
              <a:gd name="connsiteY4" fmla="*/ 1881377 h 3862577"/>
              <a:gd name="connsiteX5" fmla="*/ 575610 w 6155794"/>
              <a:gd name="connsiteY5" fmla="*/ 1857930 h 3862577"/>
              <a:gd name="connsiteX6" fmla="*/ 458379 w 6155794"/>
              <a:gd name="connsiteY6" fmla="*/ 3862577 h 3862577"/>
              <a:gd name="connsiteX0" fmla="*/ 519027 w 6216442"/>
              <a:gd name="connsiteY0" fmla="*/ 3862577 h 3862577"/>
              <a:gd name="connsiteX1" fmla="*/ 6216442 w 6216442"/>
              <a:gd name="connsiteY1" fmla="*/ 3862577 h 3862577"/>
              <a:gd name="connsiteX2" fmla="*/ 6216442 w 6216442"/>
              <a:gd name="connsiteY2" fmla="*/ 779408 h 3862577"/>
              <a:gd name="connsiteX3" fmla="*/ 4528318 w 6216442"/>
              <a:gd name="connsiteY3" fmla="*/ 52576 h 3862577"/>
              <a:gd name="connsiteX4" fmla="*/ 2922257 w 6216442"/>
              <a:gd name="connsiteY4" fmla="*/ 1881377 h 3862577"/>
              <a:gd name="connsiteX5" fmla="*/ 636258 w 6216442"/>
              <a:gd name="connsiteY5" fmla="*/ 1857930 h 3862577"/>
              <a:gd name="connsiteX6" fmla="*/ 519027 w 6216442"/>
              <a:gd name="connsiteY6" fmla="*/ 3862577 h 3862577"/>
              <a:gd name="connsiteX0" fmla="*/ 670613 w 6368028"/>
              <a:gd name="connsiteY0" fmla="*/ 3862577 h 3862577"/>
              <a:gd name="connsiteX1" fmla="*/ 6368028 w 6368028"/>
              <a:gd name="connsiteY1" fmla="*/ 3862577 h 3862577"/>
              <a:gd name="connsiteX2" fmla="*/ 6368028 w 6368028"/>
              <a:gd name="connsiteY2" fmla="*/ 779408 h 3862577"/>
              <a:gd name="connsiteX3" fmla="*/ 4679904 w 6368028"/>
              <a:gd name="connsiteY3" fmla="*/ 52576 h 3862577"/>
              <a:gd name="connsiteX4" fmla="*/ 3073843 w 6368028"/>
              <a:gd name="connsiteY4" fmla="*/ 1881377 h 3862577"/>
              <a:gd name="connsiteX5" fmla="*/ 787844 w 6368028"/>
              <a:gd name="connsiteY5" fmla="*/ 1857930 h 3862577"/>
              <a:gd name="connsiteX6" fmla="*/ 670613 w 6368028"/>
              <a:gd name="connsiteY6" fmla="*/ 3862577 h 3862577"/>
              <a:gd name="connsiteX0" fmla="*/ 566841 w 6264256"/>
              <a:gd name="connsiteY0" fmla="*/ 3862577 h 3862577"/>
              <a:gd name="connsiteX1" fmla="*/ 6264256 w 6264256"/>
              <a:gd name="connsiteY1" fmla="*/ 3862577 h 3862577"/>
              <a:gd name="connsiteX2" fmla="*/ 6264256 w 6264256"/>
              <a:gd name="connsiteY2" fmla="*/ 779408 h 3862577"/>
              <a:gd name="connsiteX3" fmla="*/ 4576132 w 6264256"/>
              <a:gd name="connsiteY3" fmla="*/ 52576 h 3862577"/>
              <a:gd name="connsiteX4" fmla="*/ 2970071 w 6264256"/>
              <a:gd name="connsiteY4" fmla="*/ 1881377 h 3862577"/>
              <a:gd name="connsiteX5" fmla="*/ 918533 w 6264256"/>
              <a:gd name="connsiteY5" fmla="*/ 2467530 h 3862577"/>
              <a:gd name="connsiteX6" fmla="*/ 566841 w 6264256"/>
              <a:gd name="connsiteY6" fmla="*/ 3862577 h 3862577"/>
              <a:gd name="connsiteX0" fmla="*/ 380363 w 6077778"/>
              <a:gd name="connsiteY0" fmla="*/ 3862577 h 3862577"/>
              <a:gd name="connsiteX1" fmla="*/ 6077778 w 6077778"/>
              <a:gd name="connsiteY1" fmla="*/ 3862577 h 3862577"/>
              <a:gd name="connsiteX2" fmla="*/ 6077778 w 6077778"/>
              <a:gd name="connsiteY2" fmla="*/ 779408 h 3862577"/>
              <a:gd name="connsiteX3" fmla="*/ 4389654 w 6077778"/>
              <a:gd name="connsiteY3" fmla="*/ 52576 h 3862577"/>
              <a:gd name="connsiteX4" fmla="*/ 2783593 w 6077778"/>
              <a:gd name="connsiteY4" fmla="*/ 1881377 h 3862577"/>
              <a:gd name="connsiteX5" fmla="*/ 732055 w 6077778"/>
              <a:gd name="connsiteY5" fmla="*/ 2467530 h 3862577"/>
              <a:gd name="connsiteX6" fmla="*/ 380363 w 6077778"/>
              <a:gd name="connsiteY6" fmla="*/ 3862577 h 3862577"/>
              <a:gd name="connsiteX0" fmla="*/ 250643 w 5948058"/>
              <a:gd name="connsiteY0" fmla="*/ 3862577 h 3862577"/>
              <a:gd name="connsiteX1" fmla="*/ 5948058 w 5948058"/>
              <a:gd name="connsiteY1" fmla="*/ 3862577 h 3862577"/>
              <a:gd name="connsiteX2" fmla="*/ 5948058 w 5948058"/>
              <a:gd name="connsiteY2" fmla="*/ 779408 h 3862577"/>
              <a:gd name="connsiteX3" fmla="*/ 4259934 w 5948058"/>
              <a:gd name="connsiteY3" fmla="*/ 52576 h 3862577"/>
              <a:gd name="connsiteX4" fmla="*/ 2653873 w 5948058"/>
              <a:gd name="connsiteY4" fmla="*/ 1881377 h 3862577"/>
              <a:gd name="connsiteX5" fmla="*/ 602335 w 5948058"/>
              <a:gd name="connsiteY5" fmla="*/ 2467530 h 3862577"/>
              <a:gd name="connsiteX6" fmla="*/ 250643 w 5948058"/>
              <a:gd name="connsiteY6" fmla="*/ 3862577 h 3862577"/>
              <a:gd name="connsiteX0" fmla="*/ 252924 w 5950339"/>
              <a:gd name="connsiteY0" fmla="*/ 3862577 h 3862577"/>
              <a:gd name="connsiteX1" fmla="*/ 5950339 w 5950339"/>
              <a:gd name="connsiteY1" fmla="*/ 3862577 h 3862577"/>
              <a:gd name="connsiteX2" fmla="*/ 5950339 w 5950339"/>
              <a:gd name="connsiteY2" fmla="*/ 779408 h 3862577"/>
              <a:gd name="connsiteX3" fmla="*/ 4262215 w 5950339"/>
              <a:gd name="connsiteY3" fmla="*/ 52576 h 3862577"/>
              <a:gd name="connsiteX4" fmla="*/ 2656154 w 5950339"/>
              <a:gd name="connsiteY4" fmla="*/ 1881377 h 3862577"/>
              <a:gd name="connsiteX5" fmla="*/ 604616 w 5950339"/>
              <a:gd name="connsiteY5" fmla="*/ 2467530 h 3862577"/>
              <a:gd name="connsiteX6" fmla="*/ 252924 w 5950339"/>
              <a:gd name="connsiteY6" fmla="*/ 3862577 h 3862577"/>
              <a:gd name="connsiteX0" fmla="*/ 257580 w 5954995"/>
              <a:gd name="connsiteY0" fmla="*/ 3847447 h 3847447"/>
              <a:gd name="connsiteX1" fmla="*/ 5954995 w 5954995"/>
              <a:gd name="connsiteY1" fmla="*/ 3847447 h 3847447"/>
              <a:gd name="connsiteX2" fmla="*/ 5954995 w 5954995"/>
              <a:gd name="connsiteY2" fmla="*/ 764278 h 3847447"/>
              <a:gd name="connsiteX3" fmla="*/ 4266871 w 5954995"/>
              <a:gd name="connsiteY3" fmla="*/ 37446 h 3847447"/>
              <a:gd name="connsiteX4" fmla="*/ 2520133 w 5954995"/>
              <a:gd name="connsiteY4" fmla="*/ 1620063 h 3847447"/>
              <a:gd name="connsiteX5" fmla="*/ 609272 w 5954995"/>
              <a:gd name="connsiteY5" fmla="*/ 2452400 h 3847447"/>
              <a:gd name="connsiteX6" fmla="*/ 257580 w 5954995"/>
              <a:gd name="connsiteY6" fmla="*/ 3847447 h 3847447"/>
              <a:gd name="connsiteX0" fmla="*/ 332210 w 6029625"/>
              <a:gd name="connsiteY0" fmla="*/ 3847447 h 3847447"/>
              <a:gd name="connsiteX1" fmla="*/ 6029625 w 6029625"/>
              <a:gd name="connsiteY1" fmla="*/ 3847447 h 3847447"/>
              <a:gd name="connsiteX2" fmla="*/ 6029625 w 6029625"/>
              <a:gd name="connsiteY2" fmla="*/ 764278 h 3847447"/>
              <a:gd name="connsiteX3" fmla="*/ 4341501 w 6029625"/>
              <a:gd name="connsiteY3" fmla="*/ 37446 h 3847447"/>
              <a:gd name="connsiteX4" fmla="*/ 2594763 w 6029625"/>
              <a:gd name="connsiteY4" fmla="*/ 1620063 h 3847447"/>
              <a:gd name="connsiteX5" fmla="*/ 425995 w 6029625"/>
              <a:gd name="connsiteY5" fmla="*/ 2159323 h 3847447"/>
              <a:gd name="connsiteX6" fmla="*/ 332210 w 6029625"/>
              <a:gd name="connsiteY6" fmla="*/ 3847447 h 3847447"/>
              <a:gd name="connsiteX0" fmla="*/ 306057 w 6003472"/>
              <a:gd name="connsiteY0" fmla="*/ 3847447 h 3847447"/>
              <a:gd name="connsiteX1" fmla="*/ 6003472 w 6003472"/>
              <a:gd name="connsiteY1" fmla="*/ 3847447 h 3847447"/>
              <a:gd name="connsiteX2" fmla="*/ 6003472 w 6003472"/>
              <a:gd name="connsiteY2" fmla="*/ 764278 h 3847447"/>
              <a:gd name="connsiteX3" fmla="*/ 4315348 w 6003472"/>
              <a:gd name="connsiteY3" fmla="*/ 37446 h 3847447"/>
              <a:gd name="connsiteX4" fmla="*/ 2568610 w 6003472"/>
              <a:gd name="connsiteY4" fmla="*/ 1620063 h 3847447"/>
              <a:gd name="connsiteX5" fmla="*/ 399842 w 6003472"/>
              <a:gd name="connsiteY5" fmla="*/ 2159323 h 3847447"/>
              <a:gd name="connsiteX6" fmla="*/ 306057 w 6003472"/>
              <a:gd name="connsiteY6" fmla="*/ 3847447 h 3847447"/>
              <a:gd name="connsiteX0" fmla="*/ 306057 w 6003472"/>
              <a:gd name="connsiteY0" fmla="*/ 3847447 h 3847447"/>
              <a:gd name="connsiteX1" fmla="*/ 6003472 w 6003472"/>
              <a:gd name="connsiteY1" fmla="*/ 3847447 h 3847447"/>
              <a:gd name="connsiteX2" fmla="*/ 6003472 w 6003472"/>
              <a:gd name="connsiteY2" fmla="*/ 764278 h 3847447"/>
              <a:gd name="connsiteX3" fmla="*/ 4315348 w 6003472"/>
              <a:gd name="connsiteY3" fmla="*/ 37446 h 3847447"/>
              <a:gd name="connsiteX4" fmla="*/ 2568610 w 6003472"/>
              <a:gd name="connsiteY4" fmla="*/ 1620063 h 3847447"/>
              <a:gd name="connsiteX5" fmla="*/ 399842 w 6003472"/>
              <a:gd name="connsiteY5" fmla="*/ 2159323 h 3847447"/>
              <a:gd name="connsiteX6" fmla="*/ 306057 w 6003472"/>
              <a:gd name="connsiteY6" fmla="*/ 3847447 h 3847447"/>
              <a:gd name="connsiteX0" fmla="*/ 325815 w 6023230"/>
              <a:gd name="connsiteY0" fmla="*/ 3847447 h 3847447"/>
              <a:gd name="connsiteX1" fmla="*/ 6023230 w 6023230"/>
              <a:gd name="connsiteY1" fmla="*/ 3847447 h 3847447"/>
              <a:gd name="connsiteX2" fmla="*/ 6023230 w 6023230"/>
              <a:gd name="connsiteY2" fmla="*/ 764278 h 3847447"/>
              <a:gd name="connsiteX3" fmla="*/ 4335106 w 6023230"/>
              <a:gd name="connsiteY3" fmla="*/ 37446 h 3847447"/>
              <a:gd name="connsiteX4" fmla="*/ 2588368 w 6023230"/>
              <a:gd name="connsiteY4" fmla="*/ 1620063 h 3847447"/>
              <a:gd name="connsiteX5" fmla="*/ 360985 w 6023230"/>
              <a:gd name="connsiteY5" fmla="*/ 2159323 h 3847447"/>
              <a:gd name="connsiteX6" fmla="*/ 325815 w 6023230"/>
              <a:gd name="connsiteY6" fmla="*/ 3847447 h 3847447"/>
              <a:gd name="connsiteX0" fmla="*/ 357978 w 6055393"/>
              <a:gd name="connsiteY0" fmla="*/ 3847447 h 3847447"/>
              <a:gd name="connsiteX1" fmla="*/ 6055393 w 6055393"/>
              <a:gd name="connsiteY1" fmla="*/ 3847447 h 3847447"/>
              <a:gd name="connsiteX2" fmla="*/ 6055393 w 6055393"/>
              <a:gd name="connsiteY2" fmla="*/ 764278 h 3847447"/>
              <a:gd name="connsiteX3" fmla="*/ 4367269 w 6055393"/>
              <a:gd name="connsiteY3" fmla="*/ 37446 h 3847447"/>
              <a:gd name="connsiteX4" fmla="*/ 2620531 w 6055393"/>
              <a:gd name="connsiteY4" fmla="*/ 1620063 h 3847447"/>
              <a:gd name="connsiteX5" fmla="*/ 393148 w 6055393"/>
              <a:gd name="connsiteY5" fmla="*/ 2159323 h 3847447"/>
              <a:gd name="connsiteX6" fmla="*/ 357978 w 6055393"/>
              <a:gd name="connsiteY6" fmla="*/ 3847447 h 3847447"/>
              <a:gd name="connsiteX0" fmla="*/ 397454 w 6094869"/>
              <a:gd name="connsiteY0" fmla="*/ 3847447 h 3847447"/>
              <a:gd name="connsiteX1" fmla="*/ 6094869 w 6094869"/>
              <a:gd name="connsiteY1" fmla="*/ 3847447 h 3847447"/>
              <a:gd name="connsiteX2" fmla="*/ 6094869 w 6094869"/>
              <a:gd name="connsiteY2" fmla="*/ 764278 h 3847447"/>
              <a:gd name="connsiteX3" fmla="*/ 4406745 w 6094869"/>
              <a:gd name="connsiteY3" fmla="*/ 37446 h 3847447"/>
              <a:gd name="connsiteX4" fmla="*/ 2660007 w 6094869"/>
              <a:gd name="connsiteY4" fmla="*/ 1620063 h 3847447"/>
              <a:gd name="connsiteX5" fmla="*/ 432624 w 6094869"/>
              <a:gd name="connsiteY5" fmla="*/ 2159323 h 3847447"/>
              <a:gd name="connsiteX6" fmla="*/ 397454 w 6094869"/>
              <a:gd name="connsiteY6" fmla="*/ 3847447 h 3847447"/>
              <a:gd name="connsiteX0" fmla="*/ 397454 w 6094869"/>
              <a:gd name="connsiteY0" fmla="*/ 3847447 h 3847447"/>
              <a:gd name="connsiteX1" fmla="*/ 6094869 w 6094869"/>
              <a:gd name="connsiteY1" fmla="*/ 3847447 h 3847447"/>
              <a:gd name="connsiteX2" fmla="*/ 6094869 w 6094869"/>
              <a:gd name="connsiteY2" fmla="*/ 764278 h 3847447"/>
              <a:gd name="connsiteX3" fmla="*/ 4406745 w 6094869"/>
              <a:gd name="connsiteY3" fmla="*/ 37446 h 3847447"/>
              <a:gd name="connsiteX4" fmla="*/ 2660007 w 6094869"/>
              <a:gd name="connsiteY4" fmla="*/ 1620063 h 3847447"/>
              <a:gd name="connsiteX5" fmla="*/ 432624 w 6094869"/>
              <a:gd name="connsiteY5" fmla="*/ 2159323 h 3847447"/>
              <a:gd name="connsiteX6" fmla="*/ 397454 w 6094869"/>
              <a:gd name="connsiteY6" fmla="*/ 3847447 h 3847447"/>
              <a:gd name="connsiteX0" fmla="*/ 431103 w 6128518"/>
              <a:gd name="connsiteY0" fmla="*/ 3847447 h 3847447"/>
              <a:gd name="connsiteX1" fmla="*/ 6128518 w 6128518"/>
              <a:gd name="connsiteY1" fmla="*/ 3847447 h 3847447"/>
              <a:gd name="connsiteX2" fmla="*/ 6128518 w 6128518"/>
              <a:gd name="connsiteY2" fmla="*/ 764278 h 3847447"/>
              <a:gd name="connsiteX3" fmla="*/ 4440394 w 6128518"/>
              <a:gd name="connsiteY3" fmla="*/ 37446 h 3847447"/>
              <a:gd name="connsiteX4" fmla="*/ 2693656 w 6128518"/>
              <a:gd name="connsiteY4" fmla="*/ 1620063 h 3847447"/>
              <a:gd name="connsiteX5" fmla="*/ 466273 w 6128518"/>
              <a:gd name="connsiteY5" fmla="*/ 2159323 h 3847447"/>
              <a:gd name="connsiteX6" fmla="*/ 431103 w 6128518"/>
              <a:gd name="connsiteY6" fmla="*/ 3847447 h 3847447"/>
              <a:gd name="connsiteX0" fmla="*/ 431103 w 6128518"/>
              <a:gd name="connsiteY0" fmla="*/ 3882951 h 3882951"/>
              <a:gd name="connsiteX1" fmla="*/ 6128518 w 6128518"/>
              <a:gd name="connsiteY1" fmla="*/ 3882951 h 3882951"/>
              <a:gd name="connsiteX2" fmla="*/ 6128518 w 6128518"/>
              <a:gd name="connsiteY2" fmla="*/ 799782 h 3882951"/>
              <a:gd name="connsiteX3" fmla="*/ 4440394 w 6128518"/>
              <a:gd name="connsiteY3" fmla="*/ 72950 h 3882951"/>
              <a:gd name="connsiteX4" fmla="*/ 2693656 w 6128518"/>
              <a:gd name="connsiteY4" fmla="*/ 1655567 h 3882951"/>
              <a:gd name="connsiteX5" fmla="*/ 466273 w 6128518"/>
              <a:gd name="connsiteY5" fmla="*/ 2194827 h 3882951"/>
              <a:gd name="connsiteX6" fmla="*/ 431103 w 6128518"/>
              <a:gd name="connsiteY6" fmla="*/ 3882951 h 388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28518" h="3882951">
                <a:moveTo>
                  <a:pt x="431103" y="3882951"/>
                </a:moveTo>
                <a:lnTo>
                  <a:pt x="6128518" y="3882951"/>
                </a:lnTo>
                <a:lnTo>
                  <a:pt x="6128518" y="799782"/>
                </a:lnTo>
                <a:cubicBezTo>
                  <a:pt x="5903826" y="199951"/>
                  <a:pt x="5188717" y="-163466"/>
                  <a:pt x="4440394" y="72950"/>
                </a:cubicBezTo>
                <a:cubicBezTo>
                  <a:pt x="3692071" y="309366"/>
                  <a:pt x="3356009" y="1301921"/>
                  <a:pt x="2693656" y="1655567"/>
                </a:cubicBezTo>
                <a:cubicBezTo>
                  <a:pt x="2031303" y="2009213"/>
                  <a:pt x="960596" y="1893934"/>
                  <a:pt x="466273" y="2194827"/>
                </a:cubicBezTo>
                <a:cubicBezTo>
                  <a:pt x="-28050" y="2495720"/>
                  <a:pt x="-256651" y="3324151"/>
                  <a:pt x="431103" y="3882951"/>
                </a:cubicBezTo>
                <a:close/>
              </a:path>
            </a:pathLst>
          </a:custGeom>
          <a:gradFill>
            <a:gsLst>
              <a:gs pos="28000">
                <a:schemeClr val="tx1"/>
              </a:gs>
              <a:gs pos="83000">
                <a:schemeClr val="accent2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817762-B725-31A0-2C74-A7A634646C75}"/>
              </a:ext>
            </a:extLst>
          </p:cNvPr>
          <p:cNvSpPr txBox="1"/>
          <p:nvPr/>
        </p:nvSpPr>
        <p:spPr>
          <a:xfrm>
            <a:off x="564406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grpSp>
        <p:nvGrpSpPr>
          <p:cNvPr id="14" name="Graphic 7">
            <a:extLst>
              <a:ext uri="{FF2B5EF4-FFF2-40B4-BE49-F238E27FC236}">
                <a16:creationId xmlns:a16="http://schemas.microsoft.com/office/drawing/2014/main" id="{224D9305-3334-DF08-A859-EE8AD57A67ED}"/>
              </a:ext>
            </a:extLst>
          </p:cNvPr>
          <p:cNvGrpSpPr/>
          <p:nvPr/>
        </p:nvGrpSpPr>
        <p:grpSpPr>
          <a:xfrm>
            <a:off x="7406766" y="3163032"/>
            <a:ext cx="3931404" cy="2804014"/>
            <a:chOff x="2662332" y="1118901"/>
            <a:chExt cx="6532696" cy="4659344"/>
          </a:xfrm>
        </p:grpSpPr>
        <p:sp>
          <p:nvSpPr>
            <p:cNvPr id="15" name="Freeform: Shape 9">
              <a:extLst>
                <a:ext uri="{FF2B5EF4-FFF2-40B4-BE49-F238E27FC236}">
                  <a16:creationId xmlns:a16="http://schemas.microsoft.com/office/drawing/2014/main" id="{502E6974-4B31-A01A-80D6-62626F2AAFAF}"/>
                </a:ext>
              </a:extLst>
            </p:cNvPr>
            <p:cNvSpPr/>
            <p:nvPr/>
          </p:nvSpPr>
          <p:spPr>
            <a:xfrm>
              <a:off x="4576952" y="1191006"/>
              <a:ext cx="4618076" cy="4549997"/>
            </a:xfrm>
            <a:custGeom>
              <a:avLst/>
              <a:gdLst>
                <a:gd name="connsiteX0" fmla="*/ 0 w 4618076"/>
                <a:gd name="connsiteY0" fmla="*/ 0 h 4549997"/>
                <a:gd name="connsiteX1" fmla="*/ 668750 w 4618076"/>
                <a:gd name="connsiteY1" fmla="*/ 462248 h 4549997"/>
                <a:gd name="connsiteX2" fmla="*/ 1470279 w 4618076"/>
                <a:gd name="connsiteY2" fmla="*/ 742569 h 4549997"/>
                <a:gd name="connsiteX3" fmla="*/ 2025873 w 4618076"/>
                <a:gd name="connsiteY3" fmla="*/ 816293 h 4549997"/>
                <a:gd name="connsiteX4" fmla="*/ 2665095 w 4618076"/>
                <a:gd name="connsiteY4" fmla="*/ 821246 h 4549997"/>
                <a:gd name="connsiteX5" fmla="*/ 3083052 w 4618076"/>
                <a:gd name="connsiteY5" fmla="*/ 836009 h 4549997"/>
                <a:gd name="connsiteX6" fmla="*/ 3491198 w 4618076"/>
                <a:gd name="connsiteY6" fmla="*/ 919639 h 4549997"/>
                <a:gd name="connsiteX7" fmla="*/ 3904202 w 4618076"/>
                <a:gd name="connsiteY7" fmla="*/ 1135952 h 4549997"/>
                <a:gd name="connsiteX8" fmla="*/ 4179570 w 4618076"/>
                <a:gd name="connsiteY8" fmla="*/ 1489996 h 4549997"/>
                <a:gd name="connsiteX9" fmla="*/ 4204145 w 4618076"/>
                <a:gd name="connsiteY9" fmla="*/ 1775174 h 4549997"/>
                <a:gd name="connsiteX10" fmla="*/ 4204145 w 4618076"/>
                <a:gd name="connsiteY10" fmla="*/ 1952149 h 4549997"/>
                <a:gd name="connsiteX11" fmla="*/ 4597527 w 4618076"/>
                <a:gd name="connsiteY11" fmla="*/ 2311051 h 4549997"/>
                <a:gd name="connsiteX12" fmla="*/ 4554950 w 4618076"/>
                <a:gd name="connsiteY12" fmla="*/ 2458593 h 4549997"/>
                <a:gd name="connsiteX13" fmla="*/ 4469702 w 4618076"/>
                <a:gd name="connsiteY13" fmla="*/ 2558606 h 4549997"/>
                <a:gd name="connsiteX14" fmla="*/ 4568000 w 4618076"/>
                <a:gd name="connsiteY14" fmla="*/ 2722531 h 4549997"/>
                <a:gd name="connsiteX15" fmla="*/ 4495896 w 4618076"/>
                <a:gd name="connsiteY15" fmla="*/ 2845499 h 4549997"/>
                <a:gd name="connsiteX16" fmla="*/ 4588479 w 4618076"/>
                <a:gd name="connsiteY16" fmla="*/ 2956941 h 4549997"/>
                <a:gd name="connsiteX17" fmla="*/ 4522090 w 4618076"/>
                <a:gd name="connsiteY17" fmla="*/ 3068384 h 4549997"/>
                <a:gd name="connsiteX18" fmla="*/ 4515517 w 4618076"/>
                <a:gd name="connsiteY18" fmla="*/ 3161824 h 4549997"/>
                <a:gd name="connsiteX19" fmla="*/ 4535139 w 4618076"/>
                <a:gd name="connsiteY19" fmla="*/ 3299460 h 4549997"/>
                <a:gd name="connsiteX20" fmla="*/ 4456462 w 4618076"/>
                <a:gd name="connsiteY20" fmla="*/ 3451860 h 4549997"/>
                <a:gd name="connsiteX21" fmla="*/ 4335209 w 4618076"/>
                <a:gd name="connsiteY21" fmla="*/ 3497771 h 4549997"/>
                <a:gd name="connsiteX22" fmla="*/ 3879533 w 4618076"/>
                <a:gd name="connsiteY22" fmla="*/ 3519107 h 4549997"/>
                <a:gd name="connsiteX23" fmla="*/ 3797617 w 4618076"/>
                <a:gd name="connsiteY23" fmla="*/ 3540443 h 4549997"/>
                <a:gd name="connsiteX24" fmla="*/ 3695986 w 4618076"/>
                <a:gd name="connsiteY24" fmla="*/ 3651885 h 4549997"/>
                <a:gd name="connsiteX25" fmla="*/ 3568161 w 4618076"/>
                <a:gd name="connsiteY25" fmla="*/ 3897725 h 4549997"/>
                <a:gd name="connsiteX26" fmla="*/ 3458337 w 4618076"/>
                <a:gd name="connsiteY26" fmla="*/ 4217289 h 4549997"/>
                <a:gd name="connsiteX27" fmla="*/ 3412427 w 4618076"/>
                <a:gd name="connsiteY27" fmla="*/ 4549997 h 4549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18076" h="4549997">
                  <a:moveTo>
                    <a:pt x="0" y="0"/>
                  </a:moveTo>
                  <a:cubicBezTo>
                    <a:pt x="0" y="0"/>
                    <a:pt x="481870" y="393382"/>
                    <a:pt x="668750" y="462248"/>
                  </a:cubicBezTo>
                  <a:cubicBezTo>
                    <a:pt x="855631" y="531114"/>
                    <a:pt x="1273588" y="703231"/>
                    <a:pt x="1470279" y="742569"/>
                  </a:cubicBezTo>
                  <a:cubicBezTo>
                    <a:pt x="1666970" y="781907"/>
                    <a:pt x="1957102" y="811435"/>
                    <a:pt x="2025873" y="816293"/>
                  </a:cubicBezTo>
                  <a:cubicBezTo>
                    <a:pt x="2094643" y="821150"/>
                    <a:pt x="2615946" y="821246"/>
                    <a:pt x="2665095" y="821246"/>
                  </a:cubicBezTo>
                  <a:cubicBezTo>
                    <a:pt x="2714244" y="821246"/>
                    <a:pt x="2999423" y="826199"/>
                    <a:pt x="3083052" y="836009"/>
                  </a:cubicBezTo>
                  <a:cubicBezTo>
                    <a:pt x="3166682" y="845820"/>
                    <a:pt x="3368231" y="880301"/>
                    <a:pt x="3491198" y="919639"/>
                  </a:cubicBezTo>
                  <a:cubicBezTo>
                    <a:pt x="3614166" y="958977"/>
                    <a:pt x="3830479" y="1062228"/>
                    <a:pt x="3904202" y="1135952"/>
                  </a:cubicBezTo>
                  <a:cubicBezTo>
                    <a:pt x="3977926" y="1209675"/>
                    <a:pt x="4145185" y="1352264"/>
                    <a:pt x="4179570" y="1489996"/>
                  </a:cubicBezTo>
                  <a:cubicBezTo>
                    <a:pt x="4213956" y="1627632"/>
                    <a:pt x="4218909" y="1696498"/>
                    <a:pt x="4204145" y="1775174"/>
                  </a:cubicBezTo>
                  <a:cubicBezTo>
                    <a:pt x="4189381" y="1853851"/>
                    <a:pt x="4159853" y="1873472"/>
                    <a:pt x="4204145" y="1952149"/>
                  </a:cubicBezTo>
                  <a:cubicBezTo>
                    <a:pt x="4248436" y="2030825"/>
                    <a:pt x="4579525" y="2276666"/>
                    <a:pt x="4597527" y="2311051"/>
                  </a:cubicBezTo>
                  <a:cubicBezTo>
                    <a:pt x="4615530" y="2345436"/>
                    <a:pt x="4648296" y="2371725"/>
                    <a:pt x="4554950" y="2458593"/>
                  </a:cubicBezTo>
                  <a:cubicBezTo>
                    <a:pt x="4461606" y="2545461"/>
                    <a:pt x="4468082" y="2542223"/>
                    <a:pt x="4469702" y="2558606"/>
                  </a:cubicBezTo>
                  <a:cubicBezTo>
                    <a:pt x="4471321" y="2574989"/>
                    <a:pt x="4566381" y="2603659"/>
                    <a:pt x="4568000" y="2722531"/>
                  </a:cubicBezTo>
                  <a:cubicBezTo>
                    <a:pt x="4569619" y="2841403"/>
                    <a:pt x="4503230" y="2824163"/>
                    <a:pt x="4495896" y="2845499"/>
                  </a:cubicBezTo>
                  <a:cubicBezTo>
                    <a:pt x="4488561" y="2866835"/>
                    <a:pt x="4593432" y="2861882"/>
                    <a:pt x="4588479" y="2956941"/>
                  </a:cubicBezTo>
                  <a:cubicBezTo>
                    <a:pt x="4583525" y="3052001"/>
                    <a:pt x="4538472" y="3027426"/>
                    <a:pt x="4522090" y="3068384"/>
                  </a:cubicBezTo>
                  <a:cubicBezTo>
                    <a:pt x="4505706" y="3109341"/>
                    <a:pt x="4502468" y="3119152"/>
                    <a:pt x="4515517" y="3161824"/>
                  </a:cubicBezTo>
                  <a:cubicBezTo>
                    <a:pt x="4528567" y="3204496"/>
                    <a:pt x="4543426" y="3242120"/>
                    <a:pt x="4535139" y="3299460"/>
                  </a:cubicBezTo>
                  <a:cubicBezTo>
                    <a:pt x="4526852" y="3356801"/>
                    <a:pt x="4503992" y="3422428"/>
                    <a:pt x="4456462" y="3451860"/>
                  </a:cubicBezTo>
                  <a:cubicBezTo>
                    <a:pt x="4415314" y="3477387"/>
                    <a:pt x="4374547" y="3487960"/>
                    <a:pt x="4335209" y="3497771"/>
                  </a:cubicBezTo>
                  <a:cubicBezTo>
                    <a:pt x="4295871" y="3507581"/>
                    <a:pt x="3922586" y="3512249"/>
                    <a:pt x="3879533" y="3519107"/>
                  </a:cubicBezTo>
                  <a:cubicBezTo>
                    <a:pt x="3848386" y="3524060"/>
                    <a:pt x="3815620" y="3532251"/>
                    <a:pt x="3797617" y="3540443"/>
                  </a:cubicBezTo>
                  <a:cubicBezTo>
                    <a:pt x="3779616" y="3548634"/>
                    <a:pt x="3733705" y="3576542"/>
                    <a:pt x="3695986" y="3651885"/>
                  </a:cubicBezTo>
                  <a:cubicBezTo>
                    <a:pt x="3658267" y="3727228"/>
                    <a:pt x="3581210" y="3868198"/>
                    <a:pt x="3568161" y="3897725"/>
                  </a:cubicBezTo>
                  <a:cubicBezTo>
                    <a:pt x="3555016" y="3927253"/>
                    <a:pt x="3468148" y="4171474"/>
                    <a:pt x="3458337" y="4217289"/>
                  </a:cubicBezTo>
                  <a:cubicBezTo>
                    <a:pt x="3448527" y="4263104"/>
                    <a:pt x="3412427" y="4549997"/>
                    <a:pt x="3412427" y="4549997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ED62AB13-2B04-8782-EDD5-582126A3DFC0}"/>
                </a:ext>
              </a:extLst>
            </p:cNvPr>
            <p:cNvSpPr/>
            <p:nvPr/>
          </p:nvSpPr>
          <p:spPr>
            <a:xfrm>
              <a:off x="4340923" y="1633537"/>
              <a:ext cx="2955131" cy="747331"/>
            </a:xfrm>
            <a:custGeom>
              <a:avLst/>
              <a:gdLst>
                <a:gd name="connsiteX0" fmla="*/ 0 w 2955131"/>
                <a:gd name="connsiteY0" fmla="*/ 0 h 747331"/>
                <a:gd name="connsiteX1" fmla="*/ 358902 w 2955131"/>
                <a:gd name="connsiteY1" fmla="*/ 236029 h 747331"/>
                <a:gd name="connsiteX2" fmla="*/ 845725 w 2955131"/>
                <a:gd name="connsiteY2" fmla="*/ 447484 h 747331"/>
                <a:gd name="connsiteX3" fmla="*/ 1312831 w 2955131"/>
                <a:gd name="connsiteY3" fmla="*/ 585121 h 747331"/>
                <a:gd name="connsiteX4" fmla="*/ 1725835 w 2955131"/>
                <a:gd name="connsiteY4" fmla="*/ 658844 h 747331"/>
                <a:gd name="connsiteX5" fmla="*/ 2178177 w 2955131"/>
                <a:gd name="connsiteY5" fmla="*/ 712946 h 747331"/>
                <a:gd name="connsiteX6" fmla="*/ 2546985 w 2955131"/>
                <a:gd name="connsiteY6" fmla="*/ 727710 h 747331"/>
                <a:gd name="connsiteX7" fmla="*/ 2955131 w 2955131"/>
                <a:gd name="connsiteY7" fmla="*/ 747332 h 747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55131" h="747331">
                  <a:moveTo>
                    <a:pt x="0" y="0"/>
                  </a:moveTo>
                  <a:cubicBezTo>
                    <a:pt x="0" y="0"/>
                    <a:pt x="275368" y="181927"/>
                    <a:pt x="358902" y="236029"/>
                  </a:cubicBezTo>
                  <a:cubicBezTo>
                    <a:pt x="442436" y="290132"/>
                    <a:pt x="791623" y="422910"/>
                    <a:pt x="845725" y="447484"/>
                  </a:cubicBezTo>
                  <a:cubicBezTo>
                    <a:pt x="899827" y="472059"/>
                    <a:pt x="1253871" y="575310"/>
                    <a:pt x="1312831" y="585121"/>
                  </a:cubicBezTo>
                  <a:cubicBezTo>
                    <a:pt x="1371791" y="594932"/>
                    <a:pt x="1657064" y="649034"/>
                    <a:pt x="1725835" y="658844"/>
                  </a:cubicBezTo>
                  <a:cubicBezTo>
                    <a:pt x="1794605" y="668655"/>
                    <a:pt x="2109407" y="707993"/>
                    <a:pt x="2178177" y="712946"/>
                  </a:cubicBezTo>
                  <a:cubicBezTo>
                    <a:pt x="2246948" y="717899"/>
                    <a:pt x="2443734" y="722757"/>
                    <a:pt x="2546985" y="727710"/>
                  </a:cubicBezTo>
                  <a:cubicBezTo>
                    <a:pt x="2650236" y="732663"/>
                    <a:pt x="2955131" y="747332"/>
                    <a:pt x="2955131" y="747332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DD98C53F-CEEC-7B9C-35E2-DE4CA45E302D}"/>
                </a:ext>
              </a:extLst>
            </p:cNvPr>
            <p:cNvSpPr/>
            <p:nvPr/>
          </p:nvSpPr>
          <p:spPr>
            <a:xfrm>
              <a:off x="4296727" y="1933479"/>
              <a:ext cx="3314033" cy="737520"/>
            </a:xfrm>
            <a:custGeom>
              <a:avLst/>
              <a:gdLst>
                <a:gd name="connsiteX0" fmla="*/ 0 w 3314033"/>
                <a:gd name="connsiteY0" fmla="*/ 0 h 737520"/>
                <a:gd name="connsiteX1" fmla="*/ 452342 w 3314033"/>
                <a:gd name="connsiteY1" fmla="*/ 231077 h 737520"/>
                <a:gd name="connsiteX2" fmla="*/ 988314 w 3314033"/>
                <a:gd name="connsiteY2" fmla="*/ 403193 h 737520"/>
                <a:gd name="connsiteX3" fmla="*/ 1494758 w 3314033"/>
                <a:gd name="connsiteY3" fmla="*/ 501491 h 737520"/>
                <a:gd name="connsiteX4" fmla="*/ 1971675 w 3314033"/>
                <a:gd name="connsiteY4" fmla="*/ 560451 h 737520"/>
                <a:gd name="connsiteX5" fmla="*/ 2424018 w 3314033"/>
                <a:gd name="connsiteY5" fmla="*/ 580453 h 737520"/>
                <a:gd name="connsiteX6" fmla="*/ 2792825 w 3314033"/>
                <a:gd name="connsiteY6" fmla="*/ 609981 h 737520"/>
                <a:gd name="connsiteX7" fmla="*/ 3097721 w 3314033"/>
                <a:gd name="connsiteY7" fmla="*/ 663797 h 737520"/>
                <a:gd name="connsiteX8" fmla="*/ 3314034 w 3314033"/>
                <a:gd name="connsiteY8" fmla="*/ 737521 h 737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14033" h="737520">
                  <a:moveTo>
                    <a:pt x="0" y="0"/>
                  </a:moveTo>
                  <a:cubicBezTo>
                    <a:pt x="0" y="0"/>
                    <a:pt x="354044" y="196691"/>
                    <a:pt x="452342" y="231077"/>
                  </a:cubicBezTo>
                  <a:cubicBezTo>
                    <a:pt x="550640" y="265462"/>
                    <a:pt x="875252" y="373666"/>
                    <a:pt x="988314" y="403193"/>
                  </a:cubicBezTo>
                  <a:cubicBezTo>
                    <a:pt x="1101376" y="432721"/>
                    <a:pt x="1391507" y="486823"/>
                    <a:pt x="1494758" y="501491"/>
                  </a:cubicBezTo>
                  <a:cubicBezTo>
                    <a:pt x="1598009" y="516160"/>
                    <a:pt x="1897951" y="550640"/>
                    <a:pt x="1971675" y="560451"/>
                  </a:cubicBezTo>
                  <a:cubicBezTo>
                    <a:pt x="2045398" y="570262"/>
                    <a:pt x="2296192" y="570548"/>
                    <a:pt x="2424018" y="580453"/>
                  </a:cubicBezTo>
                  <a:cubicBezTo>
                    <a:pt x="2551843" y="590360"/>
                    <a:pt x="2684621" y="600075"/>
                    <a:pt x="2792825" y="609981"/>
                  </a:cubicBezTo>
                  <a:cubicBezTo>
                    <a:pt x="2901029" y="619887"/>
                    <a:pt x="3023902" y="644081"/>
                    <a:pt x="3097721" y="663797"/>
                  </a:cubicBezTo>
                  <a:cubicBezTo>
                    <a:pt x="3171444" y="683419"/>
                    <a:pt x="3314034" y="737521"/>
                    <a:pt x="3314034" y="737521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41665A9C-4605-6AA9-059D-664F55B5065C}"/>
                </a:ext>
              </a:extLst>
            </p:cNvPr>
            <p:cNvSpPr/>
            <p:nvPr/>
          </p:nvSpPr>
          <p:spPr>
            <a:xfrm>
              <a:off x="3549300" y="2243232"/>
              <a:ext cx="4395787" cy="1221009"/>
            </a:xfrm>
            <a:custGeom>
              <a:avLst/>
              <a:gdLst>
                <a:gd name="connsiteX0" fmla="*/ 0 w 4395787"/>
                <a:gd name="connsiteY0" fmla="*/ 0 h 1221009"/>
                <a:gd name="connsiteX1" fmla="*/ 457295 w 4395787"/>
                <a:gd name="connsiteY1" fmla="*/ 211455 h 1221009"/>
                <a:gd name="connsiteX2" fmla="*/ 924401 w 4395787"/>
                <a:gd name="connsiteY2" fmla="*/ 368808 h 1221009"/>
                <a:gd name="connsiteX3" fmla="*/ 1332548 w 4395787"/>
                <a:gd name="connsiteY3" fmla="*/ 462248 h 1221009"/>
                <a:gd name="connsiteX4" fmla="*/ 1789843 w 4395787"/>
                <a:gd name="connsiteY4" fmla="*/ 526161 h 1221009"/>
                <a:gd name="connsiteX5" fmla="*/ 2212753 w 4395787"/>
                <a:gd name="connsiteY5" fmla="*/ 560546 h 1221009"/>
                <a:gd name="connsiteX6" fmla="*/ 2537270 w 4395787"/>
                <a:gd name="connsiteY6" fmla="*/ 585121 h 1221009"/>
                <a:gd name="connsiteX7" fmla="*/ 2945416 w 4395787"/>
                <a:gd name="connsiteY7" fmla="*/ 594932 h 1221009"/>
                <a:gd name="connsiteX8" fmla="*/ 3304318 w 4395787"/>
                <a:gd name="connsiteY8" fmla="*/ 629317 h 1221009"/>
                <a:gd name="connsiteX9" fmla="*/ 3638645 w 4395787"/>
                <a:gd name="connsiteY9" fmla="*/ 712946 h 1221009"/>
                <a:gd name="connsiteX10" fmla="*/ 3894296 w 4395787"/>
                <a:gd name="connsiteY10" fmla="*/ 830961 h 1221009"/>
                <a:gd name="connsiteX11" fmla="*/ 4149947 w 4395787"/>
                <a:gd name="connsiteY11" fmla="*/ 991553 h 1221009"/>
                <a:gd name="connsiteX12" fmla="*/ 4395788 w 4395787"/>
                <a:gd name="connsiteY12" fmla="*/ 1221010 h 1221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395787" h="1221009">
                  <a:moveTo>
                    <a:pt x="0" y="0"/>
                  </a:moveTo>
                  <a:cubicBezTo>
                    <a:pt x="0" y="0"/>
                    <a:pt x="378619" y="181928"/>
                    <a:pt x="457295" y="211455"/>
                  </a:cubicBezTo>
                  <a:cubicBezTo>
                    <a:pt x="535972" y="240983"/>
                    <a:pt x="870299" y="354044"/>
                    <a:pt x="924401" y="368808"/>
                  </a:cubicBezTo>
                  <a:cubicBezTo>
                    <a:pt x="978503" y="383572"/>
                    <a:pt x="1268635" y="452438"/>
                    <a:pt x="1332548" y="462248"/>
                  </a:cubicBezTo>
                  <a:cubicBezTo>
                    <a:pt x="1396460" y="472059"/>
                    <a:pt x="1706213" y="516350"/>
                    <a:pt x="1789843" y="526161"/>
                  </a:cubicBezTo>
                  <a:cubicBezTo>
                    <a:pt x="1873472" y="535972"/>
                    <a:pt x="2153698" y="555689"/>
                    <a:pt x="2212753" y="560546"/>
                  </a:cubicBezTo>
                  <a:cubicBezTo>
                    <a:pt x="2271808" y="565404"/>
                    <a:pt x="2468404" y="580168"/>
                    <a:pt x="2537270" y="585121"/>
                  </a:cubicBezTo>
                  <a:cubicBezTo>
                    <a:pt x="2606135" y="590074"/>
                    <a:pt x="2886361" y="590074"/>
                    <a:pt x="2945416" y="594932"/>
                  </a:cubicBezTo>
                  <a:cubicBezTo>
                    <a:pt x="3004471" y="599789"/>
                    <a:pt x="3210973" y="614553"/>
                    <a:pt x="3304318" y="629317"/>
                  </a:cubicBezTo>
                  <a:cubicBezTo>
                    <a:pt x="3397663" y="644081"/>
                    <a:pt x="3540347" y="668655"/>
                    <a:pt x="3638645" y="712946"/>
                  </a:cubicBezTo>
                  <a:cubicBezTo>
                    <a:pt x="3736944" y="757238"/>
                    <a:pt x="3825526" y="794861"/>
                    <a:pt x="3894296" y="830961"/>
                  </a:cubicBezTo>
                  <a:cubicBezTo>
                    <a:pt x="3963067" y="867061"/>
                    <a:pt x="4074604" y="939165"/>
                    <a:pt x="4149947" y="991553"/>
                  </a:cubicBezTo>
                  <a:cubicBezTo>
                    <a:pt x="4225385" y="1044035"/>
                    <a:pt x="4395788" y="1221010"/>
                    <a:pt x="4395788" y="1221010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3">
              <a:extLst>
                <a:ext uri="{FF2B5EF4-FFF2-40B4-BE49-F238E27FC236}">
                  <a16:creationId xmlns:a16="http://schemas.microsoft.com/office/drawing/2014/main" id="{1BC95581-4B81-590C-ACFB-D4EFE893503B}"/>
                </a:ext>
              </a:extLst>
            </p:cNvPr>
            <p:cNvSpPr/>
            <p:nvPr/>
          </p:nvSpPr>
          <p:spPr>
            <a:xfrm>
              <a:off x="5117877" y="2951321"/>
              <a:ext cx="2932937" cy="1194720"/>
            </a:xfrm>
            <a:custGeom>
              <a:avLst/>
              <a:gdLst>
                <a:gd name="connsiteX0" fmla="*/ 0 w 2932937"/>
                <a:gd name="connsiteY0" fmla="*/ 0 h 1194720"/>
                <a:gd name="connsiteX1" fmla="*/ 398240 w 2932937"/>
                <a:gd name="connsiteY1" fmla="*/ 34385 h 1194720"/>
                <a:gd name="connsiteX2" fmla="*/ 801434 w 2932937"/>
                <a:gd name="connsiteY2" fmla="*/ 39338 h 1194720"/>
                <a:gd name="connsiteX3" fmla="*/ 1180052 w 2932937"/>
                <a:gd name="connsiteY3" fmla="*/ 49149 h 1194720"/>
                <a:gd name="connsiteX4" fmla="*/ 1494758 w 2932937"/>
                <a:gd name="connsiteY4" fmla="*/ 73723 h 1194720"/>
                <a:gd name="connsiteX5" fmla="*/ 1784890 w 2932937"/>
                <a:gd name="connsiteY5" fmla="*/ 122872 h 1194720"/>
                <a:gd name="connsiteX6" fmla="*/ 2001202 w 2932937"/>
                <a:gd name="connsiteY6" fmla="*/ 186785 h 1194720"/>
                <a:gd name="connsiteX7" fmla="*/ 2264283 w 2932937"/>
                <a:gd name="connsiteY7" fmla="*/ 312134 h 1194720"/>
                <a:gd name="connsiteX8" fmla="*/ 2546985 w 2932937"/>
                <a:gd name="connsiteY8" fmla="*/ 543211 h 1194720"/>
                <a:gd name="connsiteX9" fmla="*/ 2763298 w 2932937"/>
                <a:gd name="connsiteY9" fmla="*/ 830866 h 1194720"/>
                <a:gd name="connsiteX10" fmla="*/ 2932938 w 2932937"/>
                <a:gd name="connsiteY10" fmla="*/ 1194721 h 1194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32937" h="1194720">
                  <a:moveTo>
                    <a:pt x="0" y="0"/>
                  </a:moveTo>
                  <a:cubicBezTo>
                    <a:pt x="0" y="0"/>
                    <a:pt x="265557" y="29527"/>
                    <a:pt x="398240" y="34385"/>
                  </a:cubicBezTo>
                  <a:cubicBezTo>
                    <a:pt x="530923" y="39243"/>
                    <a:pt x="737521" y="34385"/>
                    <a:pt x="801434" y="39338"/>
                  </a:cubicBezTo>
                  <a:cubicBezTo>
                    <a:pt x="865346" y="44291"/>
                    <a:pt x="1086612" y="49149"/>
                    <a:pt x="1180052" y="49149"/>
                  </a:cubicBezTo>
                  <a:cubicBezTo>
                    <a:pt x="1273493" y="49149"/>
                    <a:pt x="1406271" y="63913"/>
                    <a:pt x="1494758" y="73723"/>
                  </a:cubicBezTo>
                  <a:cubicBezTo>
                    <a:pt x="1583246" y="83534"/>
                    <a:pt x="1696402" y="98298"/>
                    <a:pt x="1784890" y="122872"/>
                  </a:cubicBezTo>
                  <a:cubicBezTo>
                    <a:pt x="1873377" y="147447"/>
                    <a:pt x="1929956" y="157258"/>
                    <a:pt x="2001202" y="186785"/>
                  </a:cubicBezTo>
                  <a:cubicBezTo>
                    <a:pt x="2072545" y="216313"/>
                    <a:pt x="2183130" y="258127"/>
                    <a:pt x="2264283" y="312134"/>
                  </a:cubicBezTo>
                  <a:cubicBezTo>
                    <a:pt x="2345436" y="366236"/>
                    <a:pt x="2515076" y="511302"/>
                    <a:pt x="2546985" y="543211"/>
                  </a:cubicBezTo>
                  <a:cubicBezTo>
                    <a:pt x="2578894" y="575120"/>
                    <a:pt x="2738724" y="789051"/>
                    <a:pt x="2763298" y="830866"/>
                  </a:cubicBezTo>
                  <a:cubicBezTo>
                    <a:pt x="2787872" y="872680"/>
                    <a:pt x="2923128" y="1157859"/>
                    <a:pt x="2932938" y="1194721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39E23B78-52FC-6691-69AF-C1D4611374AB}"/>
                </a:ext>
              </a:extLst>
            </p:cNvPr>
            <p:cNvSpPr/>
            <p:nvPr/>
          </p:nvSpPr>
          <p:spPr>
            <a:xfrm>
              <a:off x="3141154" y="3054572"/>
              <a:ext cx="3928681" cy="270319"/>
            </a:xfrm>
            <a:custGeom>
              <a:avLst/>
              <a:gdLst>
                <a:gd name="connsiteX0" fmla="*/ 0 w 3928681"/>
                <a:gd name="connsiteY0" fmla="*/ 0 h 270319"/>
                <a:gd name="connsiteX1" fmla="*/ 481870 w 3928681"/>
                <a:gd name="connsiteY1" fmla="*/ 73723 h 270319"/>
                <a:gd name="connsiteX2" fmla="*/ 1116139 w 3928681"/>
                <a:gd name="connsiteY2" fmla="*/ 122872 h 270319"/>
                <a:gd name="connsiteX3" fmla="*/ 1725835 w 3928681"/>
                <a:gd name="connsiteY3" fmla="*/ 132683 h 270319"/>
                <a:gd name="connsiteX4" fmla="*/ 2227421 w 3928681"/>
                <a:gd name="connsiteY4" fmla="*/ 127730 h 270319"/>
                <a:gd name="connsiteX5" fmla="*/ 2684717 w 3928681"/>
                <a:gd name="connsiteY5" fmla="*/ 112967 h 270319"/>
                <a:gd name="connsiteX6" fmla="*/ 3166586 w 3928681"/>
                <a:gd name="connsiteY6" fmla="*/ 117920 h 270319"/>
                <a:gd name="connsiteX7" fmla="*/ 3515678 w 3928681"/>
                <a:gd name="connsiteY7" fmla="*/ 137541 h 270319"/>
                <a:gd name="connsiteX8" fmla="*/ 3928682 w 3928681"/>
                <a:gd name="connsiteY8" fmla="*/ 270320 h 270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28681" h="270319">
                  <a:moveTo>
                    <a:pt x="0" y="0"/>
                  </a:moveTo>
                  <a:cubicBezTo>
                    <a:pt x="0" y="0"/>
                    <a:pt x="354044" y="68866"/>
                    <a:pt x="481870" y="73723"/>
                  </a:cubicBezTo>
                  <a:cubicBezTo>
                    <a:pt x="609695" y="78581"/>
                    <a:pt x="1047369" y="118015"/>
                    <a:pt x="1116139" y="122872"/>
                  </a:cubicBezTo>
                  <a:cubicBezTo>
                    <a:pt x="1184910" y="127730"/>
                    <a:pt x="1686497" y="132683"/>
                    <a:pt x="1725835" y="132683"/>
                  </a:cubicBezTo>
                  <a:cubicBezTo>
                    <a:pt x="1765173" y="132683"/>
                    <a:pt x="2158556" y="127730"/>
                    <a:pt x="2227421" y="127730"/>
                  </a:cubicBezTo>
                  <a:cubicBezTo>
                    <a:pt x="2296287" y="127730"/>
                    <a:pt x="2635568" y="117920"/>
                    <a:pt x="2684717" y="112967"/>
                  </a:cubicBezTo>
                  <a:cubicBezTo>
                    <a:pt x="2733866" y="108013"/>
                    <a:pt x="3097721" y="117920"/>
                    <a:pt x="3166586" y="117920"/>
                  </a:cubicBezTo>
                  <a:cubicBezTo>
                    <a:pt x="3235452" y="117920"/>
                    <a:pt x="3461576" y="127730"/>
                    <a:pt x="3515678" y="137541"/>
                  </a:cubicBezTo>
                  <a:cubicBezTo>
                    <a:pt x="3569780" y="147352"/>
                    <a:pt x="3800856" y="201454"/>
                    <a:pt x="3928682" y="270320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15">
              <a:extLst>
                <a:ext uri="{FF2B5EF4-FFF2-40B4-BE49-F238E27FC236}">
                  <a16:creationId xmlns:a16="http://schemas.microsoft.com/office/drawing/2014/main" id="{D27C9A81-F89C-8177-FD32-44B4722F4C22}"/>
                </a:ext>
              </a:extLst>
            </p:cNvPr>
            <p:cNvSpPr/>
            <p:nvPr/>
          </p:nvSpPr>
          <p:spPr>
            <a:xfrm>
              <a:off x="3210020" y="3339750"/>
              <a:ext cx="4262913" cy="673608"/>
            </a:xfrm>
            <a:custGeom>
              <a:avLst/>
              <a:gdLst>
                <a:gd name="connsiteX0" fmla="*/ 0 w 4262913"/>
                <a:gd name="connsiteY0" fmla="*/ 49149 h 673608"/>
                <a:gd name="connsiteX1" fmla="*/ 349091 w 4262913"/>
                <a:gd name="connsiteY1" fmla="*/ 83534 h 673608"/>
                <a:gd name="connsiteX2" fmla="*/ 865346 w 4262913"/>
                <a:gd name="connsiteY2" fmla="*/ 98298 h 673608"/>
                <a:gd name="connsiteX3" fmla="*/ 1376743 w 4262913"/>
                <a:gd name="connsiteY3" fmla="*/ 93345 h 673608"/>
                <a:gd name="connsiteX4" fmla="*/ 1843850 w 4262913"/>
                <a:gd name="connsiteY4" fmla="*/ 58960 h 673608"/>
                <a:gd name="connsiteX5" fmla="*/ 2350294 w 4262913"/>
                <a:gd name="connsiteY5" fmla="*/ 24574 h 673608"/>
                <a:gd name="connsiteX6" fmla="*/ 3023902 w 4262913"/>
                <a:gd name="connsiteY6" fmla="*/ 0 h 673608"/>
                <a:gd name="connsiteX7" fmla="*/ 3422142 w 4262913"/>
                <a:gd name="connsiteY7" fmla="*/ 29528 h 673608"/>
                <a:gd name="connsiteX8" fmla="*/ 3756470 w 4262913"/>
                <a:gd name="connsiteY8" fmla="*/ 142589 h 673608"/>
                <a:gd name="connsiteX9" fmla="*/ 4056412 w 4262913"/>
                <a:gd name="connsiteY9" fmla="*/ 388430 h 673608"/>
                <a:gd name="connsiteX10" fmla="*/ 4262914 w 4262913"/>
                <a:gd name="connsiteY10" fmla="*/ 673608 h 673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62913" h="673608">
                  <a:moveTo>
                    <a:pt x="0" y="49149"/>
                  </a:moveTo>
                  <a:cubicBezTo>
                    <a:pt x="0" y="49149"/>
                    <a:pt x="221266" y="78677"/>
                    <a:pt x="349091" y="83534"/>
                  </a:cubicBezTo>
                  <a:cubicBezTo>
                    <a:pt x="476917" y="88392"/>
                    <a:pt x="806387" y="98298"/>
                    <a:pt x="865346" y="98298"/>
                  </a:cubicBezTo>
                  <a:cubicBezTo>
                    <a:pt x="924306" y="98298"/>
                    <a:pt x="1312831" y="98298"/>
                    <a:pt x="1376743" y="93345"/>
                  </a:cubicBezTo>
                  <a:cubicBezTo>
                    <a:pt x="1440656" y="88392"/>
                    <a:pt x="1770126" y="63817"/>
                    <a:pt x="1843850" y="58960"/>
                  </a:cubicBezTo>
                  <a:cubicBezTo>
                    <a:pt x="1917573" y="54102"/>
                    <a:pt x="2251996" y="29432"/>
                    <a:pt x="2350294" y="24574"/>
                  </a:cubicBezTo>
                  <a:cubicBezTo>
                    <a:pt x="2448592" y="19717"/>
                    <a:pt x="2841974" y="0"/>
                    <a:pt x="3023902" y="0"/>
                  </a:cubicBezTo>
                  <a:cubicBezTo>
                    <a:pt x="3205830" y="0"/>
                    <a:pt x="3338608" y="9811"/>
                    <a:pt x="3422142" y="29528"/>
                  </a:cubicBezTo>
                  <a:cubicBezTo>
                    <a:pt x="3505676" y="49244"/>
                    <a:pt x="3648361" y="83629"/>
                    <a:pt x="3756470" y="142589"/>
                  </a:cubicBezTo>
                  <a:cubicBezTo>
                    <a:pt x="3864674" y="201549"/>
                    <a:pt x="3992499" y="319564"/>
                    <a:pt x="4056412" y="388430"/>
                  </a:cubicBezTo>
                  <a:cubicBezTo>
                    <a:pt x="4120325" y="457295"/>
                    <a:pt x="4223576" y="604742"/>
                    <a:pt x="4262914" y="673608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16">
              <a:extLst>
                <a:ext uri="{FF2B5EF4-FFF2-40B4-BE49-F238E27FC236}">
                  <a16:creationId xmlns:a16="http://schemas.microsoft.com/office/drawing/2014/main" id="{4163193E-B405-8988-0D88-C8CDF408AA11}"/>
                </a:ext>
              </a:extLst>
            </p:cNvPr>
            <p:cNvSpPr/>
            <p:nvPr/>
          </p:nvSpPr>
          <p:spPr>
            <a:xfrm>
              <a:off x="4749069" y="3508152"/>
              <a:ext cx="2296191" cy="254508"/>
            </a:xfrm>
            <a:custGeom>
              <a:avLst/>
              <a:gdLst>
                <a:gd name="connsiteX0" fmla="*/ 0 w 2296191"/>
                <a:gd name="connsiteY0" fmla="*/ 131540 h 254508"/>
                <a:gd name="connsiteX1" fmla="*/ 270415 w 2296191"/>
                <a:gd name="connsiteY1" fmla="*/ 98774 h 254508"/>
                <a:gd name="connsiteX2" fmla="*/ 589979 w 2296191"/>
                <a:gd name="connsiteY2" fmla="*/ 57817 h 254508"/>
                <a:gd name="connsiteX3" fmla="*/ 835819 w 2296191"/>
                <a:gd name="connsiteY3" fmla="*/ 28289 h 254508"/>
                <a:gd name="connsiteX4" fmla="*/ 1263587 w 2296191"/>
                <a:gd name="connsiteY4" fmla="*/ 3715 h 254508"/>
                <a:gd name="connsiteX5" fmla="*/ 1612678 w 2296191"/>
                <a:gd name="connsiteY5" fmla="*/ 3715 h 254508"/>
                <a:gd name="connsiteX6" fmla="*/ 1902809 w 2296191"/>
                <a:gd name="connsiteY6" fmla="*/ 48006 h 254508"/>
                <a:gd name="connsiteX7" fmla="*/ 2296192 w 2296191"/>
                <a:gd name="connsiteY7" fmla="*/ 254508 h 254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6191" h="254508">
                  <a:moveTo>
                    <a:pt x="0" y="131540"/>
                  </a:moveTo>
                  <a:cubicBezTo>
                    <a:pt x="0" y="131540"/>
                    <a:pt x="189262" y="111062"/>
                    <a:pt x="270415" y="98774"/>
                  </a:cubicBezTo>
                  <a:cubicBezTo>
                    <a:pt x="344805" y="87535"/>
                    <a:pt x="560546" y="62675"/>
                    <a:pt x="589979" y="57817"/>
                  </a:cubicBezTo>
                  <a:cubicBezTo>
                    <a:pt x="619411" y="52959"/>
                    <a:pt x="757142" y="33242"/>
                    <a:pt x="835819" y="28289"/>
                  </a:cubicBezTo>
                  <a:cubicBezTo>
                    <a:pt x="914495" y="23336"/>
                    <a:pt x="1194721" y="8668"/>
                    <a:pt x="1263587" y="3715"/>
                  </a:cubicBezTo>
                  <a:cubicBezTo>
                    <a:pt x="1332452" y="-1238"/>
                    <a:pt x="1538954" y="-1238"/>
                    <a:pt x="1612678" y="3715"/>
                  </a:cubicBezTo>
                  <a:cubicBezTo>
                    <a:pt x="1686401" y="8668"/>
                    <a:pt x="1809369" y="23336"/>
                    <a:pt x="1902809" y="48006"/>
                  </a:cubicBezTo>
                  <a:cubicBezTo>
                    <a:pt x="1996249" y="72580"/>
                    <a:pt x="2178177" y="121729"/>
                    <a:pt x="2296192" y="254508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17">
              <a:extLst>
                <a:ext uri="{FF2B5EF4-FFF2-40B4-BE49-F238E27FC236}">
                  <a16:creationId xmlns:a16="http://schemas.microsoft.com/office/drawing/2014/main" id="{7B6BCAA3-2F30-7817-3870-8D8E769A6A8F}"/>
                </a:ext>
              </a:extLst>
            </p:cNvPr>
            <p:cNvSpPr/>
            <p:nvPr/>
          </p:nvSpPr>
          <p:spPr>
            <a:xfrm>
              <a:off x="4572000" y="3675081"/>
              <a:ext cx="2274951" cy="225215"/>
            </a:xfrm>
            <a:custGeom>
              <a:avLst/>
              <a:gdLst>
                <a:gd name="connsiteX0" fmla="*/ 0 w 2274951"/>
                <a:gd name="connsiteY0" fmla="*/ 225216 h 225215"/>
                <a:gd name="connsiteX1" fmla="*/ 721138 w 2274951"/>
                <a:gd name="connsiteY1" fmla="*/ 87579 h 225215"/>
                <a:gd name="connsiteX2" fmla="*/ 1180052 w 2274951"/>
                <a:gd name="connsiteY2" fmla="*/ 22047 h 225215"/>
                <a:gd name="connsiteX3" fmla="*/ 1494758 w 2274951"/>
                <a:gd name="connsiteY3" fmla="*/ 2426 h 225215"/>
                <a:gd name="connsiteX4" fmla="*/ 1907762 w 2274951"/>
                <a:gd name="connsiteY4" fmla="*/ 22047 h 225215"/>
                <a:gd name="connsiteX5" fmla="*/ 2274951 w 2274951"/>
                <a:gd name="connsiteY5" fmla="*/ 153207 h 225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74951" h="225215">
                  <a:moveTo>
                    <a:pt x="0" y="225216"/>
                  </a:moveTo>
                  <a:cubicBezTo>
                    <a:pt x="0" y="225216"/>
                    <a:pt x="616268" y="107201"/>
                    <a:pt x="721138" y="87579"/>
                  </a:cubicBezTo>
                  <a:cubicBezTo>
                    <a:pt x="826008" y="67958"/>
                    <a:pt x="1094804" y="28620"/>
                    <a:pt x="1180052" y="22047"/>
                  </a:cubicBezTo>
                  <a:cubicBezTo>
                    <a:pt x="1265301" y="15475"/>
                    <a:pt x="1311212" y="8903"/>
                    <a:pt x="1494758" y="2426"/>
                  </a:cubicBezTo>
                  <a:cubicBezTo>
                    <a:pt x="1678305" y="-4051"/>
                    <a:pt x="1796320" y="2426"/>
                    <a:pt x="1907762" y="22047"/>
                  </a:cubicBezTo>
                  <a:cubicBezTo>
                    <a:pt x="2019205" y="41669"/>
                    <a:pt x="2196275" y="100724"/>
                    <a:pt x="2274951" y="153207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18">
              <a:extLst>
                <a:ext uri="{FF2B5EF4-FFF2-40B4-BE49-F238E27FC236}">
                  <a16:creationId xmlns:a16="http://schemas.microsoft.com/office/drawing/2014/main" id="{52B8E914-58AF-5D7C-09D2-36A57E6B4925}"/>
                </a:ext>
              </a:extLst>
            </p:cNvPr>
            <p:cNvSpPr/>
            <p:nvPr/>
          </p:nvSpPr>
          <p:spPr>
            <a:xfrm>
              <a:off x="3254311" y="3843993"/>
              <a:ext cx="3338607" cy="825732"/>
            </a:xfrm>
            <a:custGeom>
              <a:avLst/>
              <a:gdLst>
                <a:gd name="connsiteX0" fmla="*/ 0 w 3338607"/>
                <a:gd name="connsiteY0" fmla="*/ 825733 h 825732"/>
                <a:gd name="connsiteX1" fmla="*/ 1225963 w 3338607"/>
                <a:gd name="connsiteY1" fmla="*/ 389774 h 825732"/>
                <a:gd name="connsiteX2" fmla="*/ 2251996 w 3338607"/>
                <a:gd name="connsiteY2" fmla="*/ 88212 h 825732"/>
                <a:gd name="connsiteX3" fmla="*/ 2743676 w 3338607"/>
                <a:gd name="connsiteY3" fmla="*/ 2201 h 825732"/>
                <a:gd name="connsiteX4" fmla="*/ 3028855 w 3338607"/>
                <a:gd name="connsiteY4" fmla="*/ 2201 h 825732"/>
                <a:gd name="connsiteX5" fmla="*/ 3338608 w 3338607"/>
                <a:gd name="connsiteY5" fmla="*/ 71067 h 825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38607" h="825732">
                  <a:moveTo>
                    <a:pt x="0" y="825733"/>
                  </a:moveTo>
                  <a:cubicBezTo>
                    <a:pt x="0" y="825733"/>
                    <a:pt x="978503" y="476642"/>
                    <a:pt x="1225963" y="389774"/>
                  </a:cubicBezTo>
                  <a:cubicBezTo>
                    <a:pt x="1299305" y="364056"/>
                    <a:pt x="2094643" y="129932"/>
                    <a:pt x="2251996" y="88212"/>
                  </a:cubicBezTo>
                  <a:cubicBezTo>
                    <a:pt x="2305812" y="73925"/>
                    <a:pt x="2679764" y="2201"/>
                    <a:pt x="2743676" y="2201"/>
                  </a:cubicBezTo>
                  <a:cubicBezTo>
                    <a:pt x="2807589" y="2201"/>
                    <a:pt x="2973133" y="-2752"/>
                    <a:pt x="3028855" y="2201"/>
                  </a:cubicBezTo>
                  <a:cubicBezTo>
                    <a:pt x="3084576" y="7154"/>
                    <a:pt x="3274695" y="51350"/>
                    <a:pt x="3338608" y="71067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19">
              <a:extLst>
                <a:ext uri="{FF2B5EF4-FFF2-40B4-BE49-F238E27FC236}">
                  <a16:creationId xmlns:a16="http://schemas.microsoft.com/office/drawing/2014/main" id="{90DF8AB8-2FED-7E12-4C1F-076FDE30934F}"/>
                </a:ext>
              </a:extLst>
            </p:cNvPr>
            <p:cNvSpPr/>
            <p:nvPr/>
          </p:nvSpPr>
          <p:spPr>
            <a:xfrm>
              <a:off x="2688812" y="4020883"/>
              <a:ext cx="4288303" cy="1347311"/>
            </a:xfrm>
            <a:custGeom>
              <a:avLst/>
              <a:gdLst>
                <a:gd name="connsiteX0" fmla="*/ 0 w 4288303"/>
                <a:gd name="connsiteY0" fmla="*/ 1170146 h 1347311"/>
                <a:gd name="connsiteX1" fmla="*/ 1052227 w 4288303"/>
                <a:gd name="connsiteY1" fmla="*/ 742378 h 1347311"/>
                <a:gd name="connsiteX2" fmla="*/ 2035683 w 4288303"/>
                <a:gd name="connsiteY2" fmla="*/ 353949 h 1347311"/>
                <a:gd name="connsiteX3" fmla="*/ 2679859 w 4288303"/>
                <a:gd name="connsiteY3" fmla="*/ 132683 h 1347311"/>
                <a:gd name="connsiteX4" fmla="*/ 3102769 w 4288303"/>
                <a:gd name="connsiteY4" fmla="*/ 19621 h 1347311"/>
                <a:gd name="connsiteX5" fmla="*/ 3437097 w 4288303"/>
                <a:gd name="connsiteY5" fmla="*/ 0 h 1347311"/>
                <a:gd name="connsiteX6" fmla="*/ 3771424 w 4288303"/>
                <a:gd name="connsiteY6" fmla="*/ 68866 h 1347311"/>
                <a:gd name="connsiteX7" fmla="*/ 4105752 w 4288303"/>
                <a:gd name="connsiteY7" fmla="*/ 280321 h 1347311"/>
                <a:gd name="connsiteX8" fmla="*/ 4263104 w 4288303"/>
                <a:gd name="connsiteY8" fmla="*/ 526161 h 1347311"/>
                <a:gd name="connsiteX9" fmla="*/ 4277868 w 4288303"/>
                <a:gd name="connsiteY9" fmla="*/ 855631 h 1347311"/>
                <a:gd name="connsiteX10" fmla="*/ 4056602 w 4288303"/>
                <a:gd name="connsiteY10" fmla="*/ 1347311 h 1347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88303" h="1347311">
                  <a:moveTo>
                    <a:pt x="0" y="1170146"/>
                  </a:moveTo>
                  <a:cubicBezTo>
                    <a:pt x="0" y="1170146"/>
                    <a:pt x="909637" y="801338"/>
                    <a:pt x="1052227" y="742378"/>
                  </a:cubicBezTo>
                  <a:cubicBezTo>
                    <a:pt x="1194816" y="683419"/>
                    <a:pt x="1947100" y="383476"/>
                    <a:pt x="2035683" y="353949"/>
                  </a:cubicBezTo>
                  <a:cubicBezTo>
                    <a:pt x="2124170" y="324421"/>
                    <a:pt x="2586418" y="162211"/>
                    <a:pt x="2679859" y="132683"/>
                  </a:cubicBezTo>
                  <a:cubicBezTo>
                    <a:pt x="2773299" y="103156"/>
                    <a:pt x="3014186" y="34385"/>
                    <a:pt x="3102769" y="19621"/>
                  </a:cubicBezTo>
                  <a:cubicBezTo>
                    <a:pt x="3191256" y="4858"/>
                    <a:pt x="3392900" y="0"/>
                    <a:pt x="3437097" y="0"/>
                  </a:cubicBezTo>
                  <a:cubicBezTo>
                    <a:pt x="3481292" y="0"/>
                    <a:pt x="3638741" y="9811"/>
                    <a:pt x="3771424" y="68866"/>
                  </a:cubicBezTo>
                  <a:cubicBezTo>
                    <a:pt x="3904107" y="127921"/>
                    <a:pt x="4041839" y="206502"/>
                    <a:pt x="4105752" y="280321"/>
                  </a:cubicBezTo>
                  <a:cubicBezTo>
                    <a:pt x="4169664" y="354044"/>
                    <a:pt x="4238530" y="437674"/>
                    <a:pt x="4263104" y="526161"/>
                  </a:cubicBezTo>
                  <a:cubicBezTo>
                    <a:pt x="4287679" y="614648"/>
                    <a:pt x="4297489" y="737616"/>
                    <a:pt x="4277868" y="855631"/>
                  </a:cubicBezTo>
                  <a:cubicBezTo>
                    <a:pt x="4258247" y="973645"/>
                    <a:pt x="4115562" y="1268635"/>
                    <a:pt x="4056602" y="1347311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0">
              <a:extLst>
                <a:ext uri="{FF2B5EF4-FFF2-40B4-BE49-F238E27FC236}">
                  <a16:creationId xmlns:a16="http://schemas.microsoft.com/office/drawing/2014/main" id="{94CEB6B3-B7A4-35FA-4589-639C11FD3FB2}"/>
                </a:ext>
              </a:extLst>
            </p:cNvPr>
            <p:cNvSpPr/>
            <p:nvPr/>
          </p:nvSpPr>
          <p:spPr>
            <a:xfrm>
              <a:off x="4719542" y="1589246"/>
              <a:ext cx="3555015" cy="831056"/>
            </a:xfrm>
            <a:custGeom>
              <a:avLst/>
              <a:gdLst>
                <a:gd name="connsiteX0" fmla="*/ 0 w 3555015"/>
                <a:gd name="connsiteY0" fmla="*/ 0 h 831056"/>
                <a:gd name="connsiteX1" fmla="*/ 885063 w 3555015"/>
                <a:gd name="connsiteY1" fmla="*/ 432721 h 831056"/>
                <a:gd name="connsiteX2" fmla="*/ 1775079 w 3555015"/>
                <a:gd name="connsiteY2" fmla="*/ 580263 h 831056"/>
                <a:gd name="connsiteX3" fmla="*/ 2606040 w 3555015"/>
                <a:gd name="connsiteY3" fmla="*/ 604838 h 831056"/>
                <a:gd name="connsiteX4" fmla="*/ 3063335 w 3555015"/>
                <a:gd name="connsiteY4" fmla="*/ 649129 h 831056"/>
                <a:gd name="connsiteX5" fmla="*/ 3230499 w 3555015"/>
                <a:gd name="connsiteY5" fmla="*/ 688467 h 831056"/>
                <a:gd name="connsiteX6" fmla="*/ 3555016 w 3555015"/>
                <a:gd name="connsiteY6" fmla="*/ 831056 h 831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55015" h="831056">
                  <a:moveTo>
                    <a:pt x="0" y="0"/>
                  </a:moveTo>
                  <a:cubicBezTo>
                    <a:pt x="0" y="0"/>
                    <a:pt x="545783" y="363855"/>
                    <a:pt x="885063" y="432721"/>
                  </a:cubicBezTo>
                  <a:cubicBezTo>
                    <a:pt x="1224344" y="501586"/>
                    <a:pt x="1406271" y="555689"/>
                    <a:pt x="1775079" y="580263"/>
                  </a:cubicBezTo>
                  <a:cubicBezTo>
                    <a:pt x="2143887" y="604838"/>
                    <a:pt x="2429066" y="595027"/>
                    <a:pt x="2606040" y="604838"/>
                  </a:cubicBezTo>
                  <a:cubicBezTo>
                    <a:pt x="2783015" y="614648"/>
                    <a:pt x="2896172" y="609790"/>
                    <a:pt x="3063335" y="649129"/>
                  </a:cubicBezTo>
                  <a:lnTo>
                    <a:pt x="3230499" y="688467"/>
                  </a:lnTo>
                  <a:cubicBezTo>
                    <a:pt x="3230499" y="688467"/>
                    <a:pt x="3486150" y="767144"/>
                    <a:pt x="3555016" y="831056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1">
              <a:extLst>
                <a:ext uri="{FF2B5EF4-FFF2-40B4-BE49-F238E27FC236}">
                  <a16:creationId xmlns:a16="http://schemas.microsoft.com/office/drawing/2014/main" id="{91605B68-73E7-8C8A-A50F-A64DCA4FDB00}"/>
                </a:ext>
              </a:extLst>
            </p:cNvPr>
            <p:cNvSpPr/>
            <p:nvPr/>
          </p:nvSpPr>
          <p:spPr>
            <a:xfrm>
              <a:off x="4252436" y="2223516"/>
              <a:ext cx="4317206" cy="1201387"/>
            </a:xfrm>
            <a:custGeom>
              <a:avLst/>
              <a:gdLst>
                <a:gd name="connsiteX0" fmla="*/ 0 w 4317206"/>
                <a:gd name="connsiteY0" fmla="*/ 0 h 1201387"/>
                <a:gd name="connsiteX1" fmla="*/ 712946 w 4317206"/>
                <a:gd name="connsiteY1" fmla="*/ 260604 h 1201387"/>
                <a:gd name="connsiteX2" fmla="*/ 1479994 w 4317206"/>
                <a:gd name="connsiteY2" fmla="*/ 388430 h 1201387"/>
                <a:gd name="connsiteX3" fmla="*/ 2242185 w 4317206"/>
                <a:gd name="connsiteY3" fmla="*/ 447389 h 1201387"/>
                <a:gd name="connsiteX4" fmla="*/ 2773204 w 4317206"/>
                <a:gd name="connsiteY4" fmla="*/ 486727 h 1201387"/>
                <a:gd name="connsiteX5" fmla="*/ 3117437 w 4317206"/>
                <a:gd name="connsiteY5" fmla="*/ 565404 h 1201387"/>
                <a:gd name="connsiteX6" fmla="*/ 3486245 w 4317206"/>
                <a:gd name="connsiteY6" fmla="*/ 762095 h 1201387"/>
                <a:gd name="connsiteX7" fmla="*/ 3830479 w 4317206"/>
                <a:gd name="connsiteY7" fmla="*/ 1111187 h 1201387"/>
                <a:gd name="connsiteX8" fmla="*/ 4022217 w 4317206"/>
                <a:gd name="connsiteY8" fmla="*/ 1194816 h 1201387"/>
                <a:gd name="connsiteX9" fmla="*/ 4317206 w 4317206"/>
                <a:gd name="connsiteY9" fmla="*/ 1121093 h 1201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17206" h="1201387">
                  <a:moveTo>
                    <a:pt x="0" y="0"/>
                  </a:moveTo>
                  <a:cubicBezTo>
                    <a:pt x="0" y="0"/>
                    <a:pt x="511397" y="216313"/>
                    <a:pt x="712946" y="260604"/>
                  </a:cubicBezTo>
                  <a:cubicBezTo>
                    <a:pt x="914590" y="304895"/>
                    <a:pt x="1352169" y="368808"/>
                    <a:pt x="1479994" y="388430"/>
                  </a:cubicBezTo>
                  <a:cubicBezTo>
                    <a:pt x="1607820" y="408051"/>
                    <a:pt x="2183130" y="447389"/>
                    <a:pt x="2242185" y="447389"/>
                  </a:cubicBezTo>
                  <a:cubicBezTo>
                    <a:pt x="2301240" y="447389"/>
                    <a:pt x="2615851" y="457200"/>
                    <a:pt x="2773204" y="486727"/>
                  </a:cubicBezTo>
                  <a:cubicBezTo>
                    <a:pt x="2930557" y="516255"/>
                    <a:pt x="3028855" y="526066"/>
                    <a:pt x="3117437" y="565404"/>
                  </a:cubicBezTo>
                  <a:cubicBezTo>
                    <a:pt x="3205925" y="604742"/>
                    <a:pt x="3392805" y="683419"/>
                    <a:pt x="3486245" y="762095"/>
                  </a:cubicBezTo>
                  <a:cubicBezTo>
                    <a:pt x="3579686" y="840772"/>
                    <a:pt x="3746849" y="1062038"/>
                    <a:pt x="3830479" y="1111187"/>
                  </a:cubicBezTo>
                  <a:cubicBezTo>
                    <a:pt x="3914108" y="1160336"/>
                    <a:pt x="3928777" y="1170146"/>
                    <a:pt x="4022217" y="1194816"/>
                  </a:cubicBezTo>
                  <a:cubicBezTo>
                    <a:pt x="4115657" y="1219486"/>
                    <a:pt x="4263200" y="1170241"/>
                    <a:pt x="4317206" y="1121093"/>
                  </a:cubicBezTo>
                </a:path>
              </a:pathLst>
            </a:custGeom>
            <a:noFill/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2">
              <a:extLst>
                <a:ext uri="{FF2B5EF4-FFF2-40B4-BE49-F238E27FC236}">
                  <a16:creationId xmlns:a16="http://schemas.microsoft.com/office/drawing/2014/main" id="{385962BA-EEC3-30E1-CE5D-7F734C246E32}"/>
                </a:ext>
              </a:extLst>
            </p:cNvPr>
            <p:cNvSpPr/>
            <p:nvPr/>
          </p:nvSpPr>
          <p:spPr>
            <a:xfrm>
              <a:off x="7928133" y="5633847"/>
              <a:ext cx="144399" cy="144398"/>
            </a:xfrm>
            <a:custGeom>
              <a:avLst/>
              <a:gdLst>
                <a:gd name="connsiteX0" fmla="*/ 144399 w 144399"/>
                <a:gd name="connsiteY0" fmla="*/ 72199 h 144398"/>
                <a:gd name="connsiteX1" fmla="*/ 72199 w 144399"/>
                <a:gd name="connsiteY1" fmla="*/ 144399 h 144398"/>
                <a:gd name="connsiteX2" fmla="*/ 0 w 144399"/>
                <a:gd name="connsiteY2" fmla="*/ 72200 h 144398"/>
                <a:gd name="connsiteX3" fmla="*/ 72199 w 144399"/>
                <a:gd name="connsiteY3" fmla="*/ 0 h 144398"/>
                <a:gd name="connsiteX4" fmla="*/ 144399 w 144399"/>
                <a:gd name="connsiteY4" fmla="*/ 72199 h 144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399" h="144398">
                  <a:moveTo>
                    <a:pt x="144399" y="72199"/>
                  </a:moveTo>
                  <a:cubicBezTo>
                    <a:pt x="144399" y="112074"/>
                    <a:pt x="112074" y="144399"/>
                    <a:pt x="72199" y="144399"/>
                  </a:cubicBezTo>
                  <a:cubicBezTo>
                    <a:pt x="32325" y="144399"/>
                    <a:pt x="0" y="112074"/>
                    <a:pt x="0" y="72200"/>
                  </a:cubicBezTo>
                  <a:cubicBezTo>
                    <a:pt x="0" y="32325"/>
                    <a:pt x="32325" y="0"/>
                    <a:pt x="72199" y="0"/>
                  </a:cubicBezTo>
                  <a:cubicBezTo>
                    <a:pt x="112074" y="0"/>
                    <a:pt x="144399" y="32325"/>
                    <a:pt x="144399" y="7219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23">
              <a:extLst>
                <a:ext uri="{FF2B5EF4-FFF2-40B4-BE49-F238E27FC236}">
                  <a16:creationId xmlns:a16="http://schemas.microsoft.com/office/drawing/2014/main" id="{F16C95CB-17AB-5EB1-6E16-82450F53856C}"/>
                </a:ext>
              </a:extLst>
            </p:cNvPr>
            <p:cNvSpPr/>
            <p:nvPr/>
          </p:nvSpPr>
          <p:spPr>
            <a:xfrm>
              <a:off x="8254364" y="2392965"/>
              <a:ext cx="72771" cy="72770"/>
            </a:xfrm>
            <a:custGeom>
              <a:avLst/>
              <a:gdLst>
                <a:gd name="connsiteX0" fmla="*/ 72771 w 72771"/>
                <a:gd name="connsiteY0" fmla="*/ 36386 h 72770"/>
                <a:gd name="connsiteX1" fmla="*/ 36385 w 72771"/>
                <a:gd name="connsiteY1" fmla="*/ 72771 h 72770"/>
                <a:gd name="connsiteX2" fmla="*/ 0 w 72771"/>
                <a:gd name="connsiteY2" fmla="*/ 36386 h 72770"/>
                <a:gd name="connsiteX3" fmla="*/ 36385 w 72771"/>
                <a:gd name="connsiteY3" fmla="*/ 0 h 72770"/>
                <a:gd name="connsiteX4" fmla="*/ 72771 w 72771"/>
                <a:gd name="connsiteY4" fmla="*/ 36386 h 72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1" h="72770">
                  <a:moveTo>
                    <a:pt x="72771" y="36386"/>
                  </a:moveTo>
                  <a:cubicBezTo>
                    <a:pt x="72771" y="56481"/>
                    <a:pt x="56481" y="72771"/>
                    <a:pt x="36385" y="72771"/>
                  </a:cubicBezTo>
                  <a:cubicBezTo>
                    <a:pt x="16290" y="72771"/>
                    <a:pt x="0" y="56481"/>
                    <a:pt x="0" y="36386"/>
                  </a:cubicBezTo>
                  <a:cubicBezTo>
                    <a:pt x="0" y="16290"/>
                    <a:pt x="16290" y="0"/>
                    <a:pt x="36385" y="0"/>
                  </a:cubicBezTo>
                  <a:cubicBezTo>
                    <a:pt x="56481" y="0"/>
                    <a:pt x="72771" y="16290"/>
                    <a:pt x="72771" y="36386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24">
              <a:extLst>
                <a:ext uri="{FF2B5EF4-FFF2-40B4-BE49-F238E27FC236}">
                  <a16:creationId xmlns:a16="http://schemas.microsoft.com/office/drawing/2014/main" id="{F917AE01-B5EE-7B7F-5C79-EE3993709992}"/>
                </a:ext>
              </a:extLst>
            </p:cNvPr>
            <p:cNvSpPr/>
            <p:nvPr/>
          </p:nvSpPr>
          <p:spPr>
            <a:xfrm>
              <a:off x="7268337" y="2327529"/>
              <a:ext cx="112585" cy="112585"/>
            </a:xfrm>
            <a:custGeom>
              <a:avLst/>
              <a:gdLst>
                <a:gd name="connsiteX0" fmla="*/ 112586 w 112585"/>
                <a:gd name="connsiteY0" fmla="*/ 56293 h 112585"/>
                <a:gd name="connsiteX1" fmla="*/ 56293 w 112585"/>
                <a:gd name="connsiteY1" fmla="*/ 112586 h 112585"/>
                <a:gd name="connsiteX2" fmla="*/ 1 w 112585"/>
                <a:gd name="connsiteY2" fmla="*/ 56293 h 112585"/>
                <a:gd name="connsiteX3" fmla="*/ 56293 w 112585"/>
                <a:gd name="connsiteY3" fmla="*/ 0 h 112585"/>
                <a:gd name="connsiteX4" fmla="*/ 112586 w 112585"/>
                <a:gd name="connsiteY4" fmla="*/ 56293 h 112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85" h="112585">
                  <a:moveTo>
                    <a:pt x="112586" y="56293"/>
                  </a:moveTo>
                  <a:cubicBezTo>
                    <a:pt x="112586" y="87382"/>
                    <a:pt x="87383" y="112586"/>
                    <a:pt x="56293" y="112586"/>
                  </a:cubicBezTo>
                  <a:cubicBezTo>
                    <a:pt x="25204" y="112586"/>
                    <a:pt x="1" y="87382"/>
                    <a:pt x="1" y="56293"/>
                  </a:cubicBezTo>
                  <a:cubicBezTo>
                    <a:pt x="1" y="25203"/>
                    <a:pt x="25204" y="0"/>
                    <a:pt x="56293" y="0"/>
                  </a:cubicBezTo>
                  <a:cubicBezTo>
                    <a:pt x="87383" y="0"/>
                    <a:pt x="112586" y="25203"/>
                    <a:pt x="112586" y="56293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25">
              <a:extLst>
                <a:ext uri="{FF2B5EF4-FFF2-40B4-BE49-F238E27FC236}">
                  <a16:creationId xmlns:a16="http://schemas.microsoft.com/office/drawing/2014/main" id="{C1067FC3-F35E-21AD-E31E-091FE5930720}"/>
                </a:ext>
              </a:extLst>
            </p:cNvPr>
            <p:cNvSpPr/>
            <p:nvPr/>
          </p:nvSpPr>
          <p:spPr>
            <a:xfrm>
              <a:off x="7574565" y="2636805"/>
              <a:ext cx="72771" cy="72770"/>
            </a:xfrm>
            <a:custGeom>
              <a:avLst/>
              <a:gdLst>
                <a:gd name="connsiteX0" fmla="*/ 72771 w 72771"/>
                <a:gd name="connsiteY0" fmla="*/ 36385 h 72770"/>
                <a:gd name="connsiteX1" fmla="*/ 36385 w 72771"/>
                <a:gd name="connsiteY1" fmla="*/ 72771 h 72770"/>
                <a:gd name="connsiteX2" fmla="*/ 0 w 72771"/>
                <a:gd name="connsiteY2" fmla="*/ 36385 h 72770"/>
                <a:gd name="connsiteX3" fmla="*/ 36385 w 72771"/>
                <a:gd name="connsiteY3" fmla="*/ 0 h 72770"/>
                <a:gd name="connsiteX4" fmla="*/ 72771 w 72771"/>
                <a:gd name="connsiteY4" fmla="*/ 36385 h 72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1" h="72770">
                  <a:moveTo>
                    <a:pt x="72771" y="36385"/>
                  </a:moveTo>
                  <a:cubicBezTo>
                    <a:pt x="72771" y="56481"/>
                    <a:pt x="56481" y="72771"/>
                    <a:pt x="36385" y="72771"/>
                  </a:cubicBezTo>
                  <a:cubicBezTo>
                    <a:pt x="16290" y="72771"/>
                    <a:pt x="0" y="56481"/>
                    <a:pt x="0" y="36385"/>
                  </a:cubicBezTo>
                  <a:cubicBezTo>
                    <a:pt x="0" y="16290"/>
                    <a:pt x="16290" y="0"/>
                    <a:pt x="36385" y="0"/>
                  </a:cubicBezTo>
                  <a:cubicBezTo>
                    <a:pt x="56481" y="0"/>
                    <a:pt x="72771" y="16290"/>
                    <a:pt x="72771" y="3638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26">
              <a:extLst>
                <a:ext uri="{FF2B5EF4-FFF2-40B4-BE49-F238E27FC236}">
                  <a16:creationId xmlns:a16="http://schemas.microsoft.com/office/drawing/2014/main" id="{1F2F1328-2B46-7A53-BC91-C3F16A057309}"/>
                </a:ext>
              </a:extLst>
            </p:cNvPr>
            <p:cNvSpPr/>
            <p:nvPr/>
          </p:nvSpPr>
          <p:spPr>
            <a:xfrm>
              <a:off x="8508492" y="3244977"/>
              <a:ext cx="202311" cy="202311"/>
            </a:xfrm>
            <a:custGeom>
              <a:avLst/>
              <a:gdLst>
                <a:gd name="connsiteX0" fmla="*/ 202311 w 202311"/>
                <a:gd name="connsiteY0" fmla="*/ 101155 h 202311"/>
                <a:gd name="connsiteX1" fmla="*/ 101156 w 202311"/>
                <a:gd name="connsiteY1" fmla="*/ 202311 h 202311"/>
                <a:gd name="connsiteX2" fmla="*/ 0 w 202311"/>
                <a:gd name="connsiteY2" fmla="*/ 101155 h 202311"/>
                <a:gd name="connsiteX3" fmla="*/ 101156 w 202311"/>
                <a:gd name="connsiteY3" fmla="*/ 0 h 202311"/>
                <a:gd name="connsiteX4" fmla="*/ 202311 w 202311"/>
                <a:gd name="connsiteY4" fmla="*/ 101155 h 202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311" h="202311">
                  <a:moveTo>
                    <a:pt x="202311" y="101155"/>
                  </a:moveTo>
                  <a:cubicBezTo>
                    <a:pt x="202311" y="157022"/>
                    <a:pt x="157022" y="202311"/>
                    <a:pt x="101156" y="202311"/>
                  </a:cubicBezTo>
                  <a:cubicBezTo>
                    <a:pt x="45289" y="202311"/>
                    <a:pt x="0" y="157022"/>
                    <a:pt x="0" y="101155"/>
                  </a:cubicBezTo>
                  <a:cubicBezTo>
                    <a:pt x="0" y="45289"/>
                    <a:pt x="45289" y="0"/>
                    <a:pt x="101156" y="0"/>
                  </a:cubicBezTo>
                  <a:cubicBezTo>
                    <a:pt x="157022" y="0"/>
                    <a:pt x="202311" y="45289"/>
                    <a:pt x="202311" y="10115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27">
              <a:extLst>
                <a:ext uri="{FF2B5EF4-FFF2-40B4-BE49-F238E27FC236}">
                  <a16:creationId xmlns:a16="http://schemas.microsoft.com/office/drawing/2014/main" id="{79F0A592-F968-52FA-599A-78A844ACD4D2}"/>
                </a:ext>
              </a:extLst>
            </p:cNvPr>
            <p:cNvSpPr/>
            <p:nvPr/>
          </p:nvSpPr>
          <p:spPr>
            <a:xfrm>
              <a:off x="7920513" y="3444525"/>
              <a:ext cx="58102" cy="58102"/>
            </a:xfrm>
            <a:custGeom>
              <a:avLst/>
              <a:gdLst>
                <a:gd name="connsiteX0" fmla="*/ 58103 w 58102"/>
                <a:gd name="connsiteY0" fmla="*/ 29051 h 58102"/>
                <a:gd name="connsiteX1" fmla="*/ 29052 w 58102"/>
                <a:gd name="connsiteY1" fmla="*/ 58102 h 58102"/>
                <a:gd name="connsiteX2" fmla="*/ 0 w 58102"/>
                <a:gd name="connsiteY2" fmla="*/ 29051 h 58102"/>
                <a:gd name="connsiteX3" fmla="*/ 29052 w 58102"/>
                <a:gd name="connsiteY3" fmla="*/ 0 h 58102"/>
                <a:gd name="connsiteX4" fmla="*/ 58103 w 58102"/>
                <a:gd name="connsiteY4" fmla="*/ 29051 h 5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" h="58102">
                  <a:moveTo>
                    <a:pt x="58103" y="29051"/>
                  </a:moveTo>
                  <a:cubicBezTo>
                    <a:pt x="58103" y="45096"/>
                    <a:pt x="45096" y="58102"/>
                    <a:pt x="29052" y="58102"/>
                  </a:cubicBezTo>
                  <a:cubicBezTo>
                    <a:pt x="13007" y="58102"/>
                    <a:pt x="0" y="45096"/>
                    <a:pt x="0" y="29051"/>
                  </a:cubicBezTo>
                  <a:cubicBezTo>
                    <a:pt x="0" y="13007"/>
                    <a:pt x="13007" y="0"/>
                    <a:pt x="29052" y="0"/>
                  </a:cubicBezTo>
                  <a:cubicBezTo>
                    <a:pt x="45096" y="0"/>
                    <a:pt x="58103" y="13007"/>
                    <a:pt x="58103" y="2905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28">
              <a:extLst>
                <a:ext uri="{FF2B5EF4-FFF2-40B4-BE49-F238E27FC236}">
                  <a16:creationId xmlns:a16="http://schemas.microsoft.com/office/drawing/2014/main" id="{0182A99E-F90A-52F9-80FC-8951EF39C76A}"/>
                </a:ext>
              </a:extLst>
            </p:cNvPr>
            <p:cNvSpPr/>
            <p:nvPr/>
          </p:nvSpPr>
          <p:spPr>
            <a:xfrm>
              <a:off x="8001000" y="4095273"/>
              <a:ext cx="112585" cy="112585"/>
            </a:xfrm>
            <a:custGeom>
              <a:avLst/>
              <a:gdLst>
                <a:gd name="connsiteX0" fmla="*/ 112586 w 112585"/>
                <a:gd name="connsiteY0" fmla="*/ 56293 h 112585"/>
                <a:gd name="connsiteX1" fmla="*/ 56293 w 112585"/>
                <a:gd name="connsiteY1" fmla="*/ 112585 h 112585"/>
                <a:gd name="connsiteX2" fmla="*/ 1 w 112585"/>
                <a:gd name="connsiteY2" fmla="*/ 56293 h 112585"/>
                <a:gd name="connsiteX3" fmla="*/ 56293 w 112585"/>
                <a:gd name="connsiteY3" fmla="*/ 0 h 112585"/>
                <a:gd name="connsiteX4" fmla="*/ 112586 w 112585"/>
                <a:gd name="connsiteY4" fmla="*/ 56293 h 112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85" h="112585">
                  <a:moveTo>
                    <a:pt x="112586" y="56293"/>
                  </a:moveTo>
                  <a:cubicBezTo>
                    <a:pt x="112586" y="87382"/>
                    <a:pt x="87382" y="112585"/>
                    <a:pt x="56293" y="112585"/>
                  </a:cubicBezTo>
                  <a:cubicBezTo>
                    <a:pt x="25204" y="112585"/>
                    <a:pt x="1" y="87382"/>
                    <a:pt x="1" y="56293"/>
                  </a:cubicBezTo>
                  <a:cubicBezTo>
                    <a:pt x="1" y="25203"/>
                    <a:pt x="25204" y="0"/>
                    <a:pt x="56293" y="0"/>
                  </a:cubicBezTo>
                  <a:cubicBezTo>
                    <a:pt x="87382" y="0"/>
                    <a:pt x="112586" y="25203"/>
                    <a:pt x="112586" y="56293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29">
              <a:extLst>
                <a:ext uri="{FF2B5EF4-FFF2-40B4-BE49-F238E27FC236}">
                  <a16:creationId xmlns:a16="http://schemas.microsoft.com/office/drawing/2014/main" id="{D1791697-336F-518D-213A-672135E95E2F}"/>
                </a:ext>
              </a:extLst>
            </p:cNvPr>
            <p:cNvSpPr/>
            <p:nvPr/>
          </p:nvSpPr>
          <p:spPr>
            <a:xfrm>
              <a:off x="7035736" y="3290792"/>
              <a:ext cx="68389" cy="68389"/>
            </a:xfrm>
            <a:custGeom>
              <a:avLst/>
              <a:gdLst>
                <a:gd name="connsiteX0" fmla="*/ 68390 w 68389"/>
                <a:gd name="connsiteY0" fmla="*/ 34195 h 68389"/>
                <a:gd name="connsiteX1" fmla="*/ 34195 w 68389"/>
                <a:gd name="connsiteY1" fmla="*/ 68389 h 68389"/>
                <a:gd name="connsiteX2" fmla="*/ 0 w 68389"/>
                <a:gd name="connsiteY2" fmla="*/ 34195 h 68389"/>
                <a:gd name="connsiteX3" fmla="*/ 34195 w 68389"/>
                <a:gd name="connsiteY3" fmla="*/ 0 h 68389"/>
                <a:gd name="connsiteX4" fmla="*/ 68390 w 68389"/>
                <a:gd name="connsiteY4" fmla="*/ 34195 h 68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89" h="68389">
                  <a:moveTo>
                    <a:pt x="68390" y="34195"/>
                  </a:moveTo>
                  <a:cubicBezTo>
                    <a:pt x="68390" y="53080"/>
                    <a:pt x="53080" y="68389"/>
                    <a:pt x="34195" y="68389"/>
                  </a:cubicBezTo>
                  <a:cubicBezTo>
                    <a:pt x="15309" y="68389"/>
                    <a:pt x="0" y="53080"/>
                    <a:pt x="0" y="34195"/>
                  </a:cubicBezTo>
                  <a:cubicBezTo>
                    <a:pt x="0" y="15309"/>
                    <a:pt x="15309" y="0"/>
                    <a:pt x="34195" y="0"/>
                  </a:cubicBezTo>
                  <a:cubicBezTo>
                    <a:pt x="53080" y="0"/>
                    <a:pt x="68390" y="15309"/>
                    <a:pt x="68390" y="3419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0">
              <a:extLst>
                <a:ext uri="{FF2B5EF4-FFF2-40B4-BE49-F238E27FC236}">
                  <a16:creationId xmlns:a16="http://schemas.microsoft.com/office/drawing/2014/main" id="{014E29EE-1492-C23D-A9AE-66B64A0B7A6B}"/>
                </a:ext>
              </a:extLst>
            </p:cNvPr>
            <p:cNvSpPr/>
            <p:nvPr/>
          </p:nvSpPr>
          <p:spPr>
            <a:xfrm>
              <a:off x="7446835" y="3996023"/>
              <a:ext cx="94297" cy="94297"/>
            </a:xfrm>
            <a:custGeom>
              <a:avLst/>
              <a:gdLst>
                <a:gd name="connsiteX0" fmla="*/ 94297 w 94297"/>
                <a:gd name="connsiteY0" fmla="*/ 47149 h 94297"/>
                <a:gd name="connsiteX1" fmla="*/ 47148 w 94297"/>
                <a:gd name="connsiteY1" fmla="*/ 94298 h 94297"/>
                <a:gd name="connsiteX2" fmla="*/ -1 w 94297"/>
                <a:gd name="connsiteY2" fmla="*/ 47149 h 94297"/>
                <a:gd name="connsiteX3" fmla="*/ 47148 w 94297"/>
                <a:gd name="connsiteY3" fmla="*/ 0 h 94297"/>
                <a:gd name="connsiteX4" fmla="*/ 94297 w 94297"/>
                <a:gd name="connsiteY4" fmla="*/ 47149 h 9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297" h="94297">
                  <a:moveTo>
                    <a:pt x="94297" y="47149"/>
                  </a:moveTo>
                  <a:cubicBezTo>
                    <a:pt x="94297" y="73188"/>
                    <a:pt x="73188" y="94298"/>
                    <a:pt x="47148" y="94298"/>
                  </a:cubicBezTo>
                  <a:cubicBezTo>
                    <a:pt x="21109" y="94298"/>
                    <a:pt x="-1" y="73189"/>
                    <a:pt x="-1" y="47149"/>
                  </a:cubicBezTo>
                  <a:cubicBezTo>
                    <a:pt x="-1" y="21109"/>
                    <a:pt x="21109" y="0"/>
                    <a:pt x="47148" y="0"/>
                  </a:cubicBezTo>
                  <a:cubicBezTo>
                    <a:pt x="73188" y="0"/>
                    <a:pt x="94297" y="21109"/>
                    <a:pt x="94297" y="4714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1">
              <a:extLst>
                <a:ext uri="{FF2B5EF4-FFF2-40B4-BE49-F238E27FC236}">
                  <a16:creationId xmlns:a16="http://schemas.microsoft.com/office/drawing/2014/main" id="{CD0BA128-0532-508F-BC7F-48CEF439660C}"/>
                </a:ext>
              </a:extLst>
            </p:cNvPr>
            <p:cNvSpPr/>
            <p:nvPr/>
          </p:nvSpPr>
          <p:spPr>
            <a:xfrm>
              <a:off x="7024306" y="3748182"/>
              <a:ext cx="72580" cy="72580"/>
            </a:xfrm>
            <a:custGeom>
              <a:avLst/>
              <a:gdLst>
                <a:gd name="connsiteX0" fmla="*/ 72581 w 72580"/>
                <a:gd name="connsiteY0" fmla="*/ 36290 h 72580"/>
                <a:gd name="connsiteX1" fmla="*/ 36290 w 72580"/>
                <a:gd name="connsiteY1" fmla="*/ 72581 h 72580"/>
                <a:gd name="connsiteX2" fmla="*/ 0 w 72580"/>
                <a:gd name="connsiteY2" fmla="*/ 36290 h 72580"/>
                <a:gd name="connsiteX3" fmla="*/ 36290 w 72580"/>
                <a:gd name="connsiteY3" fmla="*/ 0 h 72580"/>
                <a:gd name="connsiteX4" fmla="*/ 72581 w 72580"/>
                <a:gd name="connsiteY4" fmla="*/ 36290 h 7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580" h="72580">
                  <a:moveTo>
                    <a:pt x="72581" y="36290"/>
                  </a:moveTo>
                  <a:cubicBezTo>
                    <a:pt x="72581" y="56333"/>
                    <a:pt x="56333" y="72581"/>
                    <a:pt x="36290" y="72581"/>
                  </a:cubicBezTo>
                  <a:cubicBezTo>
                    <a:pt x="16248" y="72581"/>
                    <a:pt x="0" y="56333"/>
                    <a:pt x="0" y="36290"/>
                  </a:cubicBezTo>
                  <a:cubicBezTo>
                    <a:pt x="0" y="16248"/>
                    <a:pt x="16248" y="0"/>
                    <a:pt x="36290" y="0"/>
                  </a:cubicBezTo>
                  <a:cubicBezTo>
                    <a:pt x="56333" y="0"/>
                    <a:pt x="72581" y="16248"/>
                    <a:pt x="72581" y="3629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2">
              <a:extLst>
                <a:ext uri="{FF2B5EF4-FFF2-40B4-BE49-F238E27FC236}">
                  <a16:creationId xmlns:a16="http://schemas.microsoft.com/office/drawing/2014/main" id="{1817791C-230B-03D1-031D-7493F16A8828}"/>
                </a:ext>
              </a:extLst>
            </p:cNvPr>
            <p:cNvSpPr/>
            <p:nvPr/>
          </p:nvSpPr>
          <p:spPr>
            <a:xfrm>
              <a:off x="6805898" y="3790283"/>
              <a:ext cx="58102" cy="58102"/>
            </a:xfrm>
            <a:custGeom>
              <a:avLst/>
              <a:gdLst>
                <a:gd name="connsiteX0" fmla="*/ 58103 w 58102"/>
                <a:gd name="connsiteY0" fmla="*/ 29051 h 58102"/>
                <a:gd name="connsiteX1" fmla="*/ 29051 w 58102"/>
                <a:gd name="connsiteY1" fmla="*/ 58102 h 58102"/>
                <a:gd name="connsiteX2" fmla="*/ 0 w 58102"/>
                <a:gd name="connsiteY2" fmla="*/ 29051 h 58102"/>
                <a:gd name="connsiteX3" fmla="*/ 29051 w 58102"/>
                <a:gd name="connsiteY3" fmla="*/ 0 h 58102"/>
                <a:gd name="connsiteX4" fmla="*/ 58103 w 58102"/>
                <a:gd name="connsiteY4" fmla="*/ 29051 h 5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02" h="58102">
                  <a:moveTo>
                    <a:pt x="58103" y="29051"/>
                  </a:moveTo>
                  <a:cubicBezTo>
                    <a:pt x="58103" y="45096"/>
                    <a:pt x="45096" y="58102"/>
                    <a:pt x="29051" y="58102"/>
                  </a:cubicBezTo>
                  <a:cubicBezTo>
                    <a:pt x="13007" y="58102"/>
                    <a:pt x="0" y="45096"/>
                    <a:pt x="0" y="29051"/>
                  </a:cubicBezTo>
                  <a:cubicBezTo>
                    <a:pt x="0" y="13007"/>
                    <a:pt x="13007" y="0"/>
                    <a:pt x="29051" y="0"/>
                  </a:cubicBezTo>
                  <a:cubicBezTo>
                    <a:pt x="45096" y="0"/>
                    <a:pt x="58103" y="13007"/>
                    <a:pt x="58103" y="2905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33">
              <a:extLst>
                <a:ext uri="{FF2B5EF4-FFF2-40B4-BE49-F238E27FC236}">
                  <a16:creationId xmlns:a16="http://schemas.microsoft.com/office/drawing/2014/main" id="{CE45AF1F-3D6B-18C4-5C77-AE484DFD92B6}"/>
                </a:ext>
              </a:extLst>
            </p:cNvPr>
            <p:cNvSpPr/>
            <p:nvPr/>
          </p:nvSpPr>
          <p:spPr>
            <a:xfrm>
              <a:off x="6543008" y="3866102"/>
              <a:ext cx="94297" cy="94297"/>
            </a:xfrm>
            <a:custGeom>
              <a:avLst/>
              <a:gdLst>
                <a:gd name="connsiteX0" fmla="*/ 94298 w 94297"/>
                <a:gd name="connsiteY0" fmla="*/ 47149 h 94297"/>
                <a:gd name="connsiteX1" fmla="*/ 47149 w 94297"/>
                <a:gd name="connsiteY1" fmla="*/ 94298 h 94297"/>
                <a:gd name="connsiteX2" fmla="*/ 0 w 94297"/>
                <a:gd name="connsiteY2" fmla="*/ 47149 h 94297"/>
                <a:gd name="connsiteX3" fmla="*/ 47149 w 94297"/>
                <a:gd name="connsiteY3" fmla="*/ 0 h 94297"/>
                <a:gd name="connsiteX4" fmla="*/ 94298 w 94297"/>
                <a:gd name="connsiteY4" fmla="*/ 47149 h 9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297" h="94297">
                  <a:moveTo>
                    <a:pt x="94298" y="47149"/>
                  </a:moveTo>
                  <a:cubicBezTo>
                    <a:pt x="94298" y="73188"/>
                    <a:pt x="73188" y="94298"/>
                    <a:pt x="47149" y="94298"/>
                  </a:cubicBezTo>
                  <a:cubicBezTo>
                    <a:pt x="21109" y="94298"/>
                    <a:pt x="0" y="73188"/>
                    <a:pt x="0" y="47149"/>
                  </a:cubicBezTo>
                  <a:cubicBezTo>
                    <a:pt x="0" y="21109"/>
                    <a:pt x="21109" y="0"/>
                    <a:pt x="47149" y="0"/>
                  </a:cubicBezTo>
                  <a:cubicBezTo>
                    <a:pt x="73188" y="0"/>
                    <a:pt x="94298" y="21109"/>
                    <a:pt x="94298" y="4714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34">
              <a:extLst>
                <a:ext uri="{FF2B5EF4-FFF2-40B4-BE49-F238E27FC236}">
                  <a16:creationId xmlns:a16="http://schemas.microsoft.com/office/drawing/2014/main" id="{0175DCFF-B402-4D23-D115-AE1FCEC46585}"/>
                </a:ext>
              </a:extLst>
            </p:cNvPr>
            <p:cNvSpPr/>
            <p:nvPr/>
          </p:nvSpPr>
          <p:spPr>
            <a:xfrm>
              <a:off x="6687693" y="5329428"/>
              <a:ext cx="106108" cy="106108"/>
            </a:xfrm>
            <a:custGeom>
              <a:avLst/>
              <a:gdLst>
                <a:gd name="connsiteX0" fmla="*/ 106109 w 106108"/>
                <a:gd name="connsiteY0" fmla="*/ 53054 h 106108"/>
                <a:gd name="connsiteX1" fmla="*/ 53054 w 106108"/>
                <a:gd name="connsiteY1" fmla="*/ 106109 h 106108"/>
                <a:gd name="connsiteX2" fmla="*/ 0 w 106108"/>
                <a:gd name="connsiteY2" fmla="*/ 53054 h 106108"/>
                <a:gd name="connsiteX3" fmla="*/ 53054 w 106108"/>
                <a:gd name="connsiteY3" fmla="*/ 0 h 106108"/>
                <a:gd name="connsiteX4" fmla="*/ 106109 w 106108"/>
                <a:gd name="connsiteY4" fmla="*/ 53054 h 106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108" h="106108">
                  <a:moveTo>
                    <a:pt x="106109" y="53054"/>
                  </a:moveTo>
                  <a:cubicBezTo>
                    <a:pt x="106109" y="82355"/>
                    <a:pt x="82355" y="106109"/>
                    <a:pt x="53054" y="106109"/>
                  </a:cubicBezTo>
                  <a:cubicBezTo>
                    <a:pt x="23753" y="106109"/>
                    <a:pt x="0" y="82355"/>
                    <a:pt x="0" y="53054"/>
                  </a:cubicBezTo>
                  <a:cubicBezTo>
                    <a:pt x="0" y="23753"/>
                    <a:pt x="23753" y="0"/>
                    <a:pt x="53054" y="0"/>
                  </a:cubicBezTo>
                  <a:cubicBezTo>
                    <a:pt x="82355" y="0"/>
                    <a:pt x="106109" y="23753"/>
                    <a:pt x="106109" y="53054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35">
              <a:extLst>
                <a:ext uri="{FF2B5EF4-FFF2-40B4-BE49-F238E27FC236}">
                  <a16:creationId xmlns:a16="http://schemas.microsoft.com/office/drawing/2014/main" id="{A45D1DEB-78BE-C793-9208-49134266662D}"/>
                </a:ext>
              </a:extLst>
            </p:cNvPr>
            <p:cNvSpPr/>
            <p:nvPr/>
          </p:nvSpPr>
          <p:spPr>
            <a:xfrm>
              <a:off x="4531137" y="1118901"/>
              <a:ext cx="186690" cy="186690"/>
            </a:xfrm>
            <a:custGeom>
              <a:avLst/>
              <a:gdLst>
                <a:gd name="connsiteX0" fmla="*/ 186690 w 186690"/>
                <a:gd name="connsiteY0" fmla="*/ 93345 h 186690"/>
                <a:gd name="connsiteX1" fmla="*/ 93345 w 186690"/>
                <a:gd name="connsiteY1" fmla="*/ 186690 h 186690"/>
                <a:gd name="connsiteX2" fmla="*/ 0 w 186690"/>
                <a:gd name="connsiteY2" fmla="*/ 93345 h 186690"/>
                <a:gd name="connsiteX3" fmla="*/ 93345 w 186690"/>
                <a:gd name="connsiteY3" fmla="*/ 0 h 186690"/>
                <a:gd name="connsiteX4" fmla="*/ 186690 w 186690"/>
                <a:gd name="connsiteY4" fmla="*/ 93345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690" h="186690">
                  <a:moveTo>
                    <a:pt x="186690" y="93345"/>
                  </a:moveTo>
                  <a:cubicBezTo>
                    <a:pt x="186690" y="144898"/>
                    <a:pt x="144898" y="186690"/>
                    <a:pt x="93345" y="186690"/>
                  </a:cubicBezTo>
                  <a:cubicBezTo>
                    <a:pt x="41792" y="186690"/>
                    <a:pt x="0" y="144898"/>
                    <a:pt x="0" y="93345"/>
                  </a:cubicBezTo>
                  <a:cubicBezTo>
                    <a:pt x="0" y="41792"/>
                    <a:pt x="41792" y="0"/>
                    <a:pt x="93345" y="0"/>
                  </a:cubicBezTo>
                  <a:cubicBezTo>
                    <a:pt x="144898" y="0"/>
                    <a:pt x="186690" y="41792"/>
                    <a:pt x="186690" y="93345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36">
              <a:extLst>
                <a:ext uri="{FF2B5EF4-FFF2-40B4-BE49-F238E27FC236}">
                  <a16:creationId xmlns:a16="http://schemas.microsoft.com/office/drawing/2014/main" id="{70262109-555D-1266-92A0-50EE214DBEBA}"/>
                </a:ext>
              </a:extLst>
            </p:cNvPr>
            <p:cNvSpPr/>
            <p:nvPr/>
          </p:nvSpPr>
          <p:spPr>
            <a:xfrm>
              <a:off x="4669345" y="1533525"/>
              <a:ext cx="112585" cy="112585"/>
            </a:xfrm>
            <a:custGeom>
              <a:avLst/>
              <a:gdLst>
                <a:gd name="connsiteX0" fmla="*/ 112586 w 112585"/>
                <a:gd name="connsiteY0" fmla="*/ 56293 h 112585"/>
                <a:gd name="connsiteX1" fmla="*/ 56293 w 112585"/>
                <a:gd name="connsiteY1" fmla="*/ 112586 h 112585"/>
                <a:gd name="connsiteX2" fmla="*/ 0 w 112585"/>
                <a:gd name="connsiteY2" fmla="*/ 56293 h 112585"/>
                <a:gd name="connsiteX3" fmla="*/ 56293 w 112585"/>
                <a:gd name="connsiteY3" fmla="*/ 0 h 112585"/>
                <a:gd name="connsiteX4" fmla="*/ 112586 w 112585"/>
                <a:gd name="connsiteY4" fmla="*/ 56293 h 112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85" h="112585">
                  <a:moveTo>
                    <a:pt x="112586" y="56293"/>
                  </a:moveTo>
                  <a:cubicBezTo>
                    <a:pt x="112586" y="87382"/>
                    <a:pt x="87382" y="112586"/>
                    <a:pt x="56293" y="112586"/>
                  </a:cubicBezTo>
                  <a:cubicBezTo>
                    <a:pt x="25203" y="112586"/>
                    <a:pt x="0" y="87382"/>
                    <a:pt x="0" y="56293"/>
                  </a:cubicBezTo>
                  <a:cubicBezTo>
                    <a:pt x="0" y="25203"/>
                    <a:pt x="25203" y="0"/>
                    <a:pt x="56293" y="0"/>
                  </a:cubicBezTo>
                  <a:cubicBezTo>
                    <a:pt x="87382" y="0"/>
                    <a:pt x="112586" y="25203"/>
                    <a:pt x="112586" y="56293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37">
              <a:extLst>
                <a:ext uri="{FF2B5EF4-FFF2-40B4-BE49-F238E27FC236}">
                  <a16:creationId xmlns:a16="http://schemas.microsoft.com/office/drawing/2014/main" id="{0324E43C-90C2-DAE1-C9D3-4C43DDEBA27D}"/>
                </a:ext>
              </a:extLst>
            </p:cNvPr>
            <p:cNvSpPr/>
            <p:nvPr/>
          </p:nvSpPr>
          <p:spPr>
            <a:xfrm>
              <a:off x="4293203" y="1559814"/>
              <a:ext cx="151256" cy="151256"/>
            </a:xfrm>
            <a:custGeom>
              <a:avLst/>
              <a:gdLst>
                <a:gd name="connsiteX0" fmla="*/ 151257 w 151256"/>
                <a:gd name="connsiteY0" fmla="*/ 75628 h 151256"/>
                <a:gd name="connsiteX1" fmla="*/ 75628 w 151256"/>
                <a:gd name="connsiteY1" fmla="*/ 151257 h 151256"/>
                <a:gd name="connsiteX2" fmla="*/ 0 w 151256"/>
                <a:gd name="connsiteY2" fmla="*/ 75628 h 151256"/>
                <a:gd name="connsiteX3" fmla="*/ 75628 w 151256"/>
                <a:gd name="connsiteY3" fmla="*/ 0 h 151256"/>
                <a:gd name="connsiteX4" fmla="*/ 151257 w 151256"/>
                <a:gd name="connsiteY4" fmla="*/ 75628 h 151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56" h="151256">
                  <a:moveTo>
                    <a:pt x="151257" y="75628"/>
                  </a:moveTo>
                  <a:cubicBezTo>
                    <a:pt x="151257" y="117397"/>
                    <a:pt x="117397" y="151257"/>
                    <a:pt x="75628" y="151257"/>
                  </a:cubicBezTo>
                  <a:cubicBezTo>
                    <a:pt x="33860" y="151257"/>
                    <a:pt x="0" y="117397"/>
                    <a:pt x="0" y="75628"/>
                  </a:cubicBezTo>
                  <a:cubicBezTo>
                    <a:pt x="0" y="33860"/>
                    <a:pt x="33860" y="0"/>
                    <a:pt x="75628" y="0"/>
                  </a:cubicBezTo>
                  <a:cubicBezTo>
                    <a:pt x="117397" y="0"/>
                    <a:pt x="151257" y="33860"/>
                    <a:pt x="151257" y="75628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38">
              <a:extLst>
                <a:ext uri="{FF2B5EF4-FFF2-40B4-BE49-F238E27FC236}">
                  <a16:creationId xmlns:a16="http://schemas.microsoft.com/office/drawing/2014/main" id="{6B2731D8-AAC2-0591-5E31-A97F59E84ABD}"/>
                </a:ext>
              </a:extLst>
            </p:cNvPr>
            <p:cNvSpPr/>
            <p:nvPr/>
          </p:nvSpPr>
          <p:spPr>
            <a:xfrm>
              <a:off x="4227957" y="1855089"/>
              <a:ext cx="130873" cy="130873"/>
            </a:xfrm>
            <a:custGeom>
              <a:avLst/>
              <a:gdLst>
                <a:gd name="connsiteX0" fmla="*/ 130873 w 130873"/>
                <a:gd name="connsiteY0" fmla="*/ 65437 h 130873"/>
                <a:gd name="connsiteX1" fmla="*/ 65437 w 130873"/>
                <a:gd name="connsiteY1" fmla="*/ 130874 h 130873"/>
                <a:gd name="connsiteX2" fmla="*/ 0 w 130873"/>
                <a:gd name="connsiteY2" fmla="*/ 65437 h 130873"/>
                <a:gd name="connsiteX3" fmla="*/ 65437 w 130873"/>
                <a:gd name="connsiteY3" fmla="*/ 0 h 130873"/>
                <a:gd name="connsiteX4" fmla="*/ 130873 w 130873"/>
                <a:gd name="connsiteY4" fmla="*/ 65437 h 13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873" h="130873">
                  <a:moveTo>
                    <a:pt x="130873" y="65437"/>
                  </a:moveTo>
                  <a:cubicBezTo>
                    <a:pt x="130873" y="101576"/>
                    <a:pt x="101576" y="130874"/>
                    <a:pt x="65437" y="130874"/>
                  </a:cubicBezTo>
                  <a:cubicBezTo>
                    <a:pt x="29297" y="130874"/>
                    <a:pt x="0" y="101576"/>
                    <a:pt x="0" y="65437"/>
                  </a:cubicBezTo>
                  <a:cubicBezTo>
                    <a:pt x="0" y="29297"/>
                    <a:pt x="29297" y="0"/>
                    <a:pt x="65437" y="0"/>
                  </a:cubicBezTo>
                  <a:cubicBezTo>
                    <a:pt x="101576" y="0"/>
                    <a:pt x="130873" y="29297"/>
                    <a:pt x="130873" y="65437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39">
              <a:extLst>
                <a:ext uri="{FF2B5EF4-FFF2-40B4-BE49-F238E27FC236}">
                  <a16:creationId xmlns:a16="http://schemas.microsoft.com/office/drawing/2014/main" id="{DA09C8AB-0535-0A85-EC69-9F9C17E7DD6F}"/>
                </a:ext>
              </a:extLst>
            </p:cNvPr>
            <p:cNvSpPr/>
            <p:nvPr/>
          </p:nvSpPr>
          <p:spPr>
            <a:xfrm>
              <a:off x="3517677" y="2140458"/>
              <a:ext cx="233172" cy="233172"/>
            </a:xfrm>
            <a:custGeom>
              <a:avLst/>
              <a:gdLst>
                <a:gd name="connsiteX0" fmla="*/ 233172 w 233172"/>
                <a:gd name="connsiteY0" fmla="*/ 116586 h 233172"/>
                <a:gd name="connsiteX1" fmla="*/ 116586 w 233172"/>
                <a:gd name="connsiteY1" fmla="*/ 233172 h 233172"/>
                <a:gd name="connsiteX2" fmla="*/ 0 w 233172"/>
                <a:gd name="connsiteY2" fmla="*/ 116586 h 233172"/>
                <a:gd name="connsiteX3" fmla="*/ 116586 w 233172"/>
                <a:gd name="connsiteY3" fmla="*/ 0 h 233172"/>
                <a:gd name="connsiteX4" fmla="*/ 233172 w 233172"/>
                <a:gd name="connsiteY4" fmla="*/ 116586 h 233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72" h="233172">
                  <a:moveTo>
                    <a:pt x="233172" y="116586"/>
                  </a:moveTo>
                  <a:cubicBezTo>
                    <a:pt x="233172" y="180975"/>
                    <a:pt x="180975" y="233172"/>
                    <a:pt x="116586" y="233172"/>
                  </a:cubicBezTo>
                  <a:cubicBezTo>
                    <a:pt x="52197" y="233172"/>
                    <a:pt x="0" y="180975"/>
                    <a:pt x="0" y="116586"/>
                  </a:cubicBezTo>
                  <a:cubicBezTo>
                    <a:pt x="0" y="52197"/>
                    <a:pt x="52197" y="0"/>
                    <a:pt x="116586" y="0"/>
                  </a:cubicBezTo>
                  <a:cubicBezTo>
                    <a:pt x="180975" y="0"/>
                    <a:pt x="233172" y="52197"/>
                    <a:pt x="233172" y="116586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0">
              <a:extLst>
                <a:ext uri="{FF2B5EF4-FFF2-40B4-BE49-F238E27FC236}">
                  <a16:creationId xmlns:a16="http://schemas.microsoft.com/office/drawing/2014/main" id="{293FADD3-CFE0-6D7D-E463-2EA0BE9D8295}"/>
                </a:ext>
              </a:extLst>
            </p:cNvPr>
            <p:cNvSpPr/>
            <p:nvPr/>
          </p:nvSpPr>
          <p:spPr>
            <a:xfrm>
              <a:off x="4201001" y="2164937"/>
              <a:ext cx="98679" cy="98679"/>
            </a:xfrm>
            <a:custGeom>
              <a:avLst/>
              <a:gdLst>
                <a:gd name="connsiteX0" fmla="*/ 98679 w 98679"/>
                <a:gd name="connsiteY0" fmla="*/ 49340 h 98679"/>
                <a:gd name="connsiteX1" fmla="*/ 49340 w 98679"/>
                <a:gd name="connsiteY1" fmla="*/ 98679 h 98679"/>
                <a:gd name="connsiteX2" fmla="*/ 0 w 98679"/>
                <a:gd name="connsiteY2" fmla="*/ 49340 h 98679"/>
                <a:gd name="connsiteX3" fmla="*/ 49340 w 98679"/>
                <a:gd name="connsiteY3" fmla="*/ 0 h 98679"/>
                <a:gd name="connsiteX4" fmla="*/ 98679 w 98679"/>
                <a:gd name="connsiteY4" fmla="*/ 49340 h 9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79" h="98679">
                  <a:moveTo>
                    <a:pt x="98679" y="49340"/>
                  </a:moveTo>
                  <a:cubicBezTo>
                    <a:pt x="98679" y="76589"/>
                    <a:pt x="76589" y="98679"/>
                    <a:pt x="49340" y="98679"/>
                  </a:cubicBezTo>
                  <a:cubicBezTo>
                    <a:pt x="22090" y="98679"/>
                    <a:pt x="0" y="76589"/>
                    <a:pt x="0" y="49340"/>
                  </a:cubicBezTo>
                  <a:cubicBezTo>
                    <a:pt x="0" y="22090"/>
                    <a:pt x="22090" y="0"/>
                    <a:pt x="49340" y="0"/>
                  </a:cubicBezTo>
                  <a:cubicBezTo>
                    <a:pt x="76589" y="0"/>
                    <a:pt x="98679" y="22090"/>
                    <a:pt x="98679" y="4934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1">
              <a:extLst>
                <a:ext uri="{FF2B5EF4-FFF2-40B4-BE49-F238E27FC236}">
                  <a16:creationId xmlns:a16="http://schemas.microsoft.com/office/drawing/2014/main" id="{FAA957FB-5C68-8AE2-702D-03806AFB417E}"/>
                </a:ext>
              </a:extLst>
            </p:cNvPr>
            <p:cNvSpPr/>
            <p:nvPr/>
          </p:nvSpPr>
          <p:spPr>
            <a:xfrm>
              <a:off x="3099339" y="2993040"/>
              <a:ext cx="142684" cy="142684"/>
            </a:xfrm>
            <a:custGeom>
              <a:avLst/>
              <a:gdLst>
                <a:gd name="connsiteX0" fmla="*/ 142684 w 142684"/>
                <a:gd name="connsiteY0" fmla="*/ 71342 h 142684"/>
                <a:gd name="connsiteX1" fmla="*/ 71342 w 142684"/>
                <a:gd name="connsiteY1" fmla="*/ 142685 h 142684"/>
                <a:gd name="connsiteX2" fmla="*/ 0 w 142684"/>
                <a:gd name="connsiteY2" fmla="*/ 71342 h 142684"/>
                <a:gd name="connsiteX3" fmla="*/ 71342 w 142684"/>
                <a:gd name="connsiteY3" fmla="*/ 0 h 142684"/>
                <a:gd name="connsiteX4" fmla="*/ 142684 w 142684"/>
                <a:gd name="connsiteY4" fmla="*/ 71342 h 14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684" h="142684">
                  <a:moveTo>
                    <a:pt x="142684" y="71342"/>
                  </a:moveTo>
                  <a:cubicBezTo>
                    <a:pt x="142684" y="110743"/>
                    <a:pt x="110743" y="142685"/>
                    <a:pt x="71342" y="142685"/>
                  </a:cubicBezTo>
                  <a:cubicBezTo>
                    <a:pt x="31941" y="142685"/>
                    <a:pt x="0" y="110743"/>
                    <a:pt x="0" y="71342"/>
                  </a:cubicBezTo>
                  <a:cubicBezTo>
                    <a:pt x="0" y="31941"/>
                    <a:pt x="31941" y="0"/>
                    <a:pt x="71342" y="0"/>
                  </a:cubicBezTo>
                  <a:cubicBezTo>
                    <a:pt x="110743" y="0"/>
                    <a:pt x="142684" y="31941"/>
                    <a:pt x="142684" y="71342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2">
              <a:extLst>
                <a:ext uri="{FF2B5EF4-FFF2-40B4-BE49-F238E27FC236}">
                  <a16:creationId xmlns:a16="http://schemas.microsoft.com/office/drawing/2014/main" id="{64A674EB-35FB-554D-283E-7261622E486B}"/>
                </a:ext>
              </a:extLst>
            </p:cNvPr>
            <p:cNvSpPr/>
            <p:nvPr/>
          </p:nvSpPr>
          <p:spPr>
            <a:xfrm>
              <a:off x="5074634" y="2900362"/>
              <a:ext cx="98679" cy="98679"/>
            </a:xfrm>
            <a:custGeom>
              <a:avLst/>
              <a:gdLst>
                <a:gd name="connsiteX0" fmla="*/ 98679 w 98679"/>
                <a:gd name="connsiteY0" fmla="*/ 49339 h 98679"/>
                <a:gd name="connsiteX1" fmla="*/ 49340 w 98679"/>
                <a:gd name="connsiteY1" fmla="*/ 98679 h 98679"/>
                <a:gd name="connsiteX2" fmla="*/ 0 w 98679"/>
                <a:gd name="connsiteY2" fmla="*/ 49339 h 98679"/>
                <a:gd name="connsiteX3" fmla="*/ 49340 w 98679"/>
                <a:gd name="connsiteY3" fmla="*/ 0 h 98679"/>
                <a:gd name="connsiteX4" fmla="*/ 98679 w 98679"/>
                <a:gd name="connsiteY4" fmla="*/ 49339 h 9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679" h="98679">
                  <a:moveTo>
                    <a:pt x="98679" y="49339"/>
                  </a:moveTo>
                  <a:cubicBezTo>
                    <a:pt x="98679" y="76589"/>
                    <a:pt x="76589" y="98679"/>
                    <a:pt x="49340" y="98679"/>
                  </a:cubicBezTo>
                  <a:cubicBezTo>
                    <a:pt x="22090" y="98679"/>
                    <a:pt x="0" y="76589"/>
                    <a:pt x="0" y="49339"/>
                  </a:cubicBezTo>
                  <a:cubicBezTo>
                    <a:pt x="0" y="22090"/>
                    <a:pt x="22090" y="0"/>
                    <a:pt x="49340" y="0"/>
                  </a:cubicBezTo>
                  <a:cubicBezTo>
                    <a:pt x="76589" y="0"/>
                    <a:pt x="98679" y="22090"/>
                    <a:pt x="98679" y="49339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43">
              <a:extLst>
                <a:ext uri="{FF2B5EF4-FFF2-40B4-BE49-F238E27FC236}">
                  <a16:creationId xmlns:a16="http://schemas.microsoft.com/office/drawing/2014/main" id="{DFFBFB46-AECA-9D05-1723-95C67CC7FE67}"/>
                </a:ext>
              </a:extLst>
            </p:cNvPr>
            <p:cNvSpPr/>
            <p:nvPr/>
          </p:nvSpPr>
          <p:spPr>
            <a:xfrm>
              <a:off x="3192399" y="3302317"/>
              <a:ext cx="178879" cy="178879"/>
            </a:xfrm>
            <a:custGeom>
              <a:avLst/>
              <a:gdLst>
                <a:gd name="connsiteX0" fmla="*/ 178880 w 178879"/>
                <a:gd name="connsiteY0" fmla="*/ 89440 h 178879"/>
                <a:gd name="connsiteX1" fmla="*/ 89440 w 178879"/>
                <a:gd name="connsiteY1" fmla="*/ 178880 h 178879"/>
                <a:gd name="connsiteX2" fmla="*/ 0 w 178879"/>
                <a:gd name="connsiteY2" fmla="*/ 89440 h 178879"/>
                <a:gd name="connsiteX3" fmla="*/ 89440 w 178879"/>
                <a:gd name="connsiteY3" fmla="*/ 0 h 178879"/>
                <a:gd name="connsiteX4" fmla="*/ 178880 w 178879"/>
                <a:gd name="connsiteY4" fmla="*/ 89440 h 178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879" h="178879">
                  <a:moveTo>
                    <a:pt x="178880" y="89440"/>
                  </a:moveTo>
                  <a:cubicBezTo>
                    <a:pt x="178880" y="138836"/>
                    <a:pt x="138836" y="178880"/>
                    <a:pt x="89440" y="178880"/>
                  </a:cubicBezTo>
                  <a:cubicBezTo>
                    <a:pt x="40044" y="178880"/>
                    <a:pt x="0" y="138836"/>
                    <a:pt x="0" y="89440"/>
                  </a:cubicBezTo>
                  <a:cubicBezTo>
                    <a:pt x="0" y="40044"/>
                    <a:pt x="40044" y="0"/>
                    <a:pt x="89440" y="0"/>
                  </a:cubicBezTo>
                  <a:cubicBezTo>
                    <a:pt x="138836" y="0"/>
                    <a:pt x="178880" y="40043"/>
                    <a:pt x="178880" y="8944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44">
              <a:extLst>
                <a:ext uri="{FF2B5EF4-FFF2-40B4-BE49-F238E27FC236}">
                  <a16:creationId xmlns:a16="http://schemas.microsoft.com/office/drawing/2014/main" id="{BBD0D77A-F66A-4473-43BA-A22CC8CC8DF8}"/>
                </a:ext>
              </a:extLst>
            </p:cNvPr>
            <p:cNvSpPr/>
            <p:nvPr/>
          </p:nvSpPr>
          <p:spPr>
            <a:xfrm>
              <a:off x="4702778" y="3576066"/>
              <a:ext cx="120776" cy="120776"/>
            </a:xfrm>
            <a:custGeom>
              <a:avLst/>
              <a:gdLst>
                <a:gd name="connsiteX0" fmla="*/ 120777 w 120776"/>
                <a:gd name="connsiteY0" fmla="*/ 60388 h 120776"/>
                <a:gd name="connsiteX1" fmla="*/ 60389 w 120776"/>
                <a:gd name="connsiteY1" fmla="*/ 120777 h 120776"/>
                <a:gd name="connsiteX2" fmla="*/ 0 w 120776"/>
                <a:gd name="connsiteY2" fmla="*/ 60388 h 120776"/>
                <a:gd name="connsiteX3" fmla="*/ 60389 w 120776"/>
                <a:gd name="connsiteY3" fmla="*/ 0 h 120776"/>
                <a:gd name="connsiteX4" fmla="*/ 120777 w 120776"/>
                <a:gd name="connsiteY4" fmla="*/ 60388 h 120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76" h="120776">
                  <a:moveTo>
                    <a:pt x="120777" y="60388"/>
                  </a:moveTo>
                  <a:cubicBezTo>
                    <a:pt x="120777" y="93740"/>
                    <a:pt x="93740" y="120777"/>
                    <a:pt x="60389" y="120777"/>
                  </a:cubicBezTo>
                  <a:cubicBezTo>
                    <a:pt x="27037" y="120777"/>
                    <a:pt x="0" y="93740"/>
                    <a:pt x="0" y="60388"/>
                  </a:cubicBezTo>
                  <a:cubicBezTo>
                    <a:pt x="0" y="27037"/>
                    <a:pt x="27037" y="0"/>
                    <a:pt x="60389" y="0"/>
                  </a:cubicBezTo>
                  <a:cubicBezTo>
                    <a:pt x="93740" y="0"/>
                    <a:pt x="120777" y="27037"/>
                    <a:pt x="120777" y="60388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45">
              <a:extLst>
                <a:ext uri="{FF2B5EF4-FFF2-40B4-BE49-F238E27FC236}">
                  <a16:creationId xmlns:a16="http://schemas.microsoft.com/office/drawing/2014/main" id="{1375AC1F-1154-6A0F-3F70-122D1B883516}"/>
                </a:ext>
              </a:extLst>
            </p:cNvPr>
            <p:cNvSpPr/>
            <p:nvPr/>
          </p:nvSpPr>
          <p:spPr>
            <a:xfrm>
              <a:off x="4468749" y="3799332"/>
              <a:ext cx="206883" cy="206883"/>
            </a:xfrm>
            <a:custGeom>
              <a:avLst/>
              <a:gdLst>
                <a:gd name="connsiteX0" fmla="*/ 206883 w 206883"/>
                <a:gd name="connsiteY0" fmla="*/ 103441 h 206883"/>
                <a:gd name="connsiteX1" fmla="*/ 103442 w 206883"/>
                <a:gd name="connsiteY1" fmla="*/ 206883 h 206883"/>
                <a:gd name="connsiteX2" fmla="*/ 0 w 206883"/>
                <a:gd name="connsiteY2" fmla="*/ 103441 h 206883"/>
                <a:gd name="connsiteX3" fmla="*/ 103442 w 206883"/>
                <a:gd name="connsiteY3" fmla="*/ 0 h 206883"/>
                <a:gd name="connsiteX4" fmla="*/ 206883 w 206883"/>
                <a:gd name="connsiteY4" fmla="*/ 103441 h 206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883" h="206883">
                  <a:moveTo>
                    <a:pt x="206883" y="103441"/>
                  </a:moveTo>
                  <a:cubicBezTo>
                    <a:pt x="206883" y="160570"/>
                    <a:pt x="160571" y="206883"/>
                    <a:pt x="103442" y="206883"/>
                  </a:cubicBezTo>
                  <a:cubicBezTo>
                    <a:pt x="46313" y="206883"/>
                    <a:pt x="0" y="160570"/>
                    <a:pt x="0" y="103441"/>
                  </a:cubicBezTo>
                  <a:cubicBezTo>
                    <a:pt x="0" y="46312"/>
                    <a:pt x="46313" y="0"/>
                    <a:pt x="103442" y="0"/>
                  </a:cubicBezTo>
                  <a:cubicBezTo>
                    <a:pt x="160571" y="0"/>
                    <a:pt x="206883" y="46312"/>
                    <a:pt x="206883" y="10344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46">
              <a:extLst>
                <a:ext uri="{FF2B5EF4-FFF2-40B4-BE49-F238E27FC236}">
                  <a16:creationId xmlns:a16="http://schemas.microsoft.com/office/drawing/2014/main" id="{163620D7-82B0-80BF-6775-045109CDF96D}"/>
                </a:ext>
              </a:extLst>
            </p:cNvPr>
            <p:cNvSpPr/>
            <p:nvPr/>
          </p:nvSpPr>
          <p:spPr>
            <a:xfrm>
              <a:off x="3186874" y="4602289"/>
              <a:ext cx="134874" cy="134873"/>
            </a:xfrm>
            <a:custGeom>
              <a:avLst/>
              <a:gdLst>
                <a:gd name="connsiteX0" fmla="*/ 134874 w 134874"/>
                <a:gd name="connsiteY0" fmla="*/ 67437 h 134873"/>
                <a:gd name="connsiteX1" fmla="*/ 67437 w 134874"/>
                <a:gd name="connsiteY1" fmla="*/ 134874 h 134873"/>
                <a:gd name="connsiteX2" fmla="*/ 0 w 134874"/>
                <a:gd name="connsiteY2" fmla="*/ 67437 h 134873"/>
                <a:gd name="connsiteX3" fmla="*/ 67437 w 134874"/>
                <a:gd name="connsiteY3" fmla="*/ 0 h 134873"/>
                <a:gd name="connsiteX4" fmla="*/ 134874 w 134874"/>
                <a:gd name="connsiteY4" fmla="*/ 67437 h 134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74" h="134873">
                  <a:moveTo>
                    <a:pt x="134874" y="67437"/>
                  </a:moveTo>
                  <a:cubicBezTo>
                    <a:pt x="134874" y="104682"/>
                    <a:pt x="104681" y="134874"/>
                    <a:pt x="67437" y="134874"/>
                  </a:cubicBezTo>
                  <a:cubicBezTo>
                    <a:pt x="30193" y="134874"/>
                    <a:pt x="0" y="104681"/>
                    <a:pt x="0" y="67437"/>
                  </a:cubicBezTo>
                  <a:cubicBezTo>
                    <a:pt x="0" y="30193"/>
                    <a:pt x="30193" y="0"/>
                    <a:pt x="67437" y="0"/>
                  </a:cubicBezTo>
                  <a:cubicBezTo>
                    <a:pt x="104681" y="0"/>
                    <a:pt x="134874" y="30193"/>
                    <a:pt x="134874" y="67437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47">
              <a:extLst>
                <a:ext uri="{FF2B5EF4-FFF2-40B4-BE49-F238E27FC236}">
                  <a16:creationId xmlns:a16="http://schemas.microsoft.com/office/drawing/2014/main" id="{A757F08F-4088-B6F6-4A8F-4D1F27C1A42F}"/>
                </a:ext>
              </a:extLst>
            </p:cNvPr>
            <p:cNvSpPr/>
            <p:nvPr/>
          </p:nvSpPr>
          <p:spPr>
            <a:xfrm>
              <a:off x="2662332" y="5079015"/>
              <a:ext cx="183261" cy="183261"/>
            </a:xfrm>
            <a:custGeom>
              <a:avLst/>
              <a:gdLst>
                <a:gd name="connsiteX0" fmla="*/ 183261 w 183261"/>
                <a:gd name="connsiteY0" fmla="*/ 91631 h 183261"/>
                <a:gd name="connsiteX1" fmla="*/ 91631 w 183261"/>
                <a:gd name="connsiteY1" fmla="*/ 183261 h 183261"/>
                <a:gd name="connsiteX2" fmla="*/ 0 w 183261"/>
                <a:gd name="connsiteY2" fmla="*/ 91631 h 183261"/>
                <a:gd name="connsiteX3" fmla="*/ 91631 w 183261"/>
                <a:gd name="connsiteY3" fmla="*/ 0 h 183261"/>
                <a:gd name="connsiteX4" fmla="*/ 183261 w 183261"/>
                <a:gd name="connsiteY4" fmla="*/ 91631 h 183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261" h="183261">
                  <a:moveTo>
                    <a:pt x="183261" y="91631"/>
                  </a:moveTo>
                  <a:cubicBezTo>
                    <a:pt x="183261" y="142237"/>
                    <a:pt x="142237" y="183261"/>
                    <a:pt x="91631" y="183261"/>
                  </a:cubicBezTo>
                  <a:cubicBezTo>
                    <a:pt x="41024" y="183261"/>
                    <a:pt x="0" y="142237"/>
                    <a:pt x="0" y="91631"/>
                  </a:cubicBezTo>
                  <a:cubicBezTo>
                    <a:pt x="0" y="41024"/>
                    <a:pt x="41024" y="0"/>
                    <a:pt x="91631" y="0"/>
                  </a:cubicBezTo>
                  <a:cubicBezTo>
                    <a:pt x="142237" y="0"/>
                    <a:pt x="183261" y="41024"/>
                    <a:pt x="183261" y="91631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bg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3" name="Graphic 12">
            <a:extLst>
              <a:ext uri="{FF2B5EF4-FFF2-40B4-BE49-F238E27FC236}">
                <a16:creationId xmlns:a16="http://schemas.microsoft.com/office/drawing/2014/main" id="{4917C3F3-6AB7-FF51-5504-B9F1F1B77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0713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You_2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817762-B725-31A0-2C74-A7A634646C75}"/>
              </a:ext>
            </a:extLst>
          </p:cNvPr>
          <p:cNvSpPr txBox="1"/>
          <p:nvPr/>
        </p:nvSpPr>
        <p:spPr>
          <a:xfrm>
            <a:off x="564407" y="6220827"/>
            <a:ext cx="1510578" cy="43088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 All rights reserved.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83273713-1FEE-8B5C-D929-73CB0ED6BCF4}"/>
              </a:ext>
            </a:extLst>
          </p:cNvPr>
          <p:cNvSpPr/>
          <p:nvPr/>
        </p:nvSpPr>
        <p:spPr>
          <a:xfrm>
            <a:off x="2145067" y="1773372"/>
            <a:ext cx="10046933" cy="5096351"/>
          </a:xfrm>
          <a:custGeom>
            <a:avLst/>
            <a:gdLst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9847385 w 10046677"/>
              <a:gd name="connsiteY4" fmla="*/ 5040923 h 5040923"/>
              <a:gd name="connsiteX5" fmla="*/ 9847385 w 10046677"/>
              <a:gd name="connsiteY5" fmla="*/ 4853354 h 5040923"/>
              <a:gd name="connsiteX6" fmla="*/ 10046677 w 10046677"/>
              <a:gd name="connsiteY6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9847385 w 10046677"/>
              <a:gd name="connsiteY4" fmla="*/ 5040923 h 5040923"/>
              <a:gd name="connsiteX5" fmla="*/ 10046677 w 10046677"/>
              <a:gd name="connsiteY5" fmla="*/ 5040923 h 5040923"/>
              <a:gd name="connsiteX6" fmla="*/ 10046677 w 10046677"/>
              <a:gd name="connsiteY6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933 w 10046933"/>
              <a:gd name="connsiteY0" fmla="*/ 1895951 h 5096351"/>
              <a:gd name="connsiteX1" fmla="*/ 3939210 w 10046933"/>
              <a:gd name="connsiteY1" fmla="*/ 55428 h 5096351"/>
              <a:gd name="connsiteX2" fmla="*/ 256 w 10046933"/>
              <a:gd name="connsiteY2" fmla="*/ 3759920 h 5096351"/>
              <a:gd name="connsiteX3" fmla="*/ 316779 w 10046933"/>
              <a:gd name="connsiteY3" fmla="*/ 5096351 h 5096351"/>
              <a:gd name="connsiteX4" fmla="*/ 10046933 w 10046933"/>
              <a:gd name="connsiteY4" fmla="*/ 5096351 h 5096351"/>
              <a:gd name="connsiteX5" fmla="*/ 10046933 w 10046933"/>
              <a:gd name="connsiteY5" fmla="*/ 1895951 h 5096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46933" h="5096351">
                <a:moveTo>
                  <a:pt x="10046933" y="1895951"/>
                </a:moveTo>
                <a:cubicBezTo>
                  <a:pt x="8396787" y="625218"/>
                  <a:pt x="6289443" y="-231176"/>
                  <a:pt x="3939210" y="55428"/>
                </a:cubicBezTo>
                <a:cubicBezTo>
                  <a:pt x="1668963" y="418722"/>
                  <a:pt x="13078" y="1982164"/>
                  <a:pt x="256" y="3759920"/>
                </a:cubicBezTo>
                <a:cubicBezTo>
                  <a:pt x="-8536" y="4576872"/>
                  <a:pt x="211271" y="4650874"/>
                  <a:pt x="316779" y="5096351"/>
                </a:cubicBezTo>
                <a:lnTo>
                  <a:pt x="10046933" y="5096351"/>
                </a:lnTo>
                <a:lnTo>
                  <a:pt x="10046933" y="1895951"/>
                </a:lnTo>
                <a:close/>
              </a:path>
            </a:pathLst>
          </a:custGeom>
          <a:gradFill>
            <a:gsLst>
              <a:gs pos="23000">
                <a:schemeClr val="accent1"/>
              </a:gs>
              <a:gs pos="75000">
                <a:schemeClr val="accent2"/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2DCB2FBB-83AD-D645-3398-ED8BEC53F8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76851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B65726C6-38C6-020E-E2EB-CAC2BF690948}"/>
              </a:ext>
            </a:extLst>
          </p:cNvPr>
          <p:cNvSpPr/>
          <p:nvPr/>
        </p:nvSpPr>
        <p:spPr>
          <a:xfrm>
            <a:off x="-19455" y="0"/>
            <a:ext cx="9787011" cy="6858000"/>
          </a:xfrm>
          <a:custGeom>
            <a:avLst/>
            <a:gdLst>
              <a:gd name="connsiteX0" fmla="*/ 0 w 9787011"/>
              <a:gd name="connsiteY0" fmla="*/ 0 h 6858000"/>
              <a:gd name="connsiteX1" fmla="*/ 8422770 w 9787011"/>
              <a:gd name="connsiteY1" fmla="*/ 0 h 6858000"/>
              <a:gd name="connsiteX2" fmla="*/ 8581184 w 9787011"/>
              <a:gd name="connsiteY2" fmla="*/ 154695 h 6858000"/>
              <a:gd name="connsiteX3" fmla="*/ 9586960 w 9787011"/>
              <a:gd name="connsiteY3" fmla="*/ 1685557 h 6858000"/>
              <a:gd name="connsiteX4" fmla="*/ 9586750 w 9787011"/>
              <a:gd name="connsiteY4" fmla="*/ 1685557 h 6858000"/>
              <a:gd name="connsiteX5" fmla="*/ 9619893 w 9787011"/>
              <a:gd name="connsiteY5" fmla="*/ 3767545 h 6858000"/>
              <a:gd name="connsiteX6" fmla="*/ 8232526 w 9787011"/>
              <a:gd name="connsiteY6" fmla="*/ 5065009 h 6858000"/>
              <a:gd name="connsiteX7" fmla="*/ 6375081 w 9787011"/>
              <a:gd name="connsiteY7" fmla="*/ 5591689 h 6858000"/>
              <a:gd name="connsiteX8" fmla="*/ 5142938 w 9787011"/>
              <a:gd name="connsiteY8" fmla="*/ 6781968 h 6858000"/>
              <a:gd name="connsiteX9" fmla="*/ 5091657 w 9787011"/>
              <a:gd name="connsiteY9" fmla="*/ 6858000 h 6858000"/>
              <a:gd name="connsiteX10" fmla="*/ 0 w 9787011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787011" h="6858000">
                <a:moveTo>
                  <a:pt x="0" y="0"/>
                </a:moveTo>
                <a:lnTo>
                  <a:pt x="8422770" y="0"/>
                </a:lnTo>
                <a:lnTo>
                  <a:pt x="8581184" y="154695"/>
                </a:lnTo>
                <a:cubicBezTo>
                  <a:pt x="8997492" y="578423"/>
                  <a:pt x="9368913" y="1084359"/>
                  <a:pt x="9586960" y="1685557"/>
                </a:cubicBezTo>
                <a:lnTo>
                  <a:pt x="9586750" y="1685557"/>
                </a:lnTo>
                <a:cubicBezTo>
                  <a:pt x="9822314" y="2335163"/>
                  <a:pt x="9870769" y="3112442"/>
                  <a:pt x="9619893" y="3767545"/>
                </a:cubicBezTo>
                <a:cubicBezTo>
                  <a:pt x="9357060" y="4454129"/>
                  <a:pt x="8817973" y="4845891"/>
                  <a:pt x="8232526" y="5065009"/>
                </a:cubicBezTo>
                <a:cubicBezTo>
                  <a:pt x="7624005" y="5292871"/>
                  <a:pt x="6975841" y="5330597"/>
                  <a:pt x="6375081" y="5591689"/>
                </a:cubicBezTo>
                <a:cubicBezTo>
                  <a:pt x="5850466" y="5819801"/>
                  <a:pt x="5485480" y="6276274"/>
                  <a:pt x="5142938" y="6781968"/>
                </a:cubicBezTo>
                <a:lnTo>
                  <a:pt x="5091657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tx1"/>
              </a:gs>
              <a:gs pos="81000">
                <a:schemeClr val="accent5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2BD6F383-D965-FFA1-9C25-61A40E2E2A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1A9F6188-F1C9-CBAC-170C-6A81A3DE9F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Picture 23" descr="A black background with white text">
            <a:extLst>
              <a:ext uri="{FF2B5EF4-FFF2-40B4-BE49-F238E27FC236}">
                <a16:creationId xmlns:a16="http://schemas.microsoft.com/office/drawing/2014/main" id="{4439680D-4478-D302-C951-8A8BB452B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580218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480F9E52-6BCE-C5AD-388C-E152BEC27009}"/>
              </a:ext>
            </a:extLst>
          </p:cNvPr>
          <p:cNvSpPr/>
          <p:nvPr/>
        </p:nvSpPr>
        <p:spPr>
          <a:xfrm rot="16783638">
            <a:off x="186706" y="-1345135"/>
            <a:ext cx="8148586" cy="9606364"/>
          </a:xfrm>
          <a:custGeom>
            <a:avLst/>
            <a:gdLst>
              <a:gd name="connsiteX0" fmla="*/ 6759403 w 8148586"/>
              <a:gd name="connsiteY0" fmla="*/ 0 h 9606364"/>
              <a:gd name="connsiteX1" fmla="*/ 8148586 w 8148586"/>
              <a:gd name="connsiteY1" fmla="*/ 8103802 h 9606364"/>
              <a:gd name="connsiteX2" fmla="*/ 8054201 w 8148586"/>
              <a:gd name="connsiteY2" fmla="*/ 8082837 h 9606364"/>
              <a:gd name="connsiteX3" fmla="*/ 5961793 w 8148586"/>
              <a:gd name="connsiteY3" fmla="*/ 7443877 h 9606364"/>
              <a:gd name="connsiteX4" fmla="*/ 2675972 w 8148586"/>
              <a:gd name="connsiteY4" fmla="*/ 9026816 h 9606364"/>
              <a:gd name="connsiteX5" fmla="*/ 1601800 w 8148586"/>
              <a:gd name="connsiteY5" fmla="*/ 9559660 h 9606364"/>
              <a:gd name="connsiteX6" fmla="*/ 1448125 w 8148586"/>
              <a:gd name="connsiteY6" fmla="*/ 9606364 h 9606364"/>
              <a:gd name="connsiteX7" fmla="*/ 0 w 8148586"/>
              <a:gd name="connsiteY7" fmla="*/ 1158721 h 960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48586" h="9606364">
                <a:moveTo>
                  <a:pt x="6759403" y="0"/>
                </a:moveTo>
                <a:lnTo>
                  <a:pt x="8148586" y="8103802"/>
                </a:lnTo>
                <a:lnTo>
                  <a:pt x="8054201" y="8082837"/>
                </a:lnTo>
                <a:cubicBezTo>
                  <a:pt x="7353958" y="7894502"/>
                  <a:pt x="6692079" y="7480470"/>
                  <a:pt x="5961793" y="7443877"/>
                </a:cubicBezTo>
                <a:cubicBezTo>
                  <a:pt x="4721232" y="7381695"/>
                  <a:pt x="3692825" y="8388114"/>
                  <a:pt x="2675972" y="9026816"/>
                </a:cubicBezTo>
                <a:cubicBezTo>
                  <a:pt x="2334228" y="9241444"/>
                  <a:pt x="1976414" y="9431782"/>
                  <a:pt x="1601800" y="9559660"/>
                </a:cubicBezTo>
                <a:lnTo>
                  <a:pt x="1448125" y="9606364"/>
                </a:lnTo>
                <a:lnTo>
                  <a:pt x="0" y="1158721"/>
                </a:lnTo>
                <a:close/>
              </a:path>
            </a:pathLst>
          </a:custGeom>
          <a:gradFill flip="none" rotWithShape="1">
            <a:gsLst>
              <a:gs pos="41000">
                <a:schemeClr val="tx1">
                  <a:shade val="30000"/>
                  <a:satMod val="115000"/>
                </a:schemeClr>
              </a:gs>
              <a:gs pos="60000">
                <a:schemeClr val="tx1">
                  <a:shade val="67500"/>
                  <a:satMod val="115000"/>
                </a:schemeClr>
              </a:gs>
              <a:gs pos="100000">
                <a:schemeClr val="tx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1D77203D-1929-786B-9F50-B87CFFF43D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F98CBA-AA97-DD0C-DE49-268D14E872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FCF4DDF4-F974-3E64-D3D5-A56DD7A0A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075893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67F366B6-B4E8-3882-0E5B-BBE932B253F4}"/>
              </a:ext>
            </a:extLst>
          </p:cNvPr>
          <p:cNvSpPr/>
          <p:nvPr/>
        </p:nvSpPr>
        <p:spPr>
          <a:xfrm rot="16200000">
            <a:off x="707158" y="-726614"/>
            <a:ext cx="6858000" cy="8311228"/>
          </a:xfrm>
          <a:custGeom>
            <a:avLst/>
            <a:gdLst>
              <a:gd name="connsiteX0" fmla="*/ 6858000 w 6858000"/>
              <a:gd name="connsiteY0" fmla="*/ 0 h 8311228"/>
              <a:gd name="connsiteX1" fmla="*/ 6858000 w 6858000"/>
              <a:gd name="connsiteY1" fmla="*/ 7496760 h 8311228"/>
              <a:gd name="connsiteX2" fmla="*/ 6715314 w 6858000"/>
              <a:gd name="connsiteY2" fmla="*/ 7520800 h 8311228"/>
              <a:gd name="connsiteX3" fmla="*/ 3781911 w 6858000"/>
              <a:gd name="connsiteY3" fmla="*/ 7169639 h 8311228"/>
              <a:gd name="connsiteX4" fmla="*/ 885465 w 6858000"/>
              <a:gd name="connsiteY4" fmla="*/ 8265873 h 8311228"/>
              <a:gd name="connsiteX5" fmla="*/ 58754 w 6858000"/>
              <a:gd name="connsiteY5" fmla="*/ 7714858 h 8311228"/>
              <a:gd name="connsiteX6" fmla="*/ 0 w 6858000"/>
              <a:gd name="connsiteY6" fmla="*/ 7655279 h 8311228"/>
              <a:gd name="connsiteX7" fmla="*/ 0 w 6858000"/>
              <a:gd name="connsiteY7" fmla="*/ 0 h 831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8311228">
                <a:moveTo>
                  <a:pt x="6858000" y="0"/>
                </a:moveTo>
                <a:lnTo>
                  <a:pt x="6858000" y="7496760"/>
                </a:lnTo>
                <a:lnTo>
                  <a:pt x="6715314" y="7520800"/>
                </a:lnTo>
                <a:cubicBezTo>
                  <a:pt x="5834934" y="7606973"/>
                  <a:pt x="4686086" y="7032982"/>
                  <a:pt x="3781911" y="7169639"/>
                </a:cubicBezTo>
                <a:cubicBezTo>
                  <a:pt x="2642110" y="7341881"/>
                  <a:pt x="1749066" y="8559015"/>
                  <a:pt x="885465" y="8265873"/>
                </a:cubicBezTo>
                <a:cubicBezTo>
                  <a:pt x="615590" y="8174266"/>
                  <a:pt x="332908" y="7977979"/>
                  <a:pt x="58754" y="7714858"/>
                </a:cubicBezTo>
                <a:lnTo>
                  <a:pt x="0" y="765527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541748F-D5EF-5B48-3B2B-16EEC65559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CE057886-314A-C1F0-F429-E4F4C8E95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84F38E9A-9A99-03DB-C87D-533A97184B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41074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398B2DF0-3982-F23E-346C-6DBF145274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F8095A07-AB8A-E15C-0F60-7386DF5495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91AC96C-9A33-EC3F-4859-66A4A4ED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69FBDF9-0694-D676-E6CE-9E0D40A01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352BEF57-C336-8E94-D9BF-06045B2EC3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025613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E361F49-D2CB-27AA-D168-2E26232BBF5C}"/>
              </a:ext>
            </a:extLst>
          </p:cNvPr>
          <p:cNvSpPr/>
          <p:nvPr/>
        </p:nvSpPr>
        <p:spPr>
          <a:xfrm>
            <a:off x="0" y="0"/>
            <a:ext cx="12192000" cy="1003299"/>
          </a:xfrm>
          <a:prstGeom prst="rect">
            <a:avLst/>
          </a:pr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 err="1"/>
          </a:p>
        </p:txBody>
      </p:sp>
      <p:sp>
        <p:nvSpPr>
          <p:cNvPr id="8" name="מציין מיקום תוכן 4">
            <a:extLst>
              <a:ext uri="{FF2B5EF4-FFF2-40B4-BE49-F238E27FC236}">
                <a16:creationId xmlns:a16="http://schemas.microsoft.com/office/drawing/2014/main" id="{0B58A837-B172-7E15-1B76-FBE1D472AD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9" name="מציין מיקום תוכן 4">
            <a:extLst>
              <a:ext uri="{FF2B5EF4-FFF2-40B4-BE49-F238E27FC236}">
                <a16:creationId xmlns:a16="http://schemas.microsoft.com/office/drawing/2014/main" id="{176C5899-F46E-66C7-63A6-BDFDAA04EDB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63A7ACFB-1E65-9433-5708-7D2BC341DB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676063A-BC66-3999-696F-D8A154A987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455A72F-EEA4-1388-CFFB-5A5CFB8B44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background with white text">
            <a:extLst>
              <a:ext uri="{FF2B5EF4-FFF2-40B4-BE49-F238E27FC236}">
                <a16:creationId xmlns:a16="http://schemas.microsoft.com/office/drawing/2014/main" id="{7693446C-BCD3-8ABB-40D5-43EA77DFD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94813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632E00E1-78A2-8658-59F7-96E7B330959F}"/>
              </a:ext>
            </a:extLst>
          </p:cNvPr>
          <p:cNvSpPr/>
          <p:nvPr/>
        </p:nvSpPr>
        <p:spPr>
          <a:xfrm rot="16200000">
            <a:off x="914719" y="-934175"/>
            <a:ext cx="6858000" cy="8726350"/>
          </a:xfrm>
          <a:custGeom>
            <a:avLst/>
            <a:gdLst>
              <a:gd name="connsiteX0" fmla="*/ 6858000 w 6858000"/>
              <a:gd name="connsiteY0" fmla="*/ 0 h 8726350"/>
              <a:gd name="connsiteX1" fmla="*/ 6858000 w 6858000"/>
              <a:gd name="connsiteY1" fmla="*/ 7734878 h 8726350"/>
              <a:gd name="connsiteX2" fmla="*/ 6770469 w 6858000"/>
              <a:gd name="connsiteY2" fmla="*/ 7804125 h 8726350"/>
              <a:gd name="connsiteX3" fmla="*/ 4267489 w 6858000"/>
              <a:gd name="connsiteY3" fmla="*/ 8714660 h 8726350"/>
              <a:gd name="connsiteX4" fmla="*/ 1137716 w 6858000"/>
              <a:gd name="connsiteY4" fmla="*/ 6468606 h 8726350"/>
              <a:gd name="connsiteX5" fmla="*/ 45316 w 6858000"/>
              <a:gd name="connsiteY5" fmla="*/ 6107528 h 8726350"/>
              <a:gd name="connsiteX6" fmla="*/ 0 w 6858000"/>
              <a:gd name="connsiteY6" fmla="*/ 6098814 h 8726350"/>
              <a:gd name="connsiteX7" fmla="*/ 1 w 6858000"/>
              <a:gd name="connsiteY7" fmla="*/ 0 h 872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8000" h="8726350">
                <a:moveTo>
                  <a:pt x="6858000" y="0"/>
                </a:moveTo>
                <a:lnTo>
                  <a:pt x="6858000" y="7734878"/>
                </a:lnTo>
                <a:lnTo>
                  <a:pt x="6770469" y="7804125"/>
                </a:lnTo>
                <a:cubicBezTo>
                  <a:pt x="5992130" y="8394696"/>
                  <a:pt x="5061175" y="8801558"/>
                  <a:pt x="4267489" y="8714660"/>
                </a:cubicBezTo>
                <a:cubicBezTo>
                  <a:pt x="3209241" y="8598794"/>
                  <a:pt x="2082245" y="7019251"/>
                  <a:pt x="1137716" y="6468606"/>
                </a:cubicBezTo>
                <a:cubicBezTo>
                  <a:pt x="783517" y="6262114"/>
                  <a:pt x="405093" y="6176725"/>
                  <a:pt x="45316" y="6107528"/>
                </a:cubicBezTo>
                <a:lnTo>
                  <a:pt x="0" y="6098814"/>
                </a:lnTo>
                <a:lnTo>
                  <a:pt x="1" y="0"/>
                </a:lnTo>
                <a:close/>
              </a:path>
            </a:pathLst>
          </a:custGeom>
          <a:gradFill flip="none" rotWithShape="1">
            <a:gsLst>
              <a:gs pos="0">
                <a:srgbClr val="F358B5"/>
              </a:gs>
              <a:gs pos="83000">
                <a:srgbClr val="E00087"/>
              </a:gs>
            </a:gsLst>
            <a:lin ang="1620000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0F20267A-7174-1A7A-BAD7-51DF9CD084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731" y="2363168"/>
            <a:ext cx="5405119" cy="238067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400" b="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Enter Divider Headline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A389DAFB-BDEF-7DBD-9C2F-9643FE02E9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3C07BBBD-E119-142A-5CBD-A13361D300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2" y="203445"/>
            <a:ext cx="3875245" cy="102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05118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0">
                <a:srgbClr val="F358B5"/>
              </a:gs>
              <a:gs pos="100000">
                <a:srgbClr val="E00087"/>
              </a:gs>
            </a:gsLst>
            <a:lin ang="1080000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0448BE69-4945-AB3A-5F82-2166CED055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77C461AE-09E3-4B8C-02A2-8E9522A315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1B8C018-D7C7-FA70-DCEC-C0ECA217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5654409-E8F9-360D-1859-44F04D87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237E8634-84CF-E774-EA8C-70B0F78886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749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BA134-89D1-2210-5777-E01BBD637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F3D59F-93E8-7D99-4CA0-D20F8B717870}"/>
              </a:ext>
            </a:extLst>
          </p:cNvPr>
          <p:cNvSpPr txBox="1"/>
          <p:nvPr/>
        </p:nvSpPr>
        <p:spPr>
          <a:xfrm>
            <a:off x="375075" y="6519971"/>
            <a:ext cx="2204066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©ETSI 2025. All rights reserved.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50DD75-793F-0958-362A-0446A0D24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00" y="6416456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A16A5-966A-0B00-A3A8-73310F3BB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0707" y="6416456"/>
            <a:ext cx="84992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5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2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  <p:sldLayoutId id="2147483738" r:id="rId18"/>
    <p:sldLayoutId id="2147483739" r:id="rId19"/>
    <p:sldLayoutId id="2147483740" r:id="rId20"/>
    <p:sldLayoutId id="2147483741" r:id="rId21"/>
    <p:sldLayoutId id="2147483742" r:id="rId22"/>
    <p:sldLayoutId id="2147483743" r:id="rId23"/>
    <p:sldLayoutId id="2147483744" r:id="rId2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SzPct val="80000"/>
        <a:buFont typeface=".Hiragino Kaku Gothic Interface W3"/>
        <a:buChar char="◉"/>
        <a:tabLst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SzPct val="80000"/>
        <a:buFont typeface="Courier New" panose="02070309020205020404" pitchFamily="49" charset="0"/>
        <a:buChar char="o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Calibri" panose="020F0502020204030204" pitchFamily="34" charset="0"/>
        <a:buChar char="−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ptos" panose="020B0004020202020204" pitchFamily="34" charset="0"/>
        <a:buChar char="→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etsi.org/education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52E10A6-CA4E-4ECF-99F7-05C033772E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GB" dirty="0"/>
              <a:t>The Basics Course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C5A011-86B5-1550-5521-FC560372C1D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2555" y="3887906"/>
            <a:ext cx="4437063" cy="87788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1700" dirty="0">
                <a:solidFill>
                  <a:schemeClr val="bg1"/>
                </a:solidFill>
              </a:rPr>
              <a:t>Presented by: Prof. Howard Benn</a:t>
            </a:r>
          </a:p>
        </p:txBody>
      </p:sp>
    </p:spTree>
    <p:extLst>
      <p:ext uri="{BB962C8B-B14F-4D97-AF65-F5344CB8AC3E}">
        <p14:creationId xmlns:p14="http://schemas.microsoft.com/office/powerpoint/2010/main" val="353953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F09110-32B4-2840-9133-87945A18CE4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0118" y="1600571"/>
            <a:ext cx="11399026" cy="4680000"/>
          </a:xfrm>
        </p:spPr>
        <p:txBody>
          <a:bodyPr>
            <a:normAutofit/>
          </a:bodyPr>
          <a:lstStyle/>
          <a:p>
            <a:r>
              <a:rPr lang="en-GB" dirty="0"/>
              <a:t>6 Modules</a:t>
            </a:r>
          </a:p>
          <a:p>
            <a:pPr lvl="1"/>
            <a:r>
              <a:rPr lang="en-GB" sz="2800" dirty="0"/>
              <a:t>Module 1 - What are standards, and why are they important? </a:t>
            </a:r>
          </a:p>
          <a:p>
            <a:pPr lvl="1"/>
            <a:r>
              <a:rPr lang="en-GB" sz="2800" dirty="0"/>
              <a:t>Module 2 - SDOs (in both Europe and globally).  What are they?  </a:t>
            </a:r>
          </a:p>
          <a:p>
            <a:pPr lvl="1"/>
            <a:r>
              <a:rPr lang="en-GB" sz="2800" dirty="0"/>
              <a:t>Module 3 - Introduction to ETSI.</a:t>
            </a:r>
          </a:p>
          <a:p>
            <a:pPr lvl="1"/>
            <a:r>
              <a:rPr lang="en-GB" sz="2800"/>
              <a:t>Module 4 - How standards are written</a:t>
            </a:r>
          </a:p>
          <a:p>
            <a:pPr lvl="1"/>
            <a:r>
              <a:rPr lang="en-GB" sz="2800" dirty="0"/>
              <a:t>Module 5 - An example of a standard.</a:t>
            </a:r>
          </a:p>
          <a:p>
            <a:pPr lvl="1"/>
            <a:r>
              <a:rPr lang="en-GB" sz="2800" dirty="0"/>
              <a:t>Module 6 - 3GPP and the </a:t>
            </a:r>
            <a:r>
              <a:rPr lang="en-GB" sz="2800" dirty="0" err="1"/>
              <a:t>Gs</a:t>
            </a:r>
            <a:r>
              <a:rPr lang="en-GB" sz="2800" dirty="0"/>
              <a:t>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118" y="219456"/>
            <a:ext cx="8515281" cy="565808"/>
          </a:xfrm>
        </p:spPr>
        <p:txBody>
          <a:bodyPr anchor="ctr">
            <a:normAutofit/>
          </a:bodyPr>
          <a:lstStyle/>
          <a:p>
            <a:r>
              <a:rPr lang="fr-FR" b="1" dirty="0"/>
              <a:t>Contents</a:t>
            </a:r>
            <a:endParaRPr lang="en-US" b="1" dirty="0"/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EAE193C-97EA-477C-4F01-11C93F979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00" y="6416456"/>
            <a:ext cx="7315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D5C6A-50CA-4CFE-9A38-C05BE74E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0707" y="6416456"/>
            <a:ext cx="849923" cy="36512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3C6DF47B-3BED-4C75-ACAB-4344E1B376FE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238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5F2B77-6418-1F40-A304-2445F76CF1F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1574" y="1600571"/>
            <a:ext cx="6186647" cy="4680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600" b="1" noProof="0" dirty="0"/>
              <a:t>Understanding ICT Standardization: Principles and Practice </a:t>
            </a:r>
            <a:br>
              <a:rPr lang="en-GB" sz="2600" b="1" noProof="0" dirty="0"/>
            </a:br>
            <a:r>
              <a:rPr lang="en-GB" sz="2600" b="1" noProof="0" dirty="0"/>
              <a:t>(Published 2021)</a:t>
            </a:r>
          </a:p>
          <a:p>
            <a:pPr lvl="2">
              <a:lnSpc>
                <a:spcPct val="90000"/>
              </a:lnSpc>
            </a:pPr>
            <a:r>
              <a:rPr lang="en-GB" sz="2600" noProof="0" dirty="0"/>
              <a:t>Includes supporting material, e.g. quizzes to prove knowledge</a:t>
            </a:r>
          </a:p>
          <a:p>
            <a:pPr lvl="2">
              <a:lnSpc>
                <a:spcPct val="90000"/>
              </a:lnSpc>
            </a:pPr>
            <a:r>
              <a:rPr lang="en-GB" sz="2600" noProof="0" dirty="0"/>
              <a:t>More detailed information about the topics</a:t>
            </a:r>
          </a:p>
          <a:p>
            <a:pPr lvl="2">
              <a:lnSpc>
                <a:spcPct val="90000"/>
              </a:lnSpc>
            </a:pPr>
            <a:r>
              <a:rPr lang="en-GB" sz="2600" dirty="0"/>
              <a:t>Available at: </a:t>
            </a:r>
            <a:r>
              <a:rPr lang="en-GB" sz="2600" dirty="0">
                <a:hlinkClick r:id="rId2"/>
              </a:rPr>
              <a:t>https://www.etsi.org/education</a:t>
            </a:r>
            <a:r>
              <a:rPr lang="en-GB" sz="2600" dirty="0"/>
              <a:t> </a:t>
            </a:r>
            <a:endParaRPr lang="en-GB" sz="2600" noProof="0" dirty="0"/>
          </a:p>
        </p:txBody>
      </p:sp>
      <p:pic>
        <p:nvPicPr>
          <p:cNvPr id="4" name="Picture 3" descr="A cover of a book&#10;&#10;Description automatically generated">
            <a:extLst>
              <a:ext uri="{FF2B5EF4-FFF2-40B4-BE49-F238E27FC236}">
                <a16:creationId xmlns:a16="http://schemas.microsoft.com/office/drawing/2014/main" id="{BAB7C7AB-3347-A3BD-CA61-7B376C95B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0698" y="1600571"/>
            <a:ext cx="3369600" cy="4680000"/>
          </a:xfrm>
          <a:prstGeom prst="rect">
            <a:avLst/>
          </a:prstGeom>
          <a:noFill/>
        </p:spPr>
      </p:pic>
      <p:sp>
        <p:nvSpPr>
          <p:cNvPr id="3" name="כותרת 2">
            <a:extLst>
              <a:ext uri="{FF2B5EF4-FFF2-40B4-BE49-F238E27FC236}">
                <a16:creationId xmlns:a16="http://schemas.microsoft.com/office/drawing/2014/main" id="{0975B0CF-ED61-4BB8-883A-4C0439B7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118" y="219456"/>
            <a:ext cx="8515281" cy="565808"/>
          </a:xfrm>
        </p:spPr>
        <p:txBody>
          <a:bodyPr anchor="ctr">
            <a:normAutofit/>
          </a:bodyPr>
          <a:lstStyle/>
          <a:p>
            <a:r>
              <a:rPr lang="en-GB" noProof="0" dirty="0"/>
              <a:t>Accompanying textbook</a:t>
            </a:r>
          </a:p>
        </p:txBody>
      </p:sp>
      <p:sp>
        <p:nvSpPr>
          <p:cNvPr id="12" name="מציין מיקום של כותרת תחתונה 1">
            <a:extLst>
              <a:ext uri="{FF2B5EF4-FFF2-40B4-BE49-F238E27FC236}">
                <a16:creationId xmlns:a16="http://schemas.microsoft.com/office/drawing/2014/main" id="{432C2E3B-0175-44BA-A99B-9638C46300D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438400" y="6416456"/>
            <a:ext cx="7315200" cy="36512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GB" dirty="0"/>
              <a:t>Master Tech Standardisation</a:t>
            </a:r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672EF2D-F88C-5BF6-C3C6-23F3734B2D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230707" y="6416456"/>
            <a:ext cx="849923" cy="36512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CE5F33B7-1B3C-824C-89B7-74F931436C11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68709"/>
      </p:ext>
    </p:extLst>
  </p:cSld>
  <p:clrMapOvr>
    <a:masterClrMapping/>
  </p:clrMapOvr>
</p:sld>
</file>

<file path=ppt/theme/theme1.xml><?xml version="1.0" encoding="utf-8"?>
<a:theme xmlns:a="http://schemas.openxmlformats.org/drawingml/2006/main" name="ETSI_EaS_MasterTechStandardisation_Template_with_s">
  <a:themeElements>
    <a:clrScheme name="Cust5">
      <a:dk1>
        <a:srgbClr val="EC008C"/>
      </a:dk1>
      <a:lt1>
        <a:sysClr val="window" lastClr="FFFFFF"/>
      </a:lt1>
      <a:dk2>
        <a:srgbClr val="181C44"/>
      </a:dk2>
      <a:lt2>
        <a:srgbClr val="FFFFFF"/>
      </a:lt2>
      <a:accent1>
        <a:srgbClr val="EC008C"/>
      </a:accent1>
      <a:accent2>
        <a:srgbClr val="F15D27"/>
      </a:accent2>
      <a:accent3>
        <a:srgbClr val="8DC640"/>
      </a:accent3>
      <a:accent4>
        <a:srgbClr val="F07FAC"/>
      </a:accent4>
      <a:accent5>
        <a:srgbClr val="FFC20E"/>
      </a:accent5>
      <a:accent6>
        <a:srgbClr val="F68D66"/>
      </a:accent6>
      <a:hlink>
        <a:srgbClr val="A0CBED"/>
      </a:hlink>
      <a:folHlink>
        <a:srgbClr val="004A8D"/>
      </a:folHlink>
    </a:clrScheme>
    <a:fontScheme name="Custom 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TSI_EaS_MasterTechStandardisation_Template_with_s.potx" id="{A7403EBE-CEEB-4DDF-AA8E-137B3E83EDE3}" vid="{BFC4699E-942D-4258-B9B3-0C5E63FD84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D6A16ECBC054B9711993F44EDF6D6" ma:contentTypeVersion="13" ma:contentTypeDescription="Create a new document." ma:contentTypeScope="" ma:versionID="4c2fb472aa2292818020bea3f11e4b86">
  <xsd:schema xmlns:xsd="http://www.w3.org/2001/XMLSchema" xmlns:xs="http://www.w3.org/2001/XMLSchema" xmlns:p="http://schemas.microsoft.com/office/2006/metadata/properties" xmlns:ns2="c760837b-f74e-4cf8-8793-8ef23bf1b979" xmlns:ns3="3df6a3cd-5888-447e-86ed-9eb196013da0" targetNamespace="http://schemas.microsoft.com/office/2006/metadata/properties" ma:root="true" ma:fieldsID="0aee4c0de44544680207137ed4031401" ns2:_="" ns3:_="">
    <xsd:import namespace="c760837b-f74e-4cf8-8793-8ef23bf1b979"/>
    <xsd:import namespace="3df6a3cd-5888-447e-86ed-9eb196013d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0837b-f74e-4cf8-8793-8ef23bf1b9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fd3c702-1e94-4359-a2ce-26b5441be7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6a3cd-5888-447e-86ed-9eb196013da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07a6719-347d-49d9-918a-e2c69c4d2ddd}" ma:internalName="TaxCatchAll" ma:showField="CatchAllData" ma:web="3df6a3cd-5888-447e-86ed-9eb196013d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f6a3cd-5888-447e-86ed-9eb196013da0" xsi:nil="true"/>
    <lcf76f155ced4ddcb4097134ff3c332f xmlns="c760837b-f74e-4cf8-8793-8ef23bf1b97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8A052F-6FD2-447C-8F83-00B1D714B6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085322-FF04-421C-A947-9814BBDFE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0837b-f74e-4cf8-8793-8ef23bf1b979"/>
    <ds:schemaRef ds:uri="3df6a3cd-5888-447e-86ed-9eb196013d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D9BC59-AA01-404F-9205-E1D057C7C5BF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3df6a3cd-5888-447e-86ed-9eb196013da0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c760837b-f74e-4cf8-8793-8ef23bf1b97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ETSI_EaS_MasterTechStandardisation_Template_with_s</Template>
  <TotalTime>127</TotalTime>
  <Words>123</Words>
  <Application>Microsoft Office PowerPoint</Application>
  <PresentationFormat>Widescreen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.Hiragino Kaku Gothic Interface W3</vt:lpstr>
      <vt:lpstr>Aptos</vt:lpstr>
      <vt:lpstr>Arial</vt:lpstr>
      <vt:lpstr>Calibri</vt:lpstr>
      <vt:lpstr>Courier New</vt:lpstr>
      <vt:lpstr>Wingdings</vt:lpstr>
      <vt:lpstr>ETSI_EaS_MasterTechStandardisation_Template_with_s</vt:lpstr>
      <vt:lpstr>The Basics Course</vt:lpstr>
      <vt:lpstr>Contents</vt:lpstr>
      <vt:lpstr>Accompanying textbook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1 - What are standards and  why are they important?</dc:title>
  <dc:creator>Claire d'Esclercs</dc:creator>
  <cp:lastModifiedBy>Howard Benn</cp:lastModifiedBy>
  <cp:revision>6</cp:revision>
  <dcterms:created xsi:type="dcterms:W3CDTF">2024-08-02T08:14:16Z</dcterms:created>
  <dcterms:modified xsi:type="dcterms:W3CDTF">2025-07-10T17:57:04Z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0x0101001BAD6A16ECBC054B9711993F44EDF6D6</vt:lpwstr>
  </property>
  <property fmtid="{D5CDD505-2E9C-101B-9397-08002B2CF9AE}" pid="3" name="MediaServiceImageTags">
    <vt:lpwstr/>
  </property>
</Properties>
</file>