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20.jpg" ContentType="image/jp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9" r:id="rId6"/>
    <p:sldId id="260" r:id="rId7"/>
    <p:sldId id="3830" r:id="rId8"/>
    <p:sldId id="3831" r:id="rId9"/>
    <p:sldId id="3832" r:id="rId10"/>
    <p:sldId id="3833" r:id="rId11"/>
    <p:sldId id="3834" r:id="rId12"/>
    <p:sldId id="3835" r:id="rId13"/>
    <p:sldId id="3836" r:id="rId14"/>
    <p:sldId id="38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1A5B"/>
    <a:srgbClr val="779F38"/>
    <a:srgbClr val="B4008C"/>
    <a:srgbClr val="F06E0A"/>
    <a:srgbClr val="F06678"/>
    <a:srgbClr val="F358B5"/>
    <a:srgbClr val="E00087"/>
    <a:srgbClr val="EC008C"/>
    <a:srgbClr val="FF4DB5"/>
    <a:srgbClr val="FF5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5853"/>
  </p:normalViewPr>
  <p:slideViewPr>
    <p:cSldViewPr snapToGrid="0" showGuides="1">
      <p:cViewPr varScale="1">
        <p:scale>
          <a:sx n="158" d="100"/>
          <a:sy n="158" d="100"/>
        </p:scale>
        <p:origin x="268" y="88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-11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8F38A-9D17-492D-9315-8AB046B33D89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61B5A-64FC-4082-879A-B8F9B344F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7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94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97FE917F-CDA1-1423-460C-1C02E18F7ED8}"/>
              </a:ext>
            </a:extLst>
          </p:cNvPr>
          <p:cNvSpPr/>
          <p:nvPr userDrawn="1"/>
        </p:nvSpPr>
        <p:spPr>
          <a:xfrm>
            <a:off x="6732026" y="2907108"/>
            <a:ext cx="5459974" cy="3950892"/>
          </a:xfrm>
          <a:custGeom>
            <a:avLst/>
            <a:gdLst>
              <a:gd name="connsiteX0" fmla="*/ 4702352 w 5459974"/>
              <a:gd name="connsiteY0" fmla="*/ 131 h 3950892"/>
              <a:gd name="connsiteX1" fmla="*/ 5325482 w 5459974"/>
              <a:gd name="connsiteY1" fmla="*/ 125168 h 3950892"/>
              <a:gd name="connsiteX2" fmla="*/ 5459974 w 5459974"/>
              <a:gd name="connsiteY2" fmla="*/ 188832 h 3950892"/>
              <a:gd name="connsiteX3" fmla="*/ 5459974 w 5459974"/>
              <a:gd name="connsiteY3" fmla="*/ 3950892 h 3950892"/>
              <a:gd name="connsiteX4" fmla="*/ 230748 w 5459974"/>
              <a:gd name="connsiteY4" fmla="*/ 3950892 h 3950892"/>
              <a:gd name="connsiteX5" fmla="*/ 158683 w 5459974"/>
              <a:gd name="connsiteY5" fmla="*/ 3791410 h 3950892"/>
              <a:gd name="connsiteX6" fmla="*/ 5222 w 5459974"/>
              <a:gd name="connsiteY6" fmla="*/ 3163790 h 3950892"/>
              <a:gd name="connsiteX7" fmla="*/ 576536 w 5459974"/>
              <a:gd name="connsiteY7" fmla="*/ 1971870 h 3950892"/>
              <a:gd name="connsiteX8" fmla="*/ 1973340 w 5459974"/>
              <a:gd name="connsiteY8" fmla="*/ 1653798 h 3950892"/>
              <a:gd name="connsiteX9" fmla="*/ 3604112 w 5459974"/>
              <a:gd name="connsiteY9" fmla="*/ 694094 h 3950892"/>
              <a:gd name="connsiteX10" fmla="*/ 4702352 w 5459974"/>
              <a:gd name="connsiteY10" fmla="*/ 131 h 395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9974" h="3950892">
                <a:moveTo>
                  <a:pt x="4702352" y="131"/>
                </a:moveTo>
                <a:cubicBezTo>
                  <a:pt x="4919967" y="4424"/>
                  <a:pt x="5130682" y="47220"/>
                  <a:pt x="5325482" y="125168"/>
                </a:cubicBezTo>
                <a:lnTo>
                  <a:pt x="5459974" y="188832"/>
                </a:lnTo>
                <a:lnTo>
                  <a:pt x="5459974" y="3950892"/>
                </a:lnTo>
                <a:lnTo>
                  <a:pt x="230748" y="3950892"/>
                </a:lnTo>
                <a:lnTo>
                  <a:pt x="158683" y="3791410"/>
                </a:lnTo>
                <a:cubicBezTo>
                  <a:pt x="78533" y="3590835"/>
                  <a:pt x="25459" y="3379785"/>
                  <a:pt x="5222" y="3163790"/>
                </a:cubicBezTo>
                <a:cubicBezTo>
                  <a:pt x="-39048" y="2690830"/>
                  <a:pt x="202163" y="2249524"/>
                  <a:pt x="576536" y="1971870"/>
                </a:cubicBezTo>
                <a:cubicBezTo>
                  <a:pt x="1024732" y="1639314"/>
                  <a:pt x="1450619" y="1703325"/>
                  <a:pt x="1973340" y="1653798"/>
                </a:cubicBezTo>
                <a:cubicBezTo>
                  <a:pt x="2620346" y="1592357"/>
                  <a:pt x="3115031" y="1073257"/>
                  <a:pt x="3604112" y="694094"/>
                </a:cubicBezTo>
                <a:cubicBezTo>
                  <a:pt x="3938420" y="434896"/>
                  <a:pt x="4252052" y="-8746"/>
                  <a:pt x="4702352" y="131"/>
                </a:cubicBezTo>
                <a:close/>
              </a:path>
            </a:pathLst>
          </a:custGeom>
          <a:gradFill>
            <a:gsLst>
              <a:gs pos="63000">
                <a:schemeClr val="accent6">
                  <a:lumMod val="75000"/>
                </a:schemeClr>
              </a:gs>
              <a:gs pos="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224E59BB-91FF-8B55-5067-6CC36658FC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790" y="2542641"/>
            <a:ext cx="9847004" cy="1549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DDF4EF-A600-8854-3FA8-042B9D39368D}"/>
              </a:ext>
            </a:extLst>
          </p:cNvPr>
          <p:cNvSpPr txBox="1"/>
          <p:nvPr userDrawn="1"/>
        </p:nvSpPr>
        <p:spPr>
          <a:xfrm>
            <a:off x="682790" y="6390104"/>
            <a:ext cx="2659439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©ETSI 2025. All rights reserved.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31BF4F9-6697-4F80-07B2-F54130E25F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9673" y="334995"/>
            <a:ext cx="5797004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76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FD81024-2ABA-B356-EE25-EBA229A77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9134" y="4468835"/>
            <a:ext cx="6227053" cy="5478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sz="3200" noProof="0">
                <a:solidFill>
                  <a:schemeClr val="accent1"/>
                </a:solidFill>
                <a:latin typeface="+mj-lt"/>
                <a:cs typeface="Poppins" pitchFamily="2" charset="77"/>
              </a:rPr>
              <a:t>Thank</a:t>
            </a:r>
            <a:r>
              <a:rPr lang="en-US" sz="3200">
                <a:solidFill>
                  <a:schemeClr val="accent1"/>
                </a:solidFill>
                <a:latin typeface="+mj-lt"/>
                <a:cs typeface="Poppins" pitchFamily="2" charset="77"/>
              </a:rPr>
              <a:t> you for your attention</a:t>
            </a:r>
          </a:p>
        </p:txBody>
      </p:sp>
      <p:sp>
        <p:nvSpPr>
          <p:cNvPr id="9" name="Picture Placeholder 8" descr="Picture Placeholder 36.">
            <a:extLst>
              <a:ext uri="{FF2B5EF4-FFF2-40B4-BE49-F238E27FC236}">
                <a16:creationId xmlns:a16="http://schemas.microsoft.com/office/drawing/2014/main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F6BA66-5BC3-A02A-A624-F5839C317A0E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D82E9-280C-4295-83FF-04AFAD5AE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2024. All rights reserved.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167BFF3-6721-4D50-A22F-1058D48B4F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334" y="4200112"/>
            <a:ext cx="3491345" cy="1091045"/>
          </a:xfrm>
          <a:prstGeom prst="rect">
            <a:avLst/>
          </a:prstGeom>
        </p:spPr>
      </p:pic>
      <p:sp>
        <p:nvSpPr>
          <p:cNvPr id="13" name="Oval 6">
            <a:extLst>
              <a:ext uri="{FF2B5EF4-FFF2-40B4-BE49-F238E27FC236}">
                <a16:creationId xmlns:a16="http://schemas.microsoft.com/office/drawing/2014/main" id="{D5890C5B-2F16-48A9-B400-AAD3F0A4F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D6FD8A-C010-463E-9572-A0B2C60D2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72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28000">
                <a:schemeClr val="tx1"/>
              </a:gs>
              <a:gs pos="81000">
                <a:schemeClr val="accent2"/>
              </a:gs>
            </a:gsLst>
            <a:lin ang="10800000" scaled="0"/>
            <a:tileRect/>
          </a:gradFill>
          <a:ln w="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79BEF46B-E773-0A69-B2B3-322675B8C88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9639B249-A991-A4ED-8C02-B7F859617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A116159-9E0D-3A64-01C0-B918F9DA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061D2C8-F32B-78AD-FEC2-E2313B4F7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B56FE2B9-E91B-5684-394F-E5EC66AAD2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5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28000">
                <a:schemeClr val="tx1"/>
              </a:gs>
              <a:gs pos="81000">
                <a:schemeClr val="accent2"/>
              </a:gs>
            </a:gsLst>
            <a:lin ang="10800000" scaled="0"/>
            <a:tileRect/>
          </a:gradFill>
          <a:ln w="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1015DEBF-D469-6138-B45E-75A619666A8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A79076CB-58BB-0B79-BEF5-6EE0F26551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F9BF0EAB-D1B7-AACC-D737-48A00D510C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AC4B6C-6A2D-2F07-B7FB-87FAC9E443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0FDB1DE-9A2D-63B5-0D51-C9175FF1C8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D1930AEB-B310-E3F8-7894-6E67F248E4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6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1000">
                <a:schemeClr val="tx1"/>
              </a:gs>
              <a:gs pos="99000">
                <a:schemeClr val="accent5"/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3" name="מציין מיקום של כותרת 1">
            <a:extLst>
              <a:ext uri="{FF2B5EF4-FFF2-40B4-BE49-F238E27FC236}">
                <a16:creationId xmlns:a16="http://schemas.microsoft.com/office/drawing/2014/main" id="{25C866E2-1BD8-7425-29FD-3FDC272CD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מציין מיקום תוכן 4">
            <a:extLst>
              <a:ext uri="{FF2B5EF4-FFF2-40B4-BE49-F238E27FC236}">
                <a16:creationId xmlns:a16="http://schemas.microsoft.com/office/drawing/2014/main" id="{92845BCF-FC05-10E5-3F0B-A4F3AA267CE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50422-143F-D2ED-CCE2-EBF705FD2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AE6672-0BD4-2D68-B803-1DBAAFBB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black background with white text">
            <a:extLst>
              <a:ext uri="{FF2B5EF4-FFF2-40B4-BE49-F238E27FC236}">
                <a16:creationId xmlns:a16="http://schemas.microsoft.com/office/drawing/2014/main" id="{D3A2C936-5FD1-ECD7-C13D-32BFA9BC3F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3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53000">
                <a:srgbClr val="779F38"/>
              </a:gs>
              <a:gs pos="100000">
                <a:schemeClr val="accent1"/>
              </a:gs>
            </a:gsLst>
            <a:lin ang="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2565E6F3-603E-73E2-5CC5-3FF51A681C2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5E90E7FB-C9BD-AD98-0B71-2C9C8D22B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A536377-9D7A-C2E3-6E79-7BE934CE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CFC1295-6173-B61C-82FB-621324EB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23A5B829-C04C-C1EB-2802-207FE64F6D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0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1000">
                <a:schemeClr val="tx1"/>
              </a:gs>
              <a:gs pos="99000">
                <a:schemeClr val="accent5"/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749780C8-080E-A85E-2449-129798E40D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  <p:sp>
        <p:nvSpPr>
          <p:cNvPr id="18" name="מציין מיקום תוכן 4">
            <a:extLst>
              <a:ext uri="{FF2B5EF4-FFF2-40B4-BE49-F238E27FC236}">
                <a16:creationId xmlns:a16="http://schemas.microsoft.com/office/drawing/2014/main" id="{02FA69DF-81F7-ED76-B51E-78A6C527C4B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3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0C3928D3-22B4-F3D0-684B-B67BB6C1AF1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3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D8DA8D22-E988-B58C-9612-C8F435ABE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CA1540-3DCC-CAD1-F8A9-82CA692D76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3B87D02-5453-A183-FB9A-8D3748CDFD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3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0">
                <a:srgbClr val="F358B5"/>
              </a:gs>
              <a:gs pos="100000">
                <a:srgbClr val="E00087"/>
              </a:gs>
            </a:gsLst>
            <a:lin ang="108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0448BE69-4945-AB3A-5F82-2166CED055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77C461AE-09E3-4B8C-02A2-8E9522A315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1B8C018-D7C7-FA70-DCEC-C0ECA217F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5654409-E8F9-360D-1859-44F04D87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237E8634-84CF-E774-EA8C-70B0F78886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4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_2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817762-B725-31A0-2C74-A7A634646C75}"/>
              </a:ext>
            </a:extLst>
          </p:cNvPr>
          <p:cNvSpPr txBox="1"/>
          <p:nvPr userDrawn="1"/>
        </p:nvSpPr>
        <p:spPr>
          <a:xfrm>
            <a:off x="564407" y="6220827"/>
            <a:ext cx="1510578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©ETSI 2025.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 All rights reserved.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3273713-1FEE-8B5C-D929-73CB0ED6BCF4}"/>
              </a:ext>
            </a:extLst>
          </p:cNvPr>
          <p:cNvSpPr/>
          <p:nvPr userDrawn="1"/>
        </p:nvSpPr>
        <p:spPr>
          <a:xfrm>
            <a:off x="2145067" y="1773372"/>
            <a:ext cx="10046933" cy="5096351"/>
          </a:xfrm>
          <a:custGeom>
            <a:avLst/>
            <a:gdLst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9847385 w 10046677"/>
              <a:gd name="connsiteY4" fmla="*/ 5040923 h 5040923"/>
              <a:gd name="connsiteX5" fmla="*/ 9847385 w 10046677"/>
              <a:gd name="connsiteY5" fmla="*/ 4853354 h 5040923"/>
              <a:gd name="connsiteX6" fmla="*/ 10046677 w 10046677"/>
              <a:gd name="connsiteY6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9847385 w 10046677"/>
              <a:gd name="connsiteY4" fmla="*/ 5040923 h 5040923"/>
              <a:gd name="connsiteX5" fmla="*/ 10046677 w 10046677"/>
              <a:gd name="connsiteY5" fmla="*/ 5040923 h 5040923"/>
              <a:gd name="connsiteX6" fmla="*/ 10046677 w 10046677"/>
              <a:gd name="connsiteY6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95951 h 5096351"/>
              <a:gd name="connsiteX1" fmla="*/ 3938954 w 10046677"/>
              <a:gd name="connsiteY1" fmla="*/ 55428 h 5096351"/>
              <a:gd name="connsiteX2" fmla="*/ 0 w 10046677"/>
              <a:gd name="connsiteY2" fmla="*/ 3759920 h 5096351"/>
              <a:gd name="connsiteX3" fmla="*/ 316523 w 10046677"/>
              <a:gd name="connsiteY3" fmla="*/ 5096351 h 5096351"/>
              <a:gd name="connsiteX4" fmla="*/ 10046677 w 10046677"/>
              <a:gd name="connsiteY4" fmla="*/ 5096351 h 5096351"/>
              <a:gd name="connsiteX5" fmla="*/ 10046677 w 10046677"/>
              <a:gd name="connsiteY5" fmla="*/ 1895951 h 5096351"/>
              <a:gd name="connsiteX0" fmla="*/ 10046677 w 10046677"/>
              <a:gd name="connsiteY0" fmla="*/ 1895951 h 5096351"/>
              <a:gd name="connsiteX1" fmla="*/ 3938954 w 10046677"/>
              <a:gd name="connsiteY1" fmla="*/ 55428 h 5096351"/>
              <a:gd name="connsiteX2" fmla="*/ 0 w 10046677"/>
              <a:gd name="connsiteY2" fmla="*/ 3759920 h 5096351"/>
              <a:gd name="connsiteX3" fmla="*/ 316523 w 10046677"/>
              <a:gd name="connsiteY3" fmla="*/ 5096351 h 5096351"/>
              <a:gd name="connsiteX4" fmla="*/ 10046677 w 10046677"/>
              <a:gd name="connsiteY4" fmla="*/ 5096351 h 5096351"/>
              <a:gd name="connsiteX5" fmla="*/ 10046677 w 10046677"/>
              <a:gd name="connsiteY5" fmla="*/ 1895951 h 5096351"/>
              <a:gd name="connsiteX0" fmla="*/ 10046677 w 10046677"/>
              <a:gd name="connsiteY0" fmla="*/ 1895951 h 5096351"/>
              <a:gd name="connsiteX1" fmla="*/ 3938954 w 10046677"/>
              <a:gd name="connsiteY1" fmla="*/ 55428 h 5096351"/>
              <a:gd name="connsiteX2" fmla="*/ 0 w 10046677"/>
              <a:gd name="connsiteY2" fmla="*/ 3759920 h 5096351"/>
              <a:gd name="connsiteX3" fmla="*/ 316523 w 10046677"/>
              <a:gd name="connsiteY3" fmla="*/ 5096351 h 5096351"/>
              <a:gd name="connsiteX4" fmla="*/ 10046677 w 10046677"/>
              <a:gd name="connsiteY4" fmla="*/ 5096351 h 5096351"/>
              <a:gd name="connsiteX5" fmla="*/ 10046677 w 10046677"/>
              <a:gd name="connsiteY5" fmla="*/ 1895951 h 5096351"/>
              <a:gd name="connsiteX0" fmla="*/ 10046933 w 10046933"/>
              <a:gd name="connsiteY0" fmla="*/ 1895951 h 5096351"/>
              <a:gd name="connsiteX1" fmla="*/ 3939210 w 10046933"/>
              <a:gd name="connsiteY1" fmla="*/ 55428 h 5096351"/>
              <a:gd name="connsiteX2" fmla="*/ 256 w 10046933"/>
              <a:gd name="connsiteY2" fmla="*/ 3759920 h 5096351"/>
              <a:gd name="connsiteX3" fmla="*/ 316779 w 10046933"/>
              <a:gd name="connsiteY3" fmla="*/ 5096351 h 5096351"/>
              <a:gd name="connsiteX4" fmla="*/ 10046933 w 10046933"/>
              <a:gd name="connsiteY4" fmla="*/ 5096351 h 5096351"/>
              <a:gd name="connsiteX5" fmla="*/ 10046933 w 10046933"/>
              <a:gd name="connsiteY5" fmla="*/ 1895951 h 509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46933" h="5096351">
                <a:moveTo>
                  <a:pt x="10046933" y="1895951"/>
                </a:moveTo>
                <a:cubicBezTo>
                  <a:pt x="8396787" y="625218"/>
                  <a:pt x="6289443" y="-231176"/>
                  <a:pt x="3939210" y="55428"/>
                </a:cubicBezTo>
                <a:cubicBezTo>
                  <a:pt x="1668963" y="418722"/>
                  <a:pt x="13078" y="1982164"/>
                  <a:pt x="256" y="3759920"/>
                </a:cubicBezTo>
                <a:cubicBezTo>
                  <a:pt x="-8536" y="4576872"/>
                  <a:pt x="211271" y="4650874"/>
                  <a:pt x="316779" y="5096351"/>
                </a:cubicBezTo>
                <a:lnTo>
                  <a:pt x="10046933" y="5096351"/>
                </a:lnTo>
                <a:lnTo>
                  <a:pt x="10046933" y="1895951"/>
                </a:lnTo>
                <a:close/>
              </a:path>
            </a:pathLst>
          </a:custGeom>
          <a:gradFill>
            <a:gsLst>
              <a:gs pos="23000">
                <a:schemeClr val="accent1"/>
              </a:gs>
              <a:gs pos="75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DCB2FBB-83AD-D645-3398-ED8BEC53F8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9673" y="334995"/>
            <a:ext cx="5797004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30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>
            <a:extLst>
              <a:ext uri="{FF2B5EF4-FFF2-40B4-BE49-F238E27FC236}">
                <a16:creationId xmlns:a16="http://schemas.microsoft.com/office/drawing/2014/main" id="{224E59BB-91FF-8B55-5067-6CC36658FC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7250" y="2542641"/>
            <a:ext cx="9847004" cy="1549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29" name="Graphic 39">
            <a:extLst>
              <a:ext uri="{FF2B5EF4-FFF2-40B4-BE49-F238E27FC236}">
                <a16:creationId xmlns:a16="http://schemas.microsoft.com/office/drawing/2014/main" id="{05F36F4E-2E6B-0750-C94E-60192CF35BB1}"/>
              </a:ext>
            </a:extLst>
          </p:cNvPr>
          <p:cNvSpPr/>
          <p:nvPr userDrawn="1"/>
        </p:nvSpPr>
        <p:spPr>
          <a:xfrm>
            <a:off x="6732026" y="2907108"/>
            <a:ext cx="6431574" cy="5458907"/>
          </a:xfrm>
          <a:custGeom>
            <a:avLst/>
            <a:gdLst>
              <a:gd name="connsiteX0" fmla="*/ 4496820 w 5244517"/>
              <a:gd name="connsiteY0" fmla="*/ 175081 h 4451372"/>
              <a:gd name="connsiteX1" fmla="*/ 3834452 w 5244517"/>
              <a:gd name="connsiteY1" fmla="*/ 107 h 4451372"/>
              <a:gd name="connsiteX2" fmla="*/ 2938911 w 5244517"/>
              <a:gd name="connsiteY2" fmla="*/ 565987 h 4451372"/>
              <a:gd name="connsiteX3" fmla="*/ 1609126 w 5244517"/>
              <a:gd name="connsiteY3" fmla="*/ 1348561 h 4451372"/>
              <a:gd name="connsiteX4" fmla="*/ 470126 w 5244517"/>
              <a:gd name="connsiteY4" fmla="*/ 1607927 h 4451372"/>
              <a:gd name="connsiteX5" fmla="*/ 4258 w 5244517"/>
              <a:gd name="connsiteY5" fmla="*/ 2579858 h 4451372"/>
              <a:gd name="connsiteX6" fmla="*/ 618430 w 5244517"/>
              <a:gd name="connsiteY6" fmla="*/ 3817346 h 4451372"/>
              <a:gd name="connsiteX7" fmla="*/ 1845631 w 5244517"/>
              <a:gd name="connsiteY7" fmla="*/ 4421803 h 4451372"/>
              <a:gd name="connsiteX8" fmla="*/ 3202087 w 5244517"/>
              <a:gd name="connsiteY8" fmla="*/ 4272641 h 4451372"/>
              <a:gd name="connsiteX9" fmla="*/ 4466721 w 5244517"/>
              <a:gd name="connsiteY9" fmla="*/ 3369957 h 4451372"/>
              <a:gd name="connsiteX10" fmla="*/ 5186430 w 5244517"/>
              <a:gd name="connsiteY10" fmla="*/ 2042172 h 4451372"/>
              <a:gd name="connsiteX11" fmla="*/ 4993834 w 5244517"/>
              <a:gd name="connsiteY11" fmla="*/ 645712 h 4451372"/>
              <a:gd name="connsiteX12" fmla="*/ 4496725 w 5244517"/>
              <a:gd name="connsiteY12" fmla="*/ 174986 h 445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44517" h="4451372">
                <a:moveTo>
                  <a:pt x="4496820" y="175081"/>
                </a:moveTo>
                <a:cubicBezTo>
                  <a:pt x="4297652" y="65258"/>
                  <a:pt x="4071053" y="4774"/>
                  <a:pt x="3834452" y="107"/>
                </a:cubicBezTo>
                <a:cubicBezTo>
                  <a:pt x="3467263" y="-7132"/>
                  <a:pt x="3211517" y="354628"/>
                  <a:pt x="2938911" y="565987"/>
                </a:cubicBezTo>
                <a:cubicBezTo>
                  <a:pt x="2540099" y="875169"/>
                  <a:pt x="2136716" y="1298460"/>
                  <a:pt x="1609126" y="1348561"/>
                </a:cubicBezTo>
                <a:cubicBezTo>
                  <a:pt x="1182882" y="1388947"/>
                  <a:pt x="835600" y="1336750"/>
                  <a:pt x="470126" y="1607927"/>
                </a:cubicBezTo>
                <a:cubicBezTo>
                  <a:pt x="164850" y="1834336"/>
                  <a:pt x="-31841" y="2194191"/>
                  <a:pt x="4258" y="2579858"/>
                </a:cubicBezTo>
                <a:cubicBezTo>
                  <a:pt x="48264" y="3049536"/>
                  <a:pt x="282674" y="3490543"/>
                  <a:pt x="618430" y="3817346"/>
                </a:cubicBezTo>
                <a:cubicBezTo>
                  <a:pt x="953044" y="4143006"/>
                  <a:pt x="1384812" y="4351223"/>
                  <a:pt x="1845631" y="4421803"/>
                </a:cubicBezTo>
                <a:cubicBezTo>
                  <a:pt x="2300450" y="4491431"/>
                  <a:pt x="2772604" y="4436662"/>
                  <a:pt x="3202087" y="4272641"/>
                </a:cubicBezTo>
                <a:cubicBezTo>
                  <a:pt x="3691577" y="4085761"/>
                  <a:pt x="4123535" y="3763530"/>
                  <a:pt x="4466721" y="3369957"/>
                </a:cubicBezTo>
                <a:cubicBezTo>
                  <a:pt x="4797715" y="2990481"/>
                  <a:pt x="5068415" y="2534900"/>
                  <a:pt x="5186430" y="2042172"/>
                </a:cubicBezTo>
                <a:cubicBezTo>
                  <a:pt x="5299206" y="1571351"/>
                  <a:pt x="5254344" y="1061668"/>
                  <a:pt x="4993834" y="645712"/>
                </a:cubicBezTo>
                <a:cubicBezTo>
                  <a:pt x="4867438" y="443877"/>
                  <a:pt x="4695893" y="284809"/>
                  <a:pt x="4496725" y="174986"/>
                </a:cubicBezTo>
                <a:close/>
              </a:path>
            </a:pathLst>
          </a:custGeom>
          <a:gradFill>
            <a:gsLst>
              <a:gs pos="63000">
                <a:schemeClr val="accent6">
                  <a:lumMod val="75000"/>
                </a:schemeClr>
              </a:gs>
              <a:gs pos="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0DE6B8A4-C131-FBB4-D17B-09B5033F9C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1689" y="5693488"/>
            <a:ext cx="2037913" cy="36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Date: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EAEA404-6074-A3C1-0337-646610F92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89" y="4794208"/>
            <a:ext cx="4242811" cy="3256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Presented by: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DCA53E5-2C6B-383A-2361-BA8F6A6CEC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689" y="5243848"/>
            <a:ext cx="2880000" cy="3256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For: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CA9DB9-05E1-E7A3-32F5-0D674459B3C2}"/>
              </a:ext>
            </a:extLst>
          </p:cNvPr>
          <p:cNvGrpSpPr/>
          <p:nvPr userDrawn="1"/>
        </p:nvGrpSpPr>
        <p:grpSpPr>
          <a:xfrm>
            <a:off x="6505769" y="631371"/>
            <a:ext cx="5064760" cy="885348"/>
            <a:chOff x="8080811" y="631371"/>
            <a:chExt cx="3489718" cy="610022"/>
          </a:xfrm>
        </p:grpSpPr>
        <p:sp>
          <p:nvSpPr>
            <p:cNvPr id="3" name="Freeform: Shape 7">
              <a:extLst>
                <a:ext uri="{FF2B5EF4-FFF2-40B4-BE49-F238E27FC236}">
                  <a16:creationId xmlns:a16="http://schemas.microsoft.com/office/drawing/2014/main" id="{8E137C18-35B9-9BD5-3378-8E79AF451AA0}"/>
                </a:ext>
              </a:extLst>
            </p:cNvPr>
            <p:cNvSpPr/>
            <p:nvPr/>
          </p:nvSpPr>
          <p:spPr>
            <a:xfrm>
              <a:off x="11117130" y="1105779"/>
              <a:ext cx="138450" cy="131760"/>
            </a:xfrm>
            <a:custGeom>
              <a:avLst/>
              <a:gdLst>
                <a:gd name="connsiteX0" fmla="*/ 0 w 138450"/>
                <a:gd name="connsiteY0" fmla="*/ 131600 h 131760"/>
                <a:gd name="connsiteX1" fmla="*/ 33823 w 138450"/>
                <a:gd name="connsiteY1" fmla="*/ 0 h 131760"/>
                <a:gd name="connsiteX2" fmla="*/ 138450 w 138450"/>
                <a:gd name="connsiteY2" fmla="*/ 161 h 131760"/>
                <a:gd name="connsiteX3" fmla="*/ 130529 w 138450"/>
                <a:gd name="connsiteY3" fmla="*/ 30880 h 131760"/>
                <a:gd name="connsiteX4" fmla="*/ 67968 w 138450"/>
                <a:gd name="connsiteY4" fmla="*/ 30773 h 131760"/>
                <a:gd name="connsiteX5" fmla="*/ 63151 w 138450"/>
                <a:gd name="connsiteY5" fmla="*/ 49611 h 131760"/>
                <a:gd name="connsiteX6" fmla="*/ 116080 w 138450"/>
                <a:gd name="connsiteY6" fmla="*/ 49664 h 131760"/>
                <a:gd name="connsiteX7" fmla="*/ 108213 w 138450"/>
                <a:gd name="connsiteY7" fmla="*/ 80384 h 131760"/>
                <a:gd name="connsiteX8" fmla="*/ 55284 w 138450"/>
                <a:gd name="connsiteY8" fmla="*/ 80277 h 131760"/>
                <a:gd name="connsiteX9" fmla="*/ 49932 w 138450"/>
                <a:gd name="connsiteY9" fmla="*/ 100934 h 131760"/>
                <a:gd name="connsiteX10" fmla="*/ 115009 w 138450"/>
                <a:gd name="connsiteY10" fmla="*/ 101042 h 131760"/>
                <a:gd name="connsiteX11" fmla="*/ 107089 w 138450"/>
                <a:gd name="connsiteY11" fmla="*/ 131761 h 131760"/>
                <a:gd name="connsiteX12" fmla="*/ 0 w 138450"/>
                <a:gd name="connsiteY12" fmla="*/ 131600 h 1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450" h="131760">
                  <a:moveTo>
                    <a:pt x="0" y="131600"/>
                  </a:moveTo>
                  <a:lnTo>
                    <a:pt x="33823" y="0"/>
                  </a:lnTo>
                  <a:lnTo>
                    <a:pt x="138450" y="161"/>
                  </a:lnTo>
                  <a:lnTo>
                    <a:pt x="130529" y="30880"/>
                  </a:lnTo>
                  <a:lnTo>
                    <a:pt x="67968" y="30773"/>
                  </a:lnTo>
                  <a:lnTo>
                    <a:pt x="63151" y="49611"/>
                  </a:lnTo>
                  <a:lnTo>
                    <a:pt x="116080" y="49664"/>
                  </a:lnTo>
                  <a:lnTo>
                    <a:pt x="108213" y="80384"/>
                  </a:lnTo>
                  <a:lnTo>
                    <a:pt x="55284" y="80277"/>
                  </a:lnTo>
                  <a:lnTo>
                    <a:pt x="49932" y="100934"/>
                  </a:lnTo>
                  <a:lnTo>
                    <a:pt x="115009" y="101042"/>
                  </a:lnTo>
                  <a:lnTo>
                    <a:pt x="107089" y="131761"/>
                  </a:lnTo>
                  <a:lnTo>
                    <a:pt x="0" y="13160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8">
              <a:extLst>
                <a:ext uri="{FF2B5EF4-FFF2-40B4-BE49-F238E27FC236}">
                  <a16:creationId xmlns:a16="http://schemas.microsoft.com/office/drawing/2014/main" id="{4789E06A-878F-E7E7-DF90-6593C72C2D1A}"/>
                </a:ext>
              </a:extLst>
            </p:cNvPr>
            <p:cNvSpPr/>
            <p:nvPr/>
          </p:nvSpPr>
          <p:spPr>
            <a:xfrm>
              <a:off x="11256490" y="1105993"/>
              <a:ext cx="126515" cy="131707"/>
            </a:xfrm>
            <a:custGeom>
              <a:avLst/>
              <a:gdLst>
                <a:gd name="connsiteX0" fmla="*/ 8884 w 126515"/>
                <a:gd name="connsiteY0" fmla="*/ 0 h 131707"/>
                <a:gd name="connsiteX1" fmla="*/ 126516 w 126515"/>
                <a:gd name="connsiteY1" fmla="*/ 214 h 131707"/>
                <a:gd name="connsiteX2" fmla="*/ 117632 w 126515"/>
                <a:gd name="connsiteY2" fmla="*/ 34733 h 131707"/>
                <a:gd name="connsiteX3" fmla="*/ 79848 w 126515"/>
                <a:gd name="connsiteY3" fmla="*/ 34679 h 131707"/>
                <a:gd name="connsiteX4" fmla="*/ 54909 w 126515"/>
                <a:gd name="connsiteY4" fmla="*/ 131707 h 131707"/>
                <a:gd name="connsiteX5" fmla="*/ 12844 w 126515"/>
                <a:gd name="connsiteY5" fmla="*/ 131654 h 131707"/>
                <a:gd name="connsiteX6" fmla="*/ 37783 w 126515"/>
                <a:gd name="connsiteY6" fmla="*/ 34572 h 131707"/>
                <a:gd name="connsiteX7" fmla="*/ 0 w 126515"/>
                <a:gd name="connsiteY7" fmla="*/ 34519 h 131707"/>
                <a:gd name="connsiteX8" fmla="*/ 8884 w 126515"/>
                <a:gd name="connsiteY8" fmla="*/ 0 h 13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515" h="131707">
                  <a:moveTo>
                    <a:pt x="8884" y="0"/>
                  </a:moveTo>
                  <a:lnTo>
                    <a:pt x="126516" y="214"/>
                  </a:lnTo>
                  <a:lnTo>
                    <a:pt x="117632" y="34733"/>
                  </a:lnTo>
                  <a:lnTo>
                    <a:pt x="79848" y="34679"/>
                  </a:lnTo>
                  <a:lnTo>
                    <a:pt x="54909" y="131707"/>
                  </a:lnTo>
                  <a:lnTo>
                    <a:pt x="12844" y="131654"/>
                  </a:lnTo>
                  <a:lnTo>
                    <a:pt x="37783" y="34572"/>
                  </a:lnTo>
                  <a:lnTo>
                    <a:pt x="0" y="34519"/>
                  </a:lnTo>
                  <a:lnTo>
                    <a:pt x="8884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id="{F4623BBE-59F8-1B3A-2AAA-3C12E76BD404}"/>
                </a:ext>
              </a:extLst>
            </p:cNvPr>
            <p:cNvSpPr/>
            <p:nvPr/>
          </p:nvSpPr>
          <p:spPr>
            <a:xfrm>
              <a:off x="11361156" y="1102836"/>
              <a:ext cx="128337" cy="138557"/>
            </a:xfrm>
            <a:custGeom>
              <a:avLst/>
              <a:gdLst>
                <a:gd name="connsiteX0" fmla="*/ 87945 w 128337"/>
                <a:gd name="connsiteY0" fmla="*/ 41691 h 138557"/>
                <a:gd name="connsiteX1" fmla="*/ 84199 w 128337"/>
                <a:gd name="connsiteY1" fmla="*/ 32753 h 138557"/>
                <a:gd name="connsiteX2" fmla="*/ 73923 w 128337"/>
                <a:gd name="connsiteY2" fmla="*/ 30345 h 138557"/>
                <a:gd name="connsiteX3" fmla="*/ 58617 w 128337"/>
                <a:gd name="connsiteY3" fmla="*/ 37837 h 138557"/>
                <a:gd name="connsiteX4" fmla="*/ 118182 w 128337"/>
                <a:gd name="connsiteY4" fmla="*/ 93335 h 138557"/>
                <a:gd name="connsiteX5" fmla="*/ 46469 w 128337"/>
                <a:gd name="connsiteY5" fmla="*/ 138558 h 138557"/>
                <a:gd name="connsiteX6" fmla="*/ 925 w 128337"/>
                <a:gd name="connsiteY6" fmla="*/ 94405 h 138557"/>
                <a:gd name="connsiteX7" fmla="*/ 41224 w 128337"/>
                <a:gd name="connsiteY7" fmla="*/ 94405 h 138557"/>
                <a:gd name="connsiteX8" fmla="*/ 45505 w 128337"/>
                <a:gd name="connsiteY8" fmla="*/ 104895 h 138557"/>
                <a:gd name="connsiteX9" fmla="*/ 56584 w 128337"/>
                <a:gd name="connsiteY9" fmla="*/ 108213 h 138557"/>
                <a:gd name="connsiteX10" fmla="*/ 76546 w 128337"/>
                <a:gd name="connsiteY10" fmla="*/ 98580 h 138557"/>
                <a:gd name="connsiteX11" fmla="*/ 17301 w 128337"/>
                <a:gd name="connsiteY11" fmla="*/ 41958 h 138557"/>
                <a:gd name="connsiteX12" fmla="*/ 83717 w 128337"/>
                <a:gd name="connsiteY12" fmla="*/ 0 h 138557"/>
                <a:gd name="connsiteX13" fmla="*/ 127923 w 128337"/>
                <a:gd name="connsiteY13" fmla="*/ 41744 h 138557"/>
                <a:gd name="connsiteX14" fmla="*/ 87998 w 128337"/>
                <a:gd name="connsiteY14" fmla="*/ 41744 h 13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37" h="138557">
                  <a:moveTo>
                    <a:pt x="87945" y="41691"/>
                  </a:moveTo>
                  <a:cubicBezTo>
                    <a:pt x="88427" y="37141"/>
                    <a:pt x="86768" y="34359"/>
                    <a:pt x="84199" y="32753"/>
                  </a:cubicBezTo>
                  <a:cubicBezTo>
                    <a:pt x="81576" y="31094"/>
                    <a:pt x="78044" y="30345"/>
                    <a:pt x="73923" y="30345"/>
                  </a:cubicBezTo>
                  <a:cubicBezTo>
                    <a:pt x="64665" y="30345"/>
                    <a:pt x="59848" y="33074"/>
                    <a:pt x="58617" y="37837"/>
                  </a:cubicBezTo>
                  <a:cubicBezTo>
                    <a:pt x="53533" y="57585"/>
                    <a:pt x="130491" y="45437"/>
                    <a:pt x="118182" y="93335"/>
                  </a:cubicBezTo>
                  <a:cubicBezTo>
                    <a:pt x="110369" y="123840"/>
                    <a:pt x="81790" y="138611"/>
                    <a:pt x="46469" y="138558"/>
                  </a:cubicBezTo>
                  <a:cubicBezTo>
                    <a:pt x="12592" y="138504"/>
                    <a:pt x="-4266" y="118167"/>
                    <a:pt x="925" y="94405"/>
                  </a:cubicBezTo>
                  <a:lnTo>
                    <a:pt x="41224" y="94405"/>
                  </a:lnTo>
                  <a:cubicBezTo>
                    <a:pt x="40903" y="99222"/>
                    <a:pt x="42508" y="102701"/>
                    <a:pt x="45505" y="104895"/>
                  </a:cubicBezTo>
                  <a:cubicBezTo>
                    <a:pt x="48342" y="107089"/>
                    <a:pt x="52516" y="108213"/>
                    <a:pt x="56584" y="108213"/>
                  </a:cubicBezTo>
                  <a:cubicBezTo>
                    <a:pt x="67126" y="108213"/>
                    <a:pt x="74940" y="104788"/>
                    <a:pt x="76546" y="98580"/>
                  </a:cubicBezTo>
                  <a:cubicBezTo>
                    <a:pt x="81683" y="78671"/>
                    <a:pt x="4350" y="92211"/>
                    <a:pt x="17301" y="41958"/>
                  </a:cubicBezTo>
                  <a:cubicBezTo>
                    <a:pt x="24473" y="13968"/>
                    <a:pt x="51606" y="-53"/>
                    <a:pt x="83717" y="0"/>
                  </a:cubicBezTo>
                  <a:cubicBezTo>
                    <a:pt x="119360" y="54"/>
                    <a:pt x="130759" y="18731"/>
                    <a:pt x="127923" y="41744"/>
                  </a:cubicBezTo>
                  <a:lnTo>
                    <a:pt x="87998" y="41744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571FFA42-D1ED-4B9E-6CF1-45B48C9D0BA5}"/>
                </a:ext>
              </a:extLst>
            </p:cNvPr>
            <p:cNvSpPr/>
            <p:nvPr/>
          </p:nvSpPr>
          <p:spPr>
            <a:xfrm>
              <a:off x="11479124" y="1106421"/>
              <a:ext cx="75888" cy="131653"/>
            </a:xfrm>
            <a:custGeom>
              <a:avLst/>
              <a:gdLst>
                <a:gd name="connsiteX0" fmla="*/ 0 w 75888"/>
                <a:gd name="connsiteY0" fmla="*/ 131547 h 131653"/>
                <a:gd name="connsiteX1" fmla="*/ 33823 w 75888"/>
                <a:gd name="connsiteY1" fmla="*/ 0 h 131653"/>
                <a:gd name="connsiteX2" fmla="*/ 75888 w 75888"/>
                <a:gd name="connsiteY2" fmla="*/ 54 h 131653"/>
                <a:gd name="connsiteX3" fmla="*/ 42065 w 75888"/>
                <a:gd name="connsiteY3" fmla="*/ 131654 h 131653"/>
                <a:gd name="connsiteX4" fmla="*/ 0 w 75888"/>
                <a:gd name="connsiteY4" fmla="*/ 131547 h 13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88" h="131653">
                  <a:moveTo>
                    <a:pt x="0" y="131547"/>
                  </a:moveTo>
                  <a:lnTo>
                    <a:pt x="33823" y="0"/>
                  </a:lnTo>
                  <a:lnTo>
                    <a:pt x="75888" y="54"/>
                  </a:lnTo>
                  <a:lnTo>
                    <a:pt x="42065" y="131654"/>
                  </a:lnTo>
                  <a:lnTo>
                    <a:pt x="0" y="131547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A08C48E5-5B24-7EA9-5550-9D152DB97B60}"/>
                </a:ext>
              </a:extLst>
            </p:cNvPr>
            <p:cNvSpPr/>
            <p:nvPr/>
          </p:nvSpPr>
          <p:spPr>
            <a:xfrm>
              <a:off x="10655594" y="1140940"/>
              <a:ext cx="171470" cy="94940"/>
            </a:xfrm>
            <a:custGeom>
              <a:avLst/>
              <a:gdLst>
                <a:gd name="connsiteX0" fmla="*/ 171471 w 171470"/>
                <a:gd name="connsiteY0" fmla="*/ 0 h 94940"/>
                <a:gd name="connsiteX1" fmla="*/ 112976 w 171470"/>
                <a:gd name="connsiteY1" fmla="*/ 94940 h 94940"/>
                <a:gd name="connsiteX2" fmla="*/ 80544 w 171470"/>
                <a:gd name="connsiteY2" fmla="*/ 94940 h 94940"/>
                <a:gd name="connsiteX3" fmla="*/ 77280 w 171470"/>
                <a:gd name="connsiteY3" fmla="*/ 38479 h 94940"/>
                <a:gd name="connsiteX4" fmla="*/ 76958 w 171470"/>
                <a:gd name="connsiteY4" fmla="*/ 38479 h 94940"/>
                <a:gd name="connsiteX5" fmla="*/ 42761 w 171470"/>
                <a:gd name="connsiteY5" fmla="*/ 94940 h 94940"/>
                <a:gd name="connsiteX6" fmla="*/ 9954 w 171470"/>
                <a:gd name="connsiteY6" fmla="*/ 94940 h 94940"/>
                <a:gd name="connsiteX7" fmla="*/ 0 w 171470"/>
                <a:gd name="connsiteY7" fmla="*/ 0 h 94940"/>
                <a:gd name="connsiteX8" fmla="*/ 32753 w 171470"/>
                <a:gd name="connsiteY8" fmla="*/ 0 h 94940"/>
                <a:gd name="connsiteX9" fmla="*/ 33395 w 171470"/>
                <a:gd name="connsiteY9" fmla="*/ 59940 h 94940"/>
                <a:gd name="connsiteX10" fmla="*/ 33770 w 171470"/>
                <a:gd name="connsiteY10" fmla="*/ 59940 h 94940"/>
                <a:gd name="connsiteX11" fmla="*/ 69412 w 171470"/>
                <a:gd name="connsiteY11" fmla="*/ 0 h 94940"/>
                <a:gd name="connsiteX12" fmla="*/ 102379 w 171470"/>
                <a:gd name="connsiteY12" fmla="*/ 0 h 94940"/>
                <a:gd name="connsiteX13" fmla="*/ 104948 w 171470"/>
                <a:gd name="connsiteY13" fmla="*/ 59244 h 94940"/>
                <a:gd name="connsiteX14" fmla="*/ 105323 w 171470"/>
                <a:gd name="connsiteY14" fmla="*/ 59244 h 94940"/>
                <a:gd name="connsiteX15" fmla="*/ 134115 w 171470"/>
                <a:gd name="connsiteY15" fmla="*/ 0 h 94940"/>
                <a:gd name="connsiteX16" fmla="*/ 171471 w 171470"/>
                <a:gd name="connsiteY16" fmla="*/ 0 h 9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470" h="94940">
                  <a:moveTo>
                    <a:pt x="171471" y="0"/>
                  </a:moveTo>
                  <a:lnTo>
                    <a:pt x="112976" y="94940"/>
                  </a:lnTo>
                  <a:lnTo>
                    <a:pt x="80544" y="94940"/>
                  </a:lnTo>
                  <a:lnTo>
                    <a:pt x="77280" y="38479"/>
                  </a:lnTo>
                  <a:lnTo>
                    <a:pt x="76958" y="38479"/>
                  </a:lnTo>
                  <a:lnTo>
                    <a:pt x="42761" y="94940"/>
                  </a:lnTo>
                  <a:lnTo>
                    <a:pt x="9954" y="94940"/>
                  </a:lnTo>
                  <a:lnTo>
                    <a:pt x="0" y="0"/>
                  </a:lnTo>
                  <a:lnTo>
                    <a:pt x="32753" y="0"/>
                  </a:lnTo>
                  <a:lnTo>
                    <a:pt x="33395" y="59940"/>
                  </a:lnTo>
                  <a:lnTo>
                    <a:pt x="33770" y="59940"/>
                  </a:lnTo>
                  <a:lnTo>
                    <a:pt x="69412" y="0"/>
                  </a:lnTo>
                  <a:lnTo>
                    <a:pt x="102379" y="0"/>
                  </a:lnTo>
                  <a:lnTo>
                    <a:pt x="104948" y="59244"/>
                  </a:lnTo>
                  <a:lnTo>
                    <a:pt x="105323" y="59244"/>
                  </a:lnTo>
                  <a:lnTo>
                    <a:pt x="134115" y="0"/>
                  </a:lnTo>
                  <a:lnTo>
                    <a:pt x="171471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76643900-58EA-632C-5FE9-9B6604E0A89E}"/>
                </a:ext>
              </a:extLst>
            </p:cNvPr>
            <p:cNvSpPr/>
            <p:nvPr/>
          </p:nvSpPr>
          <p:spPr>
            <a:xfrm>
              <a:off x="10813310" y="1104709"/>
              <a:ext cx="70643" cy="131171"/>
            </a:xfrm>
            <a:custGeom>
              <a:avLst/>
              <a:gdLst>
                <a:gd name="connsiteX0" fmla="*/ 70643 w 70643"/>
                <a:gd name="connsiteY0" fmla="*/ 0 h 131171"/>
                <a:gd name="connsiteX1" fmla="*/ 64275 w 70643"/>
                <a:gd name="connsiteY1" fmla="*/ 25046 h 131171"/>
                <a:gd name="connsiteX2" fmla="*/ 27829 w 70643"/>
                <a:gd name="connsiteY2" fmla="*/ 25046 h 131171"/>
                <a:gd name="connsiteX3" fmla="*/ 34091 w 70643"/>
                <a:gd name="connsiteY3" fmla="*/ 0 h 131171"/>
                <a:gd name="connsiteX4" fmla="*/ 70590 w 70643"/>
                <a:gd name="connsiteY4" fmla="*/ 0 h 131171"/>
                <a:gd name="connsiteX5" fmla="*/ 61438 w 70643"/>
                <a:gd name="connsiteY5" fmla="*/ 36232 h 131171"/>
                <a:gd name="connsiteX6" fmla="*/ 36606 w 70643"/>
                <a:gd name="connsiteY6" fmla="*/ 131172 h 131171"/>
                <a:gd name="connsiteX7" fmla="*/ 0 w 70643"/>
                <a:gd name="connsiteY7" fmla="*/ 131172 h 131171"/>
                <a:gd name="connsiteX8" fmla="*/ 24779 w 70643"/>
                <a:gd name="connsiteY8" fmla="*/ 36232 h 131171"/>
                <a:gd name="connsiteX9" fmla="*/ 61492 w 70643"/>
                <a:gd name="connsiteY9" fmla="*/ 36232 h 13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643" h="131171">
                  <a:moveTo>
                    <a:pt x="70643" y="0"/>
                  </a:moveTo>
                  <a:lnTo>
                    <a:pt x="64275" y="25046"/>
                  </a:lnTo>
                  <a:lnTo>
                    <a:pt x="27829" y="25046"/>
                  </a:lnTo>
                  <a:lnTo>
                    <a:pt x="34091" y="0"/>
                  </a:lnTo>
                  <a:lnTo>
                    <a:pt x="70590" y="0"/>
                  </a:lnTo>
                  <a:close/>
                  <a:moveTo>
                    <a:pt x="61438" y="36232"/>
                  </a:moveTo>
                  <a:lnTo>
                    <a:pt x="36606" y="131172"/>
                  </a:lnTo>
                  <a:lnTo>
                    <a:pt x="0" y="131172"/>
                  </a:lnTo>
                  <a:lnTo>
                    <a:pt x="24779" y="36232"/>
                  </a:lnTo>
                  <a:lnTo>
                    <a:pt x="61492" y="3623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5B7F7823-0FE6-EEBD-21F2-56E1535A4F3E}"/>
                </a:ext>
              </a:extLst>
            </p:cNvPr>
            <p:cNvSpPr/>
            <p:nvPr/>
          </p:nvSpPr>
          <p:spPr>
            <a:xfrm>
              <a:off x="10884114" y="1105726"/>
              <a:ext cx="75192" cy="132402"/>
            </a:xfrm>
            <a:custGeom>
              <a:avLst/>
              <a:gdLst>
                <a:gd name="connsiteX0" fmla="*/ 75139 w 75192"/>
                <a:gd name="connsiteY0" fmla="*/ 35215 h 132402"/>
                <a:gd name="connsiteX1" fmla="*/ 68342 w 75192"/>
                <a:gd name="connsiteY1" fmla="*/ 61278 h 132402"/>
                <a:gd name="connsiteX2" fmla="*/ 49290 w 75192"/>
                <a:gd name="connsiteY2" fmla="*/ 61278 h 132402"/>
                <a:gd name="connsiteX3" fmla="*/ 40727 w 75192"/>
                <a:gd name="connsiteY3" fmla="*/ 94833 h 132402"/>
                <a:gd name="connsiteX4" fmla="*/ 39817 w 75192"/>
                <a:gd name="connsiteY4" fmla="*/ 99382 h 132402"/>
                <a:gd name="connsiteX5" fmla="*/ 48006 w 75192"/>
                <a:gd name="connsiteY5" fmla="*/ 105805 h 132402"/>
                <a:gd name="connsiteX6" fmla="*/ 59351 w 75192"/>
                <a:gd name="connsiteY6" fmla="*/ 104092 h 132402"/>
                <a:gd name="connsiteX7" fmla="*/ 52662 w 75192"/>
                <a:gd name="connsiteY7" fmla="*/ 130155 h 132402"/>
                <a:gd name="connsiteX8" fmla="*/ 28418 w 75192"/>
                <a:gd name="connsiteY8" fmla="*/ 132403 h 132402"/>
                <a:gd name="connsiteX9" fmla="*/ 7064 w 75192"/>
                <a:gd name="connsiteY9" fmla="*/ 125071 h 132402"/>
                <a:gd name="connsiteX10" fmla="*/ 1392 w 75192"/>
                <a:gd name="connsiteY10" fmla="*/ 109069 h 132402"/>
                <a:gd name="connsiteX11" fmla="*/ 4710 w 75192"/>
                <a:gd name="connsiteY11" fmla="*/ 93763 h 132402"/>
                <a:gd name="connsiteX12" fmla="*/ 13058 w 75192"/>
                <a:gd name="connsiteY12" fmla="*/ 61278 h 132402"/>
                <a:gd name="connsiteX13" fmla="*/ 0 w 75192"/>
                <a:gd name="connsiteY13" fmla="*/ 61278 h 132402"/>
                <a:gd name="connsiteX14" fmla="*/ 6583 w 75192"/>
                <a:gd name="connsiteY14" fmla="*/ 35215 h 132402"/>
                <a:gd name="connsiteX15" fmla="*/ 19909 w 75192"/>
                <a:gd name="connsiteY15" fmla="*/ 35215 h 132402"/>
                <a:gd name="connsiteX16" fmla="*/ 23762 w 75192"/>
                <a:gd name="connsiteY16" fmla="*/ 20337 h 132402"/>
                <a:gd name="connsiteX17" fmla="*/ 65452 w 75192"/>
                <a:gd name="connsiteY17" fmla="*/ 0 h 132402"/>
                <a:gd name="connsiteX18" fmla="*/ 56301 w 75192"/>
                <a:gd name="connsiteY18" fmla="*/ 35161 h 132402"/>
                <a:gd name="connsiteX19" fmla="*/ 75193 w 75192"/>
                <a:gd name="connsiteY19" fmla="*/ 35161 h 13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192" h="132402">
                  <a:moveTo>
                    <a:pt x="75139" y="35215"/>
                  </a:moveTo>
                  <a:lnTo>
                    <a:pt x="68342" y="61278"/>
                  </a:lnTo>
                  <a:lnTo>
                    <a:pt x="49290" y="61278"/>
                  </a:lnTo>
                  <a:lnTo>
                    <a:pt x="40727" y="94833"/>
                  </a:lnTo>
                  <a:cubicBezTo>
                    <a:pt x="40192" y="96278"/>
                    <a:pt x="39871" y="97777"/>
                    <a:pt x="39817" y="99382"/>
                  </a:cubicBezTo>
                  <a:cubicBezTo>
                    <a:pt x="39603" y="103664"/>
                    <a:pt x="42333" y="105805"/>
                    <a:pt x="48006" y="105805"/>
                  </a:cubicBezTo>
                  <a:cubicBezTo>
                    <a:pt x="49772" y="105805"/>
                    <a:pt x="53571" y="105216"/>
                    <a:pt x="59351" y="104092"/>
                  </a:cubicBezTo>
                  <a:lnTo>
                    <a:pt x="52662" y="130155"/>
                  </a:lnTo>
                  <a:cubicBezTo>
                    <a:pt x="41637" y="131654"/>
                    <a:pt x="33502" y="132403"/>
                    <a:pt x="28418" y="132403"/>
                  </a:cubicBezTo>
                  <a:cubicBezTo>
                    <a:pt x="18196" y="132403"/>
                    <a:pt x="11078" y="129941"/>
                    <a:pt x="7064" y="125071"/>
                  </a:cubicBezTo>
                  <a:cubicBezTo>
                    <a:pt x="3051" y="120201"/>
                    <a:pt x="1124" y="114849"/>
                    <a:pt x="1392" y="109069"/>
                  </a:cubicBezTo>
                  <a:cubicBezTo>
                    <a:pt x="1499" y="107142"/>
                    <a:pt x="2569" y="102058"/>
                    <a:pt x="4710" y="93763"/>
                  </a:cubicBezTo>
                  <a:lnTo>
                    <a:pt x="13058" y="61278"/>
                  </a:lnTo>
                  <a:lnTo>
                    <a:pt x="0" y="61278"/>
                  </a:lnTo>
                  <a:lnTo>
                    <a:pt x="6583" y="35215"/>
                  </a:lnTo>
                  <a:lnTo>
                    <a:pt x="19909" y="35215"/>
                  </a:lnTo>
                  <a:lnTo>
                    <a:pt x="23762" y="20337"/>
                  </a:lnTo>
                  <a:lnTo>
                    <a:pt x="65452" y="0"/>
                  </a:lnTo>
                  <a:lnTo>
                    <a:pt x="56301" y="35161"/>
                  </a:lnTo>
                  <a:lnTo>
                    <a:pt x="75193" y="3516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id="{621C96E4-BA5A-FF2B-AC28-96E0727E6202}"/>
                </a:ext>
              </a:extLst>
            </p:cNvPr>
            <p:cNvSpPr/>
            <p:nvPr/>
          </p:nvSpPr>
          <p:spPr>
            <a:xfrm>
              <a:off x="10954650" y="1104709"/>
              <a:ext cx="117720" cy="131171"/>
            </a:xfrm>
            <a:custGeom>
              <a:avLst/>
              <a:gdLst>
                <a:gd name="connsiteX0" fmla="*/ 58816 w 117720"/>
                <a:gd name="connsiteY0" fmla="*/ 47791 h 131171"/>
                <a:gd name="connsiteX1" fmla="*/ 93175 w 117720"/>
                <a:gd name="connsiteY1" fmla="*/ 34091 h 131171"/>
                <a:gd name="connsiteX2" fmla="*/ 112066 w 117720"/>
                <a:gd name="connsiteY2" fmla="*/ 40727 h 131171"/>
                <a:gd name="connsiteX3" fmla="*/ 117686 w 117720"/>
                <a:gd name="connsiteY3" fmla="*/ 56836 h 131171"/>
                <a:gd name="connsiteX4" fmla="*/ 113030 w 117720"/>
                <a:gd name="connsiteY4" fmla="*/ 79367 h 131171"/>
                <a:gd name="connsiteX5" fmla="*/ 99597 w 117720"/>
                <a:gd name="connsiteY5" fmla="*/ 131172 h 131171"/>
                <a:gd name="connsiteX6" fmla="*/ 63098 w 117720"/>
                <a:gd name="connsiteY6" fmla="*/ 131172 h 131171"/>
                <a:gd name="connsiteX7" fmla="*/ 74550 w 117720"/>
                <a:gd name="connsiteY7" fmla="*/ 87073 h 131171"/>
                <a:gd name="connsiteX8" fmla="*/ 78832 w 117720"/>
                <a:gd name="connsiteY8" fmla="*/ 68556 h 131171"/>
                <a:gd name="connsiteX9" fmla="*/ 72035 w 117720"/>
                <a:gd name="connsiteY9" fmla="*/ 60689 h 131171"/>
                <a:gd name="connsiteX10" fmla="*/ 57639 w 117720"/>
                <a:gd name="connsiteY10" fmla="*/ 68235 h 131171"/>
                <a:gd name="connsiteX11" fmla="*/ 47577 w 117720"/>
                <a:gd name="connsiteY11" fmla="*/ 90017 h 131171"/>
                <a:gd name="connsiteX12" fmla="*/ 36713 w 117720"/>
                <a:gd name="connsiteY12" fmla="*/ 131172 h 131171"/>
                <a:gd name="connsiteX13" fmla="*/ 0 w 117720"/>
                <a:gd name="connsiteY13" fmla="*/ 131172 h 131171"/>
                <a:gd name="connsiteX14" fmla="*/ 34412 w 117720"/>
                <a:gd name="connsiteY14" fmla="*/ 0 h 131171"/>
                <a:gd name="connsiteX15" fmla="*/ 70858 w 117720"/>
                <a:gd name="connsiteY15" fmla="*/ 0 h 131171"/>
                <a:gd name="connsiteX16" fmla="*/ 58442 w 117720"/>
                <a:gd name="connsiteY16" fmla="*/ 47417 h 131171"/>
                <a:gd name="connsiteX17" fmla="*/ 58763 w 117720"/>
                <a:gd name="connsiteY17" fmla="*/ 47791 h 13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720" h="131171">
                  <a:moveTo>
                    <a:pt x="58816" y="47791"/>
                  </a:moveTo>
                  <a:cubicBezTo>
                    <a:pt x="68075" y="38640"/>
                    <a:pt x="79528" y="34091"/>
                    <a:pt x="93175" y="34091"/>
                  </a:cubicBezTo>
                  <a:cubicBezTo>
                    <a:pt x="101684" y="34091"/>
                    <a:pt x="107999" y="36285"/>
                    <a:pt x="112066" y="40727"/>
                  </a:cubicBezTo>
                  <a:cubicBezTo>
                    <a:pt x="116133" y="45115"/>
                    <a:pt x="118007" y="50521"/>
                    <a:pt x="117686" y="56836"/>
                  </a:cubicBezTo>
                  <a:cubicBezTo>
                    <a:pt x="117525" y="60636"/>
                    <a:pt x="115973" y="68182"/>
                    <a:pt x="113030" y="79367"/>
                  </a:cubicBezTo>
                  <a:lnTo>
                    <a:pt x="99597" y="131172"/>
                  </a:lnTo>
                  <a:lnTo>
                    <a:pt x="63098" y="131172"/>
                  </a:lnTo>
                  <a:lnTo>
                    <a:pt x="74550" y="87073"/>
                  </a:lnTo>
                  <a:cubicBezTo>
                    <a:pt x="77333" y="76263"/>
                    <a:pt x="78725" y="70108"/>
                    <a:pt x="78832" y="68556"/>
                  </a:cubicBezTo>
                  <a:cubicBezTo>
                    <a:pt x="79099" y="63311"/>
                    <a:pt x="76798" y="60689"/>
                    <a:pt x="72035" y="60689"/>
                  </a:cubicBezTo>
                  <a:cubicBezTo>
                    <a:pt x="66683" y="60689"/>
                    <a:pt x="61867" y="63204"/>
                    <a:pt x="57639" y="68235"/>
                  </a:cubicBezTo>
                  <a:cubicBezTo>
                    <a:pt x="53411" y="73266"/>
                    <a:pt x="50039" y="80544"/>
                    <a:pt x="47577" y="90017"/>
                  </a:cubicBezTo>
                  <a:lnTo>
                    <a:pt x="36713" y="131172"/>
                  </a:lnTo>
                  <a:lnTo>
                    <a:pt x="0" y="131172"/>
                  </a:lnTo>
                  <a:lnTo>
                    <a:pt x="34412" y="0"/>
                  </a:lnTo>
                  <a:lnTo>
                    <a:pt x="70858" y="0"/>
                  </a:lnTo>
                  <a:lnTo>
                    <a:pt x="58442" y="47417"/>
                  </a:lnTo>
                  <a:lnTo>
                    <a:pt x="58763" y="4779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BD8EC52D-85B5-A45F-58C7-579888498256}"/>
                </a:ext>
              </a:extLst>
            </p:cNvPr>
            <p:cNvSpPr/>
            <p:nvPr/>
          </p:nvSpPr>
          <p:spPr>
            <a:xfrm>
              <a:off x="8080811" y="631371"/>
              <a:ext cx="3489718" cy="387181"/>
            </a:xfrm>
            <a:custGeom>
              <a:avLst/>
              <a:gdLst>
                <a:gd name="connsiteX0" fmla="*/ 2344978 w 3489718"/>
                <a:gd name="connsiteY0" fmla="*/ 256859 h 387181"/>
                <a:gd name="connsiteX1" fmla="*/ 2344978 w 3489718"/>
                <a:gd name="connsiteY1" fmla="*/ 256698 h 387181"/>
                <a:gd name="connsiteX2" fmla="*/ 2345139 w 3489718"/>
                <a:gd name="connsiteY2" fmla="*/ 257073 h 387181"/>
                <a:gd name="connsiteX3" fmla="*/ 2344925 w 3489718"/>
                <a:gd name="connsiteY3" fmla="*/ 256859 h 387181"/>
                <a:gd name="connsiteX4" fmla="*/ 2568361 w 3489718"/>
                <a:gd name="connsiteY4" fmla="*/ 186804 h 387181"/>
                <a:gd name="connsiteX5" fmla="*/ 2569057 w 3489718"/>
                <a:gd name="connsiteY5" fmla="*/ 190657 h 387181"/>
                <a:gd name="connsiteX6" fmla="*/ 2569967 w 3489718"/>
                <a:gd name="connsiteY6" fmla="*/ 194511 h 387181"/>
                <a:gd name="connsiteX7" fmla="*/ 2571465 w 3489718"/>
                <a:gd name="connsiteY7" fmla="*/ 197026 h 387181"/>
                <a:gd name="connsiteX8" fmla="*/ 2573606 w 3489718"/>
                <a:gd name="connsiteY8" fmla="*/ 198632 h 387181"/>
                <a:gd name="connsiteX9" fmla="*/ 2577459 w 3489718"/>
                <a:gd name="connsiteY9" fmla="*/ 198203 h 387181"/>
                <a:gd name="connsiteX10" fmla="*/ 2582543 w 3489718"/>
                <a:gd name="connsiteY10" fmla="*/ 192638 h 387181"/>
                <a:gd name="connsiteX11" fmla="*/ 2584684 w 3489718"/>
                <a:gd name="connsiteY11" fmla="*/ 185252 h 387181"/>
                <a:gd name="connsiteX12" fmla="*/ 2585112 w 3489718"/>
                <a:gd name="connsiteY12" fmla="*/ 177760 h 387181"/>
                <a:gd name="connsiteX13" fmla="*/ 2581954 w 3489718"/>
                <a:gd name="connsiteY13" fmla="*/ 171391 h 387181"/>
                <a:gd name="connsiteX14" fmla="*/ 2569913 w 3489718"/>
                <a:gd name="connsiteY14" fmla="*/ 167110 h 387181"/>
                <a:gd name="connsiteX15" fmla="*/ 2544064 w 3489718"/>
                <a:gd name="connsiteY15" fmla="*/ 183218 h 387181"/>
                <a:gd name="connsiteX16" fmla="*/ 2536036 w 3489718"/>
                <a:gd name="connsiteY16" fmla="*/ 193066 h 387181"/>
                <a:gd name="connsiteX17" fmla="*/ 2527313 w 3489718"/>
                <a:gd name="connsiteY17" fmla="*/ 204733 h 387181"/>
                <a:gd name="connsiteX18" fmla="*/ 2524798 w 3489718"/>
                <a:gd name="connsiteY18" fmla="*/ 208158 h 387181"/>
                <a:gd name="connsiteX19" fmla="*/ 2525226 w 3489718"/>
                <a:gd name="connsiteY19" fmla="*/ 200558 h 387181"/>
                <a:gd name="connsiteX20" fmla="*/ 2527473 w 3489718"/>
                <a:gd name="connsiteY20" fmla="*/ 190229 h 387181"/>
                <a:gd name="connsiteX21" fmla="*/ 2529293 w 3489718"/>
                <a:gd name="connsiteY21" fmla="*/ 181399 h 387181"/>
                <a:gd name="connsiteX22" fmla="*/ 2527955 w 3489718"/>
                <a:gd name="connsiteY22" fmla="*/ 172782 h 387181"/>
                <a:gd name="connsiteX23" fmla="*/ 2515486 w 3489718"/>
                <a:gd name="connsiteY23" fmla="*/ 161918 h 387181"/>
                <a:gd name="connsiteX24" fmla="*/ 2504140 w 3489718"/>
                <a:gd name="connsiteY24" fmla="*/ 160313 h 387181"/>
                <a:gd name="connsiteX25" fmla="*/ 2499858 w 3489718"/>
                <a:gd name="connsiteY25" fmla="*/ 163149 h 387181"/>
                <a:gd name="connsiteX26" fmla="*/ 2498039 w 3489718"/>
                <a:gd name="connsiteY26" fmla="*/ 168019 h 387181"/>
                <a:gd name="connsiteX27" fmla="*/ 2494400 w 3489718"/>
                <a:gd name="connsiteY27" fmla="*/ 183004 h 387181"/>
                <a:gd name="connsiteX28" fmla="*/ 2488031 w 3489718"/>
                <a:gd name="connsiteY28" fmla="*/ 209977 h 387181"/>
                <a:gd name="connsiteX29" fmla="*/ 2485195 w 3489718"/>
                <a:gd name="connsiteY29" fmla="*/ 225176 h 387181"/>
                <a:gd name="connsiteX30" fmla="*/ 2453673 w 3489718"/>
                <a:gd name="connsiteY30" fmla="*/ 277731 h 387181"/>
                <a:gd name="connsiteX31" fmla="*/ 2418886 w 3489718"/>
                <a:gd name="connsiteY31" fmla="*/ 299298 h 387181"/>
                <a:gd name="connsiteX32" fmla="*/ 2413802 w 3489718"/>
                <a:gd name="connsiteY32" fmla="*/ 280728 h 387181"/>
                <a:gd name="connsiteX33" fmla="*/ 2422632 w 3489718"/>
                <a:gd name="connsiteY33" fmla="*/ 242998 h 387181"/>
                <a:gd name="connsiteX34" fmla="*/ 2435423 w 3489718"/>
                <a:gd name="connsiteY34" fmla="*/ 208211 h 387181"/>
                <a:gd name="connsiteX35" fmla="*/ 2436333 w 3489718"/>
                <a:gd name="connsiteY35" fmla="*/ 205696 h 387181"/>
                <a:gd name="connsiteX36" fmla="*/ 2439062 w 3489718"/>
                <a:gd name="connsiteY36" fmla="*/ 199595 h 387181"/>
                <a:gd name="connsiteX37" fmla="*/ 2440400 w 3489718"/>
                <a:gd name="connsiteY37" fmla="*/ 194136 h 387181"/>
                <a:gd name="connsiteX38" fmla="*/ 2441310 w 3489718"/>
                <a:gd name="connsiteY38" fmla="*/ 185948 h 387181"/>
                <a:gd name="connsiteX39" fmla="*/ 2435530 w 3489718"/>
                <a:gd name="connsiteY39" fmla="*/ 168822 h 387181"/>
                <a:gd name="connsiteX40" fmla="*/ 2421134 w 3489718"/>
                <a:gd name="connsiteY40" fmla="*/ 164166 h 387181"/>
                <a:gd name="connsiteX41" fmla="*/ 2417869 w 3489718"/>
                <a:gd name="connsiteY41" fmla="*/ 166789 h 387181"/>
                <a:gd name="connsiteX42" fmla="*/ 2414444 w 3489718"/>
                <a:gd name="connsiteY42" fmla="*/ 170642 h 387181"/>
                <a:gd name="connsiteX43" fmla="*/ 2412732 w 3489718"/>
                <a:gd name="connsiteY43" fmla="*/ 172997 h 387181"/>
                <a:gd name="connsiteX44" fmla="*/ 2394589 w 3489718"/>
                <a:gd name="connsiteY44" fmla="*/ 197133 h 387181"/>
                <a:gd name="connsiteX45" fmla="*/ 2368258 w 3489718"/>
                <a:gd name="connsiteY45" fmla="*/ 229779 h 387181"/>
                <a:gd name="connsiteX46" fmla="*/ 2345032 w 3489718"/>
                <a:gd name="connsiteY46" fmla="*/ 256538 h 387181"/>
                <a:gd name="connsiteX47" fmla="*/ 2375751 w 3489718"/>
                <a:gd name="connsiteY47" fmla="*/ 203395 h 387181"/>
                <a:gd name="connsiteX48" fmla="*/ 2380835 w 3489718"/>
                <a:gd name="connsiteY48" fmla="*/ 199220 h 387181"/>
                <a:gd name="connsiteX49" fmla="*/ 2387096 w 3489718"/>
                <a:gd name="connsiteY49" fmla="*/ 198203 h 387181"/>
                <a:gd name="connsiteX50" fmla="*/ 2391860 w 3489718"/>
                <a:gd name="connsiteY50" fmla="*/ 195849 h 387181"/>
                <a:gd name="connsiteX51" fmla="*/ 2391164 w 3489718"/>
                <a:gd name="connsiteY51" fmla="*/ 188945 h 387181"/>
                <a:gd name="connsiteX52" fmla="*/ 2383136 w 3489718"/>
                <a:gd name="connsiteY52" fmla="*/ 181131 h 387181"/>
                <a:gd name="connsiteX53" fmla="*/ 2370185 w 3489718"/>
                <a:gd name="connsiteY53" fmla="*/ 177171 h 387181"/>
                <a:gd name="connsiteX54" fmla="*/ 2356913 w 3489718"/>
                <a:gd name="connsiteY54" fmla="*/ 181934 h 387181"/>
                <a:gd name="connsiteX55" fmla="*/ 2329244 w 3489718"/>
                <a:gd name="connsiteY55" fmla="*/ 220841 h 387181"/>
                <a:gd name="connsiteX56" fmla="*/ 2318808 w 3489718"/>
                <a:gd name="connsiteY56" fmla="*/ 270827 h 387181"/>
                <a:gd name="connsiteX57" fmla="*/ 2323571 w 3489718"/>
                <a:gd name="connsiteY57" fmla="*/ 289558 h 387181"/>
                <a:gd name="connsiteX58" fmla="*/ 2337646 w 3489718"/>
                <a:gd name="connsiteY58" fmla="*/ 298977 h 387181"/>
                <a:gd name="connsiteX59" fmla="*/ 2346048 w 3489718"/>
                <a:gd name="connsiteY59" fmla="*/ 296248 h 387181"/>
                <a:gd name="connsiteX60" fmla="*/ 2352417 w 3489718"/>
                <a:gd name="connsiteY60" fmla="*/ 288969 h 387181"/>
                <a:gd name="connsiteX61" fmla="*/ 2377945 w 3489718"/>
                <a:gd name="connsiteY61" fmla="*/ 248510 h 387181"/>
                <a:gd name="connsiteX62" fmla="*/ 2385330 w 3489718"/>
                <a:gd name="connsiteY62" fmla="*/ 237271 h 387181"/>
                <a:gd name="connsiteX63" fmla="*/ 2381156 w 3489718"/>
                <a:gd name="connsiteY63" fmla="*/ 274359 h 387181"/>
                <a:gd name="connsiteX64" fmla="*/ 2384688 w 3489718"/>
                <a:gd name="connsiteY64" fmla="*/ 301439 h 387181"/>
                <a:gd name="connsiteX65" fmla="*/ 2413481 w 3489718"/>
                <a:gd name="connsiteY65" fmla="*/ 322097 h 387181"/>
                <a:gd name="connsiteX66" fmla="*/ 2454208 w 3489718"/>
                <a:gd name="connsiteY66" fmla="*/ 299298 h 387181"/>
                <a:gd name="connsiteX67" fmla="*/ 2482465 w 3489718"/>
                <a:gd name="connsiteY67" fmla="*/ 257501 h 387181"/>
                <a:gd name="connsiteX68" fmla="*/ 2483803 w 3489718"/>
                <a:gd name="connsiteY68" fmla="*/ 288755 h 387181"/>
                <a:gd name="connsiteX69" fmla="*/ 2490386 w 3489718"/>
                <a:gd name="connsiteY69" fmla="*/ 308022 h 387181"/>
                <a:gd name="connsiteX70" fmla="*/ 2496861 w 3489718"/>
                <a:gd name="connsiteY70" fmla="*/ 312999 h 387181"/>
                <a:gd name="connsiteX71" fmla="*/ 2504675 w 3489718"/>
                <a:gd name="connsiteY71" fmla="*/ 313213 h 387181"/>
                <a:gd name="connsiteX72" fmla="*/ 2508528 w 3489718"/>
                <a:gd name="connsiteY72" fmla="*/ 307219 h 387181"/>
                <a:gd name="connsiteX73" fmla="*/ 2509438 w 3489718"/>
                <a:gd name="connsiteY73" fmla="*/ 298924 h 387181"/>
                <a:gd name="connsiteX74" fmla="*/ 2509652 w 3489718"/>
                <a:gd name="connsiteY74" fmla="*/ 296408 h 387181"/>
                <a:gd name="connsiteX75" fmla="*/ 2520409 w 3489718"/>
                <a:gd name="connsiteY75" fmla="*/ 251721 h 387181"/>
                <a:gd name="connsiteX76" fmla="*/ 2541816 w 3489718"/>
                <a:gd name="connsiteY76" fmla="*/ 210887 h 387181"/>
                <a:gd name="connsiteX77" fmla="*/ 2552145 w 3489718"/>
                <a:gd name="connsiteY77" fmla="*/ 196919 h 387181"/>
                <a:gd name="connsiteX78" fmla="*/ 2565418 w 3489718"/>
                <a:gd name="connsiteY78" fmla="*/ 186376 h 387181"/>
                <a:gd name="connsiteX79" fmla="*/ 2568361 w 3489718"/>
                <a:gd name="connsiteY79" fmla="*/ 186804 h 387181"/>
                <a:gd name="connsiteX80" fmla="*/ 1870116 w 3489718"/>
                <a:gd name="connsiteY80" fmla="*/ 256859 h 387181"/>
                <a:gd name="connsiteX81" fmla="*/ 1870116 w 3489718"/>
                <a:gd name="connsiteY81" fmla="*/ 256698 h 387181"/>
                <a:gd name="connsiteX82" fmla="*/ 1870276 w 3489718"/>
                <a:gd name="connsiteY82" fmla="*/ 257073 h 387181"/>
                <a:gd name="connsiteX83" fmla="*/ 1870062 w 3489718"/>
                <a:gd name="connsiteY83" fmla="*/ 256859 h 387181"/>
                <a:gd name="connsiteX84" fmla="*/ 2143377 w 3489718"/>
                <a:gd name="connsiteY84" fmla="*/ 161383 h 387181"/>
                <a:gd name="connsiteX85" fmla="*/ 2121381 w 3489718"/>
                <a:gd name="connsiteY85" fmla="*/ 153570 h 387181"/>
                <a:gd name="connsiteX86" fmla="*/ 2099385 w 3489718"/>
                <a:gd name="connsiteY86" fmla="*/ 170000 h 387181"/>
                <a:gd name="connsiteX87" fmla="*/ 2057213 w 3489718"/>
                <a:gd name="connsiteY87" fmla="*/ 242088 h 387181"/>
                <a:gd name="connsiteX88" fmla="*/ 2053360 w 3489718"/>
                <a:gd name="connsiteY88" fmla="*/ 247279 h 387181"/>
                <a:gd name="connsiteX89" fmla="*/ 2051541 w 3489718"/>
                <a:gd name="connsiteY89" fmla="*/ 242302 h 387181"/>
                <a:gd name="connsiteX90" fmla="*/ 2053949 w 3489718"/>
                <a:gd name="connsiteY90" fmla="*/ 228013 h 387181"/>
                <a:gd name="connsiteX91" fmla="*/ 2059943 w 3489718"/>
                <a:gd name="connsiteY91" fmla="*/ 199434 h 387181"/>
                <a:gd name="connsiteX92" fmla="*/ 2067435 w 3489718"/>
                <a:gd name="connsiteY92" fmla="*/ 172461 h 387181"/>
                <a:gd name="connsiteX93" fmla="*/ 2055180 w 3489718"/>
                <a:gd name="connsiteY93" fmla="*/ 141635 h 387181"/>
                <a:gd name="connsiteX94" fmla="*/ 2045868 w 3489718"/>
                <a:gd name="connsiteY94" fmla="*/ 139709 h 387181"/>
                <a:gd name="connsiteX95" fmla="*/ 2036555 w 3489718"/>
                <a:gd name="connsiteY95" fmla="*/ 141635 h 387181"/>
                <a:gd name="connsiteX96" fmla="*/ 2028956 w 3489718"/>
                <a:gd name="connsiteY96" fmla="*/ 148004 h 387181"/>
                <a:gd name="connsiteX97" fmla="*/ 2025424 w 3489718"/>
                <a:gd name="connsiteY97" fmla="*/ 157530 h 387181"/>
                <a:gd name="connsiteX98" fmla="*/ 2025210 w 3489718"/>
                <a:gd name="connsiteY98" fmla="*/ 157958 h 387181"/>
                <a:gd name="connsiteX99" fmla="*/ 2025210 w 3489718"/>
                <a:gd name="connsiteY99" fmla="*/ 158386 h 387181"/>
                <a:gd name="connsiteX100" fmla="*/ 2024514 w 3489718"/>
                <a:gd name="connsiteY100" fmla="*/ 160634 h 387181"/>
                <a:gd name="connsiteX101" fmla="*/ 2016593 w 3489718"/>
                <a:gd name="connsiteY101" fmla="*/ 193066 h 387181"/>
                <a:gd name="connsiteX102" fmla="*/ 2010278 w 3489718"/>
                <a:gd name="connsiteY102" fmla="*/ 225230 h 387181"/>
                <a:gd name="connsiteX103" fmla="*/ 1978810 w 3489718"/>
                <a:gd name="connsiteY103" fmla="*/ 277624 h 387181"/>
                <a:gd name="connsiteX104" fmla="*/ 1944023 w 3489718"/>
                <a:gd name="connsiteY104" fmla="*/ 299191 h 387181"/>
                <a:gd name="connsiteX105" fmla="*/ 1938939 w 3489718"/>
                <a:gd name="connsiteY105" fmla="*/ 280621 h 387181"/>
                <a:gd name="connsiteX106" fmla="*/ 1947770 w 3489718"/>
                <a:gd name="connsiteY106" fmla="*/ 242891 h 387181"/>
                <a:gd name="connsiteX107" fmla="*/ 1960560 w 3489718"/>
                <a:gd name="connsiteY107" fmla="*/ 208104 h 387181"/>
                <a:gd name="connsiteX108" fmla="*/ 1961470 w 3489718"/>
                <a:gd name="connsiteY108" fmla="*/ 205589 h 387181"/>
                <a:gd name="connsiteX109" fmla="*/ 1964200 w 3489718"/>
                <a:gd name="connsiteY109" fmla="*/ 199488 h 387181"/>
                <a:gd name="connsiteX110" fmla="*/ 1965538 w 3489718"/>
                <a:gd name="connsiteY110" fmla="*/ 194029 h 387181"/>
                <a:gd name="connsiteX111" fmla="*/ 1966447 w 3489718"/>
                <a:gd name="connsiteY111" fmla="*/ 185841 h 387181"/>
                <a:gd name="connsiteX112" fmla="*/ 1960667 w 3489718"/>
                <a:gd name="connsiteY112" fmla="*/ 168715 h 387181"/>
                <a:gd name="connsiteX113" fmla="*/ 1946271 w 3489718"/>
                <a:gd name="connsiteY113" fmla="*/ 164059 h 387181"/>
                <a:gd name="connsiteX114" fmla="*/ 1943007 w 3489718"/>
                <a:gd name="connsiteY114" fmla="*/ 166681 h 387181"/>
                <a:gd name="connsiteX115" fmla="*/ 1939581 w 3489718"/>
                <a:gd name="connsiteY115" fmla="*/ 170535 h 387181"/>
                <a:gd name="connsiteX116" fmla="*/ 1937869 w 3489718"/>
                <a:gd name="connsiteY116" fmla="*/ 172890 h 387181"/>
                <a:gd name="connsiteX117" fmla="*/ 1919726 w 3489718"/>
                <a:gd name="connsiteY117" fmla="*/ 197026 h 387181"/>
                <a:gd name="connsiteX118" fmla="*/ 1893396 w 3489718"/>
                <a:gd name="connsiteY118" fmla="*/ 229672 h 387181"/>
                <a:gd name="connsiteX119" fmla="*/ 1870169 w 3489718"/>
                <a:gd name="connsiteY119" fmla="*/ 256431 h 387181"/>
                <a:gd name="connsiteX120" fmla="*/ 1900888 w 3489718"/>
                <a:gd name="connsiteY120" fmla="*/ 203288 h 387181"/>
                <a:gd name="connsiteX121" fmla="*/ 1905972 w 3489718"/>
                <a:gd name="connsiteY121" fmla="*/ 199113 h 387181"/>
                <a:gd name="connsiteX122" fmla="*/ 1912234 w 3489718"/>
                <a:gd name="connsiteY122" fmla="*/ 198096 h 387181"/>
                <a:gd name="connsiteX123" fmla="*/ 1916997 w 3489718"/>
                <a:gd name="connsiteY123" fmla="*/ 195742 h 387181"/>
                <a:gd name="connsiteX124" fmla="*/ 1916301 w 3489718"/>
                <a:gd name="connsiteY124" fmla="*/ 188838 h 387181"/>
                <a:gd name="connsiteX125" fmla="*/ 1908274 w 3489718"/>
                <a:gd name="connsiteY125" fmla="*/ 181024 h 387181"/>
                <a:gd name="connsiteX126" fmla="*/ 1895322 w 3489718"/>
                <a:gd name="connsiteY126" fmla="*/ 177064 h 387181"/>
                <a:gd name="connsiteX127" fmla="*/ 1882050 w 3489718"/>
                <a:gd name="connsiteY127" fmla="*/ 181827 h 387181"/>
                <a:gd name="connsiteX128" fmla="*/ 1854381 w 3489718"/>
                <a:gd name="connsiteY128" fmla="*/ 220734 h 387181"/>
                <a:gd name="connsiteX129" fmla="*/ 1843945 w 3489718"/>
                <a:gd name="connsiteY129" fmla="*/ 270720 h 387181"/>
                <a:gd name="connsiteX130" fmla="*/ 1848708 w 3489718"/>
                <a:gd name="connsiteY130" fmla="*/ 289451 h 387181"/>
                <a:gd name="connsiteX131" fmla="*/ 1862783 w 3489718"/>
                <a:gd name="connsiteY131" fmla="*/ 298870 h 387181"/>
                <a:gd name="connsiteX132" fmla="*/ 1871186 w 3489718"/>
                <a:gd name="connsiteY132" fmla="*/ 296141 h 387181"/>
                <a:gd name="connsiteX133" fmla="*/ 1877554 w 3489718"/>
                <a:gd name="connsiteY133" fmla="*/ 288862 h 387181"/>
                <a:gd name="connsiteX134" fmla="*/ 1903082 w 3489718"/>
                <a:gd name="connsiteY134" fmla="*/ 248403 h 387181"/>
                <a:gd name="connsiteX135" fmla="*/ 1910468 w 3489718"/>
                <a:gd name="connsiteY135" fmla="*/ 237164 h 387181"/>
                <a:gd name="connsiteX136" fmla="*/ 1906293 w 3489718"/>
                <a:gd name="connsiteY136" fmla="*/ 274252 h 387181"/>
                <a:gd name="connsiteX137" fmla="*/ 1909826 w 3489718"/>
                <a:gd name="connsiteY137" fmla="*/ 301332 h 387181"/>
                <a:gd name="connsiteX138" fmla="*/ 1938618 w 3489718"/>
                <a:gd name="connsiteY138" fmla="*/ 321990 h 387181"/>
                <a:gd name="connsiteX139" fmla="*/ 1979345 w 3489718"/>
                <a:gd name="connsiteY139" fmla="*/ 299191 h 387181"/>
                <a:gd name="connsiteX140" fmla="*/ 2005622 w 3489718"/>
                <a:gd name="connsiteY140" fmla="*/ 261087 h 387181"/>
                <a:gd name="connsiteX141" fmla="*/ 2004819 w 3489718"/>
                <a:gd name="connsiteY141" fmla="*/ 269810 h 387181"/>
                <a:gd name="connsiteX142" fmla="*/ 2004124 w 3489718"/>
                <a:gd name="connsiteY142" fmla="*/ 276179 h 387181"/>
                <a:gd name="connsiteX143" fmla="*/ 2003214 w 3489718"/>
                <a:gd name="connsiteY143" fmla="*/ 309039 h 387181"/>
                <a:gd name="connsiteX144" fmla="*/ 2013650 w 3489718"/>
                <a:gd name="connsiteY144" fmla="*/ 339223 h 387181"/>
                <a:gd name="connsiteX145" fmla="*/ 2021142 w 3489718"/>
                <a:gd name="connsiteY145" fmla="*/ 345805 h 387181"/>
                <a:gd name="connsiteX146" fmla="*/ 2029438 w 3489718"/>
                <a:gd name="connsiteY146" fmla="*/ 346019 h 387181"/>
                <a:gd name="connsiteX147" fmla="*/ 2036555 w 3489718"/>
                <a:gd name="connsiteY147" fmla="*/ 341684 h 387181"/>
                <a:gd name="connsiteX148" fmla="*/ 2043566 w 3489718"/>
                <a:gd name="connsiteY148" fmla="*/ 326485 h 387181"/>
                <a:gd name="connsiteX149" fmla="*/ 2044262 w 3489718"/>
                <a:gd name="connsiteY149" fmla="*/ 324238 h 387181"/>
                <a:gd name="connsiteX150" fmla="*/ 2050845 w 3489718"/>
                <a:gd name="connsiteY150" fmla="*/ 306095 h 387181"/>
                <a:gd name="connsiteX151" fmla="*/ 2083276 w 3489718"/>
                <a:gd name="connsiteY151" fmla="*/ 237485 h 387181"/>
                <a:gd name="connsiteX152" fmla="*/ 2121595 w 3489718"/>
                <a:gd name="connsiteY152" fmla="*/ 172087 h 387181"/>
                <a:gd name="connsiteX153" fmla="*/ 2124325 w 3489718"/>
                <a:gd name="connsiteY153" fmla="*/ 169143 h 387181"/>
                <a:gd name="connsiteX154" fmla="*/ 2126251 w 3489718"/>
                <a:gd name="connsiteY154" fmla="*/ 168715 h 387181"/>
                <a:gd name="connsiteX155" fmla="*/ 2128178 w 3489718"/>
                <a:gd name="connsiteY155" fmla="*/ 169411 h 387181"/>
                <a:gd name="connsiteX156" fmla="*/ 2128981 w 3489718"/>
                <a:gd name="connsiteY156" fmla="*/ 171016 h 387181"/>
                <a:gd name="connsiteX157" fmla="*/ 2129088 w 3489718"/>
                <a:gd name="connsiteY157" fmla="*/ 172836 h 387181"/>
                <a:gd name="connsiteX158" fmla="*/ 2124111 w 3489718"/>
                <a:gd name="connsiteY158" fmla="*/ 222286 h 387181"/>
                <a:gd name="connsiteX159" fmla="*/ 2120685 w 3489718"/>
                <a:gd name="connsiteY159" fmla="*/ 243158 h 387181"/>
                <a:gd name="connsiteX160" fmla="*/ 2119990 w 3489718"/>
                <a:gd name="connsiteY160" fmla="*/ 248135 h 387181"/>
                <a:gd name="connsiteX161" fmla="*/ 2119776 w 3489718"/>
                <a:gd name="connsiteY161" fmla="*/ 249259 h 387181"/>
                <a:gd name="connsiteX162" fmla="*/ 2119562 w 3489718"/>
                <a:gd name="connsiteY162" fmla="*/ 251507 h 387181"/>
                <a:gd name="connsiteX163" fmla="*/ 2119347 w 3489718"/>
                <a:gd name="connsiteY163" fmla="*/ 259214 h 387181"/>
                <a:gd name="connsiteX164" fmla="*/ 2119347 w 3489718"/>
                <a:gd name="connsiteY164" fmla="*/ 261943 h 387181"/>
                <a:gd name="connsiteX165" fmla="*/ 2124003 w 3489718"/>
                <a:gd name="connsiteY165" fmla="*/ 281531 h 387181"/>
                <a:gd name="connsiteX166" fmla="*/ 2133208 w 3489718"/>
                <a:gd name="connsiteY166" fmla="*/ 290736 h 387181"/>
                <a:gd name="connsiteX167" fmla="*/ 2137276 w 3489718"/>
                <a:gd name="connsiteY167" fmla="*/ 292341 h 387181"/>
                <a:gd name="connsiteX168" fmla="*/ 2137972 w 3489718"/>
                <a:gd name="connsiteY168" fmla="*/ 292341 h 387181"/>
                <a:gd name="connsiteX169" fmla="*/ 2138667 w 3489718"/>
                <a:gd name="connsiteY169" fmla="*/ 291003 h 387181"/>
                <a:gd name="connsiteX170" fmla="*/ 2139363 w 3489718"/>
                <a:gd name="connsiteY170" fmla="*/ 284635 h 387181"/>
                <a:gd name="connsiteX171" fmla="*/ 2139149 w 3489718"/>
                <a:gd name="connsiteY171" fmla="*/ 276714 h 387181"/>
                <a:gd name="connsiteX172" fmla="*/ 2138935 w 3489718"/>
                <a:gd name="connsiteY172" fmla="*/ 271523 h 387181"/>
                <a:gd name="connsiteX173" fmla="*/ 2139256 w 3489718"/>
                <a:gd name="connsiteY173" fmla="*/ 265636 h 387181"/>
                <a:gd name="connsiteX174" fmla="*/ 2139952 w 3489718"/>
                <a:gd name="connsiteY174" fmla="*/ 257822 h 387181"/>
                <a:gd name="connsiteX175" fmla="*/ 2140754 w 3489718"/>
                <a:gd name="connsiteY175" fmla="*/ 248403 h 387181"/>
                <a:gd name="connsiteX176" fmla="*/ 2147551 w 3489718"/>
                <a:gd name="connsiteY176" fmla="*/ 183540 h 387181"/>
                <a:gd name="connsiteX177" fmla="*/ 2147444 w 3489718"/>
                <a:gd name="connsiteY177" fmla="*/ 171980 h 387181"/>
                <a:gd name="connsiteX178" fmla="*/ 2143484 w 3489718"/>
                <a:gd name="connsiteY178" fmla="*/ 161544 h 387181"/>
                <a:gd name="connsiteX179" fmla="*/ 2645694 w 3489718"/>
                <a:gd name="connsiteY179" fmla="*/ 198364 h 387181"/>
                <a:gd name="connsiteX180" fmla="*/ 2644356 w 3489718"/>
                <a:gd name="connsiteY180" fmla="*/ 201093 h 387181"/>
                <a:gd name="connsiteX181" fmla="*/ 2615992 w 3489718"/>
                <a:gd name="connsiteY181" fmla="*/ 251668 h 387181"/>
                <a:gd name="connsiteX182" fmla="*/ 2606947 w 3489718"/>
                <a:gd name="connsiteY182" fmla="*/ 266385 h 387181"/>
                <a:gd name="connsiteX183" fmla="*/ 2595816 w 3489718"/>
                <a:gd name="connsiteY183" fmla="*/ 283832 h 387181"/>
                <a:gd name="connsiteX184" fmla="*/ 2594906 w 3489718"/>
                <a:gd name="connsiteY184" fmla="*/ 285437 h 387181"/>
                <a:gd name="connsiteX185" fmla="*/ 2593086 w 3489718"/>
                <a:gd name="connsiteY185" fmla="*/ 287685 h 387181"/>
                <a:gd name="connsiteX186" fmla="*/ 2591962 w 3489718"/>
                <a:gd name="connsiteY186" fmla="*/ 288381 h 387181"/>
                <a:gd name="connsiteX187" fmla="*/ 2590624 w 3489718"/>
                <a:gd name="connsiteY187" fmla="*/ 288595 h 387181"/>
                <a:gd name="connsiteX188" fmla="*/ 2588698 w 3489718"/>
                <a:gd name="connsiteY188" fmla="*/ 287578 h 387181"/>
                <a:gd name="connsiteX189" fmla="*/ 2588591 w 3489718"/>
                <a:gd name="connsiteY189" fmla="*/ 285437 h 387181"/>
                <a:gd name="connsiteX190" fmla="*/ 2599027 w 3489718"/>
                <a:gd name="connsiteY190" fmla="*/ 242570 h 387181"/>
                <a:gd name="connsiteX191" fmla="*/ 2631244 w 3489718"/>
                <a:gd name="connsiteY191" fmla="*/ 190872 h 387181"/>
                <a:gd name="connsiteX192" fmla="*/ 2640289 w 3489718"/>
                <a:gd name="connsiteY192" fmla="*/ 182683 h 387181"/>
                <a:gd name="connsiteX193" fmla="*/ 2643018 w 3489718"/>
                <a:gd name="connsiteY193" fmla="*/ 181773 h 387181"/>
                <a:gd name="connsiteX194" fmla="*/ 2646176 w 3489718"/>
                <a:gd name="connsiteY194" fmla="*/ 181773 h 387181"/>
                <a:gd name="connsiteX195" fmla="*/ 2648209 w 3489718"/>
                <a:gd name="connsiteY195" fmla="*/ 183379 h 387181"/>
                <a:gd name="connsiteX196" fmla="*/ 2648638 w 3489718"/>
                <a:gd name="connsiteY196" fmla="*/ 185894 h 387181"/>
                <a:gd name="connsiteX197" fmla="*/ 2648852 w 3489718"/>
                <a:gd name="connsiteY197" fmla="*/ 187928 h 387181"/>
                <a:gd name="connsiteX198" fmla="*/ 2645694 w 3489718"/>
                <a:gd name="connsiteY198" fmla="*/ 198364 h 387181"/>
                <a:gd name="connsiteX199" fmla="*/ 2769962 w 3489718"/>
                <a:gd name="connsiteY199" fmla="*/ 22184 h 387181"/>
                <a:gd name="connsiteX200" fmla="*/ 2752944 w 3489718"/>
                <a:gd name="connsiteY200" fmla="*/ 11748 h 387181"/>
                <a:gd name="connsiteX201" fmla="*/ 2742294 w 3489718"/>
                <a:gd name="connsiteY201" fmla="*/ 15173 h 387181"/>
                <a:gd name="connsiteX202" fmla="*/ 2735711 w 3489718"/>
                <a:gd name="connsiteY202" fmla="*/ 22184 h 387181"/>
                <a:gd name="connsiteX203" fmla="*/ 2693967 w 3489718"/>
                <a:gd name="connsiteY203" fmla="*/ 102460 h 387181"/>
                <a:gd name="connsiteX204" fmla="*/ 2667208 w 3489718"/>
                <a:gd name="connsiteY204" fmla="*/ 155068 h 387181"/>
                <a:gd name="connsiteX205" fmla="*/ 2660304 w 3489718"/>
                <a:gd name="connsiteY205" fmla="*/ 165183 h 387181"/>
                <a:gd name="connsiteX206" fmla="*/ 2649333 w 3489718"/>
                <a:gd name="connsiteY206" fmla="*/ 165504 h 387181"/>
                <a:gd name="connsiteX207" fmla="*/ 2631191 w 3489718"/>
                <a:gd name="connsiteY207" fmla="*/ 161865 h 387181"/>
                <a:gd name="connsiteX208" fmla="*/ 2612139 w 3489718"/>
                <a:gd name="connsiteY208" fmla="*/ 168662 h 387181"/>
                <a:gd name="connsiteX209" fmla="*/ 2590839 w 3489718"/>
                <a:gd name="connsiteY209" fmla="*/ 198578 h 387181"/>
                <a:gd name="connsiteX210" fmla="*/ 2565685 w 3489718"/>
                <a:gd name="connsiteY210" fmla="*/ 268847 h 387181"/>
                <a:gd name="connsiteX211" fmla="*/ 2571358 w 3489718"/>
                <a:gd name="connsiteY211" fmla="*/ 303098 h 387181"/>
                <a:gd name="connsiteX212" fmla="*/ 2593782 w 3489718"/>
                <a:gd name="connsiteY212" fmla="*/ 319903 h 387181"/>
                <a:gd name="connsiteX213" fmla="*/ 2605128 w 3489718"/>
                <a:gd name="connsiteY213" fmla="*/ 316745 h 387181"/>
                <a:gd name="connsiteX214" fmla="*/ 2619417 w 3489718"/>
                <a:gd name="connsiteY214" fmla="*/ 300636 h 387181"/>
                <a:gd name="connsiteX215" fmla="*/ 2665817 w 3489718"/>
                <a:gd name="connsiteY215" fmla="*/ 216988 h 387181"/>
                <a:gd name="connsiteX216" fmla="*/ 2702209 w 3489718"/>
                <a:gd name="connsiteY216" fmla="*/ 135106 h 387181"/>
                <a:gd name="connsiteX217" fmla="*/ 2732125 w 3489718"/>
                <a:gd name="connsiteY217" fmla="*/ 67781 h 387181"/>
                <a:gd name="connsiteX218" fmla="*/ 2720351 w 3489718"/>
                <a:gd name="connsiteY218" fmla="*/ 103584 h 387181"/>
                <a:gd name="connsiteX219" fmla="*/ 2677858 w 3489718"/>
                <a:gd name="connsiteY219" fmla="*/ 238502 h 387181"/>
                <a:gd name="connsiteX220" fmla="*/ 2659127 w 3489718"/>
                <a:gd name="connsiteY220" fmla="*/ 336707 h 387181"/>
                <a:gd name="connsiteX221" fmla="*/ 2662980 w 3489718"/>
                <a:gd name="connsiteY221" fmla="*/ 357579 h 387181"/>
                <a:gd name="connsiteX222" fmla="*/ 2677698 w 3489718"/>
                <a:gd name="connsiteY222" fmla="*/ 370959 h 387181"/>
                <a:gd name="connsiteX223" fmla="*/ 2693699 w 3489718"/>
                <a:gd name="connsiteY223" fmla="*/ 370531 h 387181"/>
                <a:gd name="connsiteX224" fmla="*/ 2698569 w 3489718"/>
                <a:gd name="connsiteY224" fmla="*/ 353512 h 387181"/>
                <a:gd name="connsiteX225" fmla="*/ 2721368 w 3489718"/>
                <a:gd name="connsiteY225" fmla="*/ 197026 h 387181"/>
                <a:gd name="connsiteX226" fmla="*/ 2770925 w 3489718"/>
                <a:gd name="connsiteY226" fmla="*/ 42841 h 387181"/>
                <a:gd name="connsiteX227" fmla="*/ 2770016 w 3489718"/>
                <a:gd name="connsiteY227" fmla="*/ 22184 h 387181"/>
                <a:gd name="connsiteX228" fmla="*/ 2237033 w 3489718"/>
                <a:gd name="connsiteY228" fmla="*/ 198364 h 387181"/>
                <a:gd name="connsiteX229" fmla="*/ 2235695 w 3489718"/>
                <a:gd name="connsiteY229" fmla="*/ 201093 h 387181"/>
                <a:gd name="connsiteX230" fmla="*/ 2207331 w 3489718"/>
                <a:gd name="connsiteY230" fmla="*/ 251668 h 387181"/>
                <a:gd name="connsiteX231" fmla="*/ 2198286 w 3489718"/>
                <a:gd name="connsiteY231" fmla="*/ 266385 h 387181"/>
                <a:gd name="connsiteX232" fmla="*/ 2187154 w 3489718"/>
                <a:gd name="connsiteY232" fmla="*/ 283832 h 387181"/>
                <a:gd name="connsiteX233" fmla="*/ 2186245 w 3489718"/>
                <a:gd name="connsiteY233" fmla="*/ 285437 h 387181"/>
                <a:gd name="connsiteX234" fmla="*/ 2184425 w 3489718"/>
                <a:gd name="connsiteY234" fmla="*/ 287685 h 387181"/>
                <a:gd name="connsiteX235" fmla="*/ 2183301 w 3489718"/>
                <a:gd name="connsiteY235" fmla="*/ 288381 h 387181"/>
                <a:gd name="connsiteX236" fmla="*/ 2181963 w 3489718"/>
                <a:gd name="connsiteY236" fmla="*/ 288595 h 387181"/>
                <a:gd name="connsiteX237" fmla="*/ 2180036 w 3489718"/>
                <a:gd name="connsiteY237" fmla="*/ 287578 h 387181"/>
                <a:gd name="connsiteX238" fmla="*/ 2179929 w 3489718"/>
                <a:gd name="connsiteY238" fmla="*/ 285437 h 387181"/>
                <a:gd name="connsiteX239" fmla="*/ 2190366 w 3489718"/>
                <a:gd name="connsiteY239" fmla="*/ 242570 h 387181"/>
                <a:gd name="connsiteX240" fmla="*/ 2222583 w 3489718"/>
                <a:gd name="connsiteY240" fmla="*/ 190872 h 387181"/>
                <a:gd name="connsiteX241" fmla="*/ 2231628 w 3489718"/>
                <a:gd name="connsiteY241" fmla="*/ 182683 h 387181"/>
                <a:gd name="connsiteX242" fmla="*/ 2234357 w 3489718"/>
                <a:gd name="connsiteY242" fmla="*/ 181773 h 387181"/>
                <a:gd name="connsiteX243" fmla="*/ 2237515 w 3489718"/>
                <a:gd name="connsiteY243" fmla="*/ 181773 h 387181"/>
                <a:gd name="connsiteX244" fmla="*/ 2239548 w 3489718"/>
                <a:gd name="connsiteY244" fmla="*/ 183379 h 387181"/>
                <a:gd name="connsiteX245" fmla="*/ 2239976 w 3489718"/>
                <a:gd name="connsiteY245" fmla="*/ 185894 h 387181"/>
                <a:gd name="connsiteX246" fmla="*/ 2240190 w 3489718"/>
                <a:gd name="connsiteY246" fmla="*/ 187928 h 387181"/>
                <a:gd name="connsiteX247" fmla="*/ 2237033 w 3489718"/>
                <a:gd name="connsiteY247" fmla="*/ 198364 h 387181"/>
                <a:gd name="connsiteX248" fmla="*/ 2361301 w 3489718"/>
                <a:gd name="connsiteY248" fmla="*/ 22184 h 387181"/>
                <a:gd name="connsiteX249" fmla="*/ 2344282 w 3489718"/>
                <a:gd name="connsiteY249" fmla="*/ 11748 h 387181"/>
                <a:gd name="connsiteX250" fmla="*/ 2333632 w 3489718"/>
                <a:gd name="connsiteY250" fmla="*/ 15173 h 387181"/>
                <a:gd name="connsiteX251" fmla="*/ 2327050 w 3489718"/>
                <a:gd name="connsiteY251" fmla="*/ 22184 h 387181"/>
                <a:gd name="connsiteX252" fmla="*/ 2285306 w 3489718"/>
                <a:gd name="connsiteY252" fmla="*/ 102460 h 387181"/>
                <a:gd name="connsiteX253" fmla="*/ 2258547 w 3489718"/>
                <a:gd name="connsiteY253" fmla="*/ 155068 h 387181"/>
                <a:gd name="connsiteX254" fmla="*/ 2251643 w 3489718"/>
                <a:gd name="connsiteY254" fmla="*/ 165183 h 387181"/>
                <a:gd name="connsiteX255" fmla="*/ 2240619 w 3489718"/>
                <a:gd name="connsiteY255" fmla="*/ 165504 h 387181"/>
                <a:gd name="connsiteX256" fmla="*/ 2222476 w 3489718"/>
                <a:gd name="connsiteY256" fmla="*/ 161865 h 387181"/>
                <a:gd name="connsiteX257" fmla="*/ 2203424 w 3489718"/>
                <a:gd name="connsiteY257" fmla="*/ 168662 h 387181"/>
                <a:gd name="connsiteX258" fmla="*/ 2182124 w 3489718"/>
                <a:gd name="connsiteY258" fmla="*/ 198578 h 387181"/>
                <a:gd name="connsiteX259" fmla="*/ 2156970 w 3489718"/>
                <a:gd name="connsiteY259" fmla="*/ 268847 h 387181"/>
                <a:gd name="connsiteX260" fmla="*/ 2162643 w 3489718"/>
                <a:gd name="connsiteY260" fmla="*/ 303098 h 387181"/>
                <a:gd name="connsiteX261" fmla="*/ 2185067 w 3489718"/>
                <a:gd name="connsiteY261" fmla="*/ 319903 h 387181"/>
                <a:gd name="connsiteX262" fmla="*/ 2196413 w 3489718"/>
                <a:gd name="connsiteY262" fmla="*/ 316745 h 387181"/>
                <a:gd name="connsiteX263" fmla="*/ 2210702 w 3489718"/>
                <a:gd name="connsiteY263" fmla="*/ 300636 h 387181"/>
                <a:gd name="connsiteX264" fmla="*/ 2257102 w 3489718"/>
                <a:gd name="connsiteY264" fmla="*/ 216988 h 387181"/>
                <a:gd name="connsiteX265" fmla="*/ 2293494 w 3489718"/>
                <a:gd name="connsiteY265" fmla="*/ 135106 h 387181"/>
                <a:gd name="connsiteX266" fmla="*/ 2323410 w 3489718"/>
                <a:gd name="connsiteY266" fmla="*/ 67781 h 387181"/>
                <a:gd name="connsiteX267" fmla="*/ 2311637 w 3489718"/>
                <a:gd name="connsiteY267" fmla="*/ 103584 h 387181"/>
                <a:gd name="connsiteX268" fmla="*/ 2269144 w 3489718"/>
                <a:gd name="connsiteY268" fmla="*/ 238502 h 387181"/>
                <a:gd name="connsiteX269" fmla="*/ 2250412 w 3489718"/>
                <a:gd name="connsiteY269" fmla="*/ 336707 h 387181"/>
                <a:gd name="connsiteX270" fmla="*/ 2254266 w 3489718"/>
                <a:gd name="connsiteY270" fmla="*/ 357579 h 387181"/>
                <a:gd name="connsiteX271" fmla="*/ 2268983 w 3489718"/>
                <a:gd name="connsiteY271" fmla="*/ 370959 h 387181"/>
                <a:gd name="connsiteX272" fmla="*/ 2284985 w 3489718"/>
                <a:gd name="connsiteY272" fmla="*/ 370531 h 387181"/>
                <a:gd name="connsiteX273" fmla="*/ 2289855 w 3489718"/>
                <a:gd name="connsiteY273" fmla="*/ 353512 h 387181"/>
                <a:gd name="connsiteX274" fmla="*/ 2312653 w 3489718"/>
                <a:gd name="connsiteY274" fmla="*/ 197026 h 387181"/>
                <a:gd name="connsiteX275" fmla="*/ 2362211 w 3489718"/>
                <a:gd name="connsiteY275" fmla="*/ 42841 h 387181"/>
                <a:gd name="connsiteX276" fmla="*/ 2361301 w 3489718"/>
                <a:gd name="connsiteY276" fmla="*/ 22184 h 387181"/>
                <a:gd name="connsiteX277" fmla="*/ 1111234 w 3489718"/>
                <a:gd name="connsiteY277" fmla="*/ 242356 h 387181"/>
                <a:gd name="connsiteX278" fmla="*/ 1121189 w 3489718"/>
                <a:gd name="connsiteY278" fmla="*/ 211155 h 387181"/>
                <a:gd name="connsiteX279" fmla="*/ 1134140 w 3489718"/>
                <a:gd name="connsiteY279" fmla="*/ 199274 h 387181"/>
                <a:gd name="connsiteX280" fmla="*/ 1135745 w 3489718"/>
                <a:gd name="connsiteY280" fmla="*/ 203341 h 387181"/>
                <a:gd name="connsiteX281" fmla="*/ 1135157 w 3489718"/>
                <a:gd name="connsiteY281" fmla="*/ 212279 h 387181"/>
                <a:gd name="connsiteX282" fmla="*/ 1132802 w 3489718"/>
                <a:gd name="connsiteY282" fmla="*/ 221698 h 387181"/>
                <a:gd name="connsiteX283" fmla="*/ 1124614 w 3489718"/>
                <a:gd name="connsiteY283" fmla="*/ 237700 h 387181"/>
                <a:gd name="connsiteX284" fmla="*/ 1116907 w 3489718"/>
                <a:gd name="connsiteY284" fmla="*/ 246905 h 387181"/>
                <a:gd name="connsiteX285" fmla="*/ 1114659 w 3489718"/>
                <a:gd name="connsiteY285" fmla="*/ 248135 h 387181"/>
                <a:gd name="connsiteX286" fmla="*/ 1112037 w 3489718"/>
                <a:gd name="connsiteY286" fmla="*/ 248243 h 387181"/>
                <a:gd name="connsiteX287" fmla="*/ 1110539 w 3489718"/>
                <a:gd name="connsiteY287" fmla="*/ 245513 h 387181"/>
                <a:gd name="connsiteX288" fmla="*/ 1111234 w 3489718"/>
                <a:gd name="connsiteY288" fmla="*/ 242356 h 387181"/>
                <a:gd name="connsiteX289" fmla="*/ 1460116 w 3489718"/>
                <a:gd name="connsiteY289" fmla="*/ 156727 h 387181"/>
                <a:gd name="connsiteX290" fmla="*/ 1438923 w 3489718"/>
                <a:gd name="connsiteY290" fmla="*/ 157744 h 387181"/>
                <a:gd name="connsiteX291" fmla="*/ 1420567 w 3489718"/>
                <a:gd name="connsiteY291" fmla="*/ 174388 h 387181"/>
                <a:gd name="connsiteX292" fmla="*/ 1403548 w 3489718"/>
                <a:gd name="connsiteY292" fmla="*/ 204893 h 387181"/>
                <a:gd name="connsiteX293" fmla="*/ 1396270 w 3489718"/>
                <a:gd name="connsiteY293" fmla="*/ 221912 h 387181"/>
                <a:gd name="connsiteX294" fmla="*/ 1385406 w 3489718"/>
                <a:gd name="connsiteY294" fmla="*/ 248457 h 387181"/>
                <a:gd name="connsiteX295" fmla="*/ 1375184 w 3489718"/>
                <a:gd name="connsiteY295" fmla="*/ 274092 h 387181"/>
                <a:gd name="connsiteX296" fmla="*/ 1369297 w 3489718"/>
                <a:gd name="connsiteY296" fmla="*/ 287685 h 387181"/>
                <a:gd name="connsiteX297" fmla="*/ 1374863 w 3489718"/>
                <a:gd name="connsiteY297" fmla="*/ 248778 h 387181"/>
                <a:gd name="connsiteX298" fmla="*/ 1388349 w 3489718"/>
                <a:gd name="connsiteY298" fmla="*/ 167805 h 387181"/>
                <a:gd name="connsiteX299" fmla="*/ 1403066 w 3489718"/>
                <a:gd name="connsiteY299" fmla="*/ 84264 h 387181"/>
                <a:gd name="connsiteX300" fmla="*/ 1412379 w 3489718"/>
                <a:gd name="connsiteY300" fmla="*/ 37757 h 387181"/>
                <a:gd name="connsiteX301" fmla="*/ 1408525 w 3489718"/>
                <a:gd name="connsiteY301" fmla="*/ 23682 h 387181"/>
                <a:gd name="connsiteX302" fmla="*/ 1401836 w 3489718"/>
                <a:gd name="connsiteY302" fmla="*/ 17313 h 387181"/>
                <a:gd name="connsiteX303" fmla="*/ 1393326 w 3489718"/>
                <a:gd name="connsiteY303" fmla="*/ 14370 h 387181"/>
                <a:gd name="connsiteX304" fmla="*/ 1386315 w 3489718"/>
                <a:gd name="connsiteY304" fmla="*/ 15708 h 387181"/>
                <a:gd name="connsiteX305" fmla="*/ 1381338 w 3489718"/>
                <a:gd name="connsiteY305" fmla="*/ 19454 h 387181"/>
                <a:gd name="connsiteX306" fmla="*/ 1378181 w 3489718"/>
                <a:gd name="connsiteY306" fmla="*/ 23307 h 387181"/>
                <a:gd name="connsiteX307" fmla="*/ 1377057 w 3489718"/>
                <a:gd name="connsiteY307" fmla="*/ 25448 h 387181"/>
                <a:gd name="connsiteX308" fmla="*/ 1369939 w 3489718"/>
                <a:gd name="connsiteY308" fmla="*/ 49799 h 387181"/>
                <a:gd name="connsiteX309" fmla="*/ 1361002 w 3489718"/>
                <a:gd name="connsiteY309" fmla="*/ 92078 h 387181"/>
                <a:gd name="connsiteX310" fmla="*/ 1360787 w 3489718"/>
                <a:gd name="connsiteY310" fmla="*/ 92506 h 387181"/>
                <a:gd name="connsiteX311" fmla="*/ 1356453 w 3489718"/>
                <a:gd name="connsiteY311" fmla="*/ 107491 h 387181"/>
                <a:gd name="connsiteX312" fmla="*/ 1340825 w 3489718"/>
                <a:gd name="connsiteY312" fmla="*/ 159510 h 387181"/>
                <a:gd name="connsiteX313" fmla="*/ 1317813 w 3489718"/>
                <a:gd name="connsiteY313" fmla="*/ 221965 h 387181"/>
                <a:gd name="connsiteX314" fmla="*/ 1288539 w 3489718"/>
                <a:gd name="connsiteY314" fmla="*/ 274252 h 387181"/>
                <a:gd name="connsiteX315" fmla="*/ 1254394 w 3489718"/>
                <a:gd name="connsiteY315" fmla="*/ 295659 h 387181"/>
                <a:gd name="connsiteX316" fmla="*/ 1241443 w 3489718"/>
                <a:gd name="connsiteY316" fmla="*/ 286454 h 387181"/>
                <a:gd name="connsiteX317" fmla="*/ 1235984 w 3489718"/>
                <a:gd name="connsiteY317" fmla="*/ 260712 h 387181"/>
                <a:gd name="connsiteX318" fmla="*/ 1243691 w 3489718"/>
                <a:gd name="connsiteY318" fmla="*/ 221698 h 387181"/>
                <a:gd name="connsiteX319" fmla="*/ 1245296 w 3489718"/>
                <a:gd name="connsiteY319" fmla="*/ 217149 h 387181"/>
                <a:gd name="connsiteX320" fmla="*/ 1250488 w 3489718"/>
                <a:gd name="connsiteY320" fmla="*/ 202859 h 387181"/>
                <a:gd name="connsiteX321" fmla="*/ 1259104 w 3489718"/>
                <a:gd name="connsiteY321" fmla="*/ 191300 h 387181"/>
                <a:gd name="connsiteX322" fmla="*/ 1260442 w 3489718"/>
                <a:gd name="connsiteY322" fmla="*/ 190604 h 387181"/>
                <a:gd name="connsiteX323" fmla="*/ 1261352 w 3489718"/>
                <a:gd name="connsiteY323" fmla="*/ 190818 h 387181"/>
                <a:gd name="connsiteX324" fmla="*/ 1262690 w 3489718"/>
                <a:gd name="connsiteY324" fmla="*/ 192531 h 387181"/>
                <a:gd name="connsiteX325" fmla="*/ 1263118 w 3489718"/>
                <a:gd name="connsiteY325" fmla="*/ 194885 h 387181"/>
                <a:gd name="connsiteX326" fmla="*/ 1271038 w 3489718"/>
                <a:gd name="connsiteY326" fmla="*/ 209175 h 387181"/>
                <a:gd name="connsiteX327" fmla="*/ 1277300 w 3489718"/>
                <a:gd name="connsiteY327" fmla="*/ 211315 h 387181"/>
                <a:gd name="connsiteX328" fmla="*/ 1283508 w 3489718"/>
                <a:gd name="connsiteY328" fmla="*/ 209817 h 387181"/>
                <a:gd name="connsiteX329" fmla="*/ 1286933 w 3489718"/>
                <a:gd name="connsiteY329" fmla="*/ 206071 h 387181"/>
                <a:gd name="connsiteX330" fmla="*/ 1289181 w 3489718"/>
                <a:gd name="connsiteY330" fmla="*/ 201200 h 387181"/>
                <a:gd name="connsiteX331" fmla="*/ 1290786 w 3489718"/>
                <a:gd name="connsiteY331" fmla="*/ 197775 h 387181"/>
                <a:gd name="connsiteX332" fmla="*/ 1298707 w 3489718"/>
                <a:gd name="connsiteY332" fmla="*/ 178937 h 387181"/>
                <a:gd name="connsiteX333" fmla="*/ 1291910 w 3489718"/>
                <a:gd name="connsiteY333" fmla="*/ 156031 h 387181"/>
                <a:gd name="connsiteX334" fmla="*/ 1282866 w 3489718"/>
                <a:gd name="connsiteY334" fmla="*/ 153516 h 387181"/>
                <a:gd name="connsiteX335" fmla="*/ 1279227 w 3489718"/>
                <a:gd name="connsiteY335" fmla="*/ 154640 h 387181"/>
                <a:gd name="connsiteX336" fmla="*/ 1277193 w 3489718"/>
                <a:gd name="connsiteY336" fmla="*/ 155550 h 387181"/>
                <a:gd name="connsiteX337" fmla="*/ 1268576 w 3489718"/>
                <a:gd name="connsiteY337" fmla="*/ 155978 h 387181"/>
                <a:gd name="connsiteX338" fmla="*/ 1259746 w 3489718"/>
                <a:gd name="connsiteY338" fmla="*/ 153463 h 387181"/>
                <a:gd name="connsiteX339" fmla="*/ 1252039 w 3489718"/>
                <a:gd name="connsiteY339" fmla="*/ 151429 h 387181"/>
                <a:gd name="connsiteX340" fmla="*/ 1235021 w 3489718"/>
                <a:gd name="connsiteY340" fmla="*/ 155282 h 387181"/>
                <a:gd name="connsiteX341" fmla="*/ 1223675 w 3489718"/>
                <a:gd name="connsiteY341" fmla="*/ 170267 h 387181"/>
                <a:gd name="connsiteX342" fmla="*/ 1208530 w 3489718"/>
                <a:gd name="connsiteY342" fmla="*/ 224695 h 387181"/>
                <a:gd name="connsiteX343" fmla="*/ 1178453 w 3489718"/>
                <a:gd name="connsiteY343" fmla="*/ 276179 h 387181"/>
                <a:gd name="connsiteX344" fmla="*/ 1127557 w 3489718"/>
                <a:gd name="connsiteY344" fmla="*/ 298870 h 387181"/>
                <a:gd name="connsiteX345" fmla="*/ 1109736 w 3489718"/>
                <a:gd name="connsiteY345" fmla="*/ 289933 h 387181"/>
                <a:gd name="connsiteX346" fmla="*/ 1105990 w 3489718"/>
                <a:gd name="connsiteY346" fmla="*/ 263763 h 387181"/>
                <a:gd name="connsiteX347" fmla="*/ 1116426 w 3489718"/>
                <a:gd name="connsiteY347" fmla="*/ 263174 h 387181"/>
                <a:gd name="connsiteX348" fmla="*/ 1126862 w 3489718"/>
                <a:gd name="connsiteY348" fmla="*/ 261247 h 387181"/>
                <a:gd name="connsiteX349" fmla="*/ 1150463 w 3489718"/>
                <a:gd name="connsiteY349" fmla="*/ 247654 h 387181"/>
                <a:gd name="connsiteX350" fmla="*/ 1160685 w 3489718"/>
                <a:gd name="connsiteY350" fmla="*/ 226247 h 387181"/>
                <a:gd name="connsiteX351" fmla="*/ 1162023 w 3489718"/>
                <a:gd name="connsiteY351" fmla="*/ 201200 h 387181"/>
                <a:gd name="connsiteX352" fmla="*/ 1158383 w 3489718"/>
                <a:gd name="connsiteY352" fmla="*/ 185573 h 387181"/>
                <a:gd name="connsiteX353" fmla="*/ 1149339 w 3489718"/>
                <a:gd name="connsiteY353" fmla="*/ 174013 h 387181"/>
                <a:gd name="connsiteX354" fmla="*/ 1134140 w 3489718"/>
                <a:gd name="connsiteY354" fmla="*/ 171980 h 387181"/>
                <a:gd name="connsiteX355" fmla="*/ 1108291 w 3489718"/>
                <a:gd name="connsiteY355" fmla="*/ 184021 h 387181"/>
                <a:gd name="connsiteX356" fmla="*/ 1079605 w 3489718"/>
                <a:gd name="connsiteY356" fmla="*/ 220734 h 387181"/>
                <a:gd name="connsiteX357" fmla="*/ 1069062 w 3489718"/>
                <a:gd name="connsiteY357" fmla="*/ 268365 h 387181"/>
                <a:gd name="connsiteX358" fmla="*/ 1074254 w 3489718"/>
                <a:gd name="connsiteY358" fmla="*/ 293197 h 387181"/>
                <a:gd name="connsiteX359" fmla="*/ 1090255 w 3489718"/>
                <a:gd name="connsiteY359" fmla="*/ 314765 h 387181"/>
                <a:gd name="connsiteX360" fmla="*/ 1118031 w 3489718"/>
                <a:gd name="connsiteY360" fmla="*/ 323970 h 387181"/>
                <a:gd name="connsiteX361" fmla="*/ 1168017 w 3489718"/>
                <a:gd name="connsiteY361" fmla="*/ 309681 h 387181"/>
                <a:gd name="connsiteX362" fmla="*/ 1201893 w 3489718"/>
                <a:gd name="connsiteY362" fmla="*/ 273075 h 387181"/>
                <a:gd name="connsiteX363" fmla="*/ 1207941 w 3489718"/>
                <a:gd name="connsiteY363" fmla="*/ 261622 h 387181"/>
                <a:gd name="connsiteX364" fmla="*/ 1208262 w 3489718"/>
                <a:gd name="connsiteY364" fmla="*/ 265475 h 387181"/>
                <a:gd name="connsiteX365" fmla="*/ 1210991 w 3489718"/>
                <a:gd name="connsiteY365" fmla="*/ 280193 h 387181"/>
                <a:gd name="connsiteX366" fmla="*/ 1217895 w 3489718"/>
                <a:gd name="connsiteY366" fmla="*/ 296623 h 387181"/>
                <a:gd name="connsiteX367" fmla="*/ 1230044 w 3489718"/>
                <a:gd name="connsiteY367" fmla="*/ 310002 h 387181"/>
                <a:gd name="connsiteX368" fmla="*/ 1249096 w 3489718"/>
                <a:gd name="connsiteY368" fmla="*/ 315354 h 387181"/>
                <a:gd name="connsiteX369" fmla="*/ 1278370 w 3489718"/>
                <a:gd name="connsiteY369" fmla="*/ 306844 h 387181"/>
                <a:gd name="connsiteX370" fmla="*/ 1301169 w 3489718"/>
                <a:gd name="connsiteY370" fmla="*/ 284260 h 387181"/>
                <a:gd name="connsiteX371" fmla="*/ 1318508 w 3489718"/>
                <a:gd name="connsiteY371" fmla="*/ 253541 h 387181"/>
                <a:gd name="connsiteX372" fmla="*/ 1331567 w 3489718"/>
                <a:gd name="connsiteY372" fmla="*/ 220306 h 387181"/>
                <a:gd name="connsiteX373" fmla="*/ 1340986 w 3489718"/>
                <a:gd name="connsiteY373" fmla="*/ 189908 h 387181"/>
                <a:gd name="connsiteX374" fmla="*/ 1345963 w 3489718"/>
                <a:gd name="connsiteY374" fmla="*/ 173585 h 387181"/>
                <a:gd name="connsiteX375" fmla="*/ 1337775 w 3489718"/>
                <a:gd name="connsiteY375" fmla="*/ 226407 h 387181"/>
                <a:gd name="connsiteX376" fmla="*/ 1331192 w 3489718"/>
                <a:gd name="connsiteY376" fmla="*/ 306470 h 387181"/>
                <a:gd name="connsiteX377" fmla="*/ 1328463 w 3489718"/>
                <a:gd name="connsiteY377" fmla="*/ 342755 h 387181"/>
                <a:gd name="connsiteX378" fmla="*/ 1328463 w 3489718"/>
                <a:gd name="connsiteY378" fmla="*/ 342969 h 387181"/>
                <a:gd name="connsiteX379" fmla="*/ 1328356 w 3489718"/>
                <a:gd name="connsiteY379" fmla="*/ 346715 h 387181"/>
                <a:gd name="connsiteX380" fmla="*/ 1329854 w 3489718"/>
                <a:gd name="connsiteY380" fmla="*/ 349980 h 387181"/>
                <a:gd name="connsiteX381" fmla="*/ 1354365 w 3489718"/>
                <a:gd name="connsiteY381" fmla="*/ 363573 h 387181"/>
                <a:gd name="connsiteX382" fmla="*/ 1358005 w 3489718"/>
                <a:gd name="connsiteY382" fmla="*/ 362878 h 387181"/>
                <a:gd name="connsiteX383" fmla="*/ 1361430 w 3489718"/>
                <a:gd name="connsiteY383" fmla="*/ 361058 h 387181"/>
                <a:gd name="connsiteX384" fmla="*/ 1368922 w 3489718"/>
                <a:gd name="connsiteY384" fmla="*/ 351318 h 387181"/>
                <a:gd name="connsiteX385" fmla="*/ 1374381 w 3489718"/>
                <a:gd name="connsiteY385" fmla="*/ 339972 h 387181"/>
                <a:gd name="connsiteX386" fmla="*/ 1391507 w 3489718"/>
                <a:gd name="connsiteY386" fmla="*/ 297693 h 387181"/>
                <a:gd name="connsiteX387" fmla="*/ 1419603 w 3489718"/>
                <a:gd name="connsiteY387" fmla="*/ 234221 h 387181"/>
                <a:gd name="connsiteX388" fmla="*/ 1443098 w 3489718"/>
                <a:gd name="connsiteY388" fmla="*/ 191246 h 387181"/>
                <a:gd name="connsiteX389" fmla="*/ 1447861 w 3489718"/>
                <a:gd name="connsiteY389" fmla="*/ 191835 h 387181"/>
                <a:gd name="connsiteX390" fmla="*/ 1448664 w 3489718"/>
                <a:gd name="connsiteY390" fmla="*/ 207034 h 387181"/>
                <a:gd name="connsiteX391" fmla="*/ 1447433 w 3489718"/>
                <a:gd name="connsiteY391" fmla="*/ 230956 h 387181"/>
                <a:gd name="connsiteX392" fmla="*/ 1446095 w 3489718"/>
                <a:gd name="connsiteY392" fmla="*/ 262906 h 387181"/>
                <a:gd name="connsiteX393" fmla="*/ 1446897 w 3489718"/>
                <a:gd name="connsiteY393" fmla="*/ 275376 h 387181"/>
                <a:gd name="connsiteX394" fmla="*/ 1449520 w 3489718"/>
                <a:gd name="connsiteY394" fmla="*/ 281049 h 387181"/>
                <a:gd name="connsiteX395" fmla="*/ 1452463 w 3489718"/>
                <a:gd name="connsiteY395" fmla="*/ 283297 h 387181"/>
                <a:gd name="connsiteX396" fmla="*/ 1453801 w 3489718"/>
                <a:gd name="connsiteY396" fmla="*/ 283992 h 387181"/>
                <a:gd name="connsiteX397" fmla="*/ 1458136 w 3489718"/>
                <a:gd name="connsiteY397" fmla="*/ 284313 h 387181"/>
                <a:gd name="connsiteX398" fmla="*/ 1461561 w 3489718"/>
                <a:gd name="connsiteY398" fmla="*/ 281263 h 387181"/>
                <a:gd name="connsiteX399" fmla="*/ 1463381 w 3489718"/>
                <a:gd name="connsiteY399" fmla="*/ 271309 h 387181"/>
                <a:gd name="connsiteX400" fmla="*/ 1463381 w 3489718"/>
                <a:gd name="connsiteY400" fmla="*/ 269275 h 387181"/>
                <a:gd name="connsiteX401" fmla="*/ 1466110 w 3489718"/>
                <a:gd name="connsiteY401" fmla="*/ 230261 h 387181"/>
                <a:gd name="connsiteX402" fmla="*/ 1468626 w 3489718"/>
                <a:gd name="connsiteY402" fmla="*/ 194564 h 387181"/>
                <a:gd name="connsiteX403" fmla="*/ 1469535 w 3489718"/>
                <a:gd name="connsiteY403" fmla="*/ 172890 h 387181"/>
                <a:gd name="connsiteX404" fmla="*/ 1460330 w 3489718"/>
                <a:gd name="connsiteY404" fmla="*/ 156460 h 387181"/>
                <a:gd name="connsiteX405" fmla="*/ 3489133 w 3489718"/>
                <a:gd name="connsiteY405" fmla="*/ 172943 h 387181"/>
                <a:gd name="connsiteX406" fmla="*/ 3485173 w 3489718"/>
                <a:gd name="connsiteY406" fmla="*/ 162507 h 387181"/>
                <a:gd name="connsiteX407" fmla="*/ 3463177 w 3489718"/>
                <a:gd name="connsiteY407" fmla="*/ 154694 h 387181"/>
                <a:gd name="connsiteX408" fmla="*/ 3441181 w 3489718"/>
                <a:gd name="connsiteY408" fmla="*/ 171123 h 387181"/>
                <a:gd name="connsiteX409" fmla="*/ 3399009 w 3489718"/>
                <a:gd name="connsiteY409" fmla="*/ 243212 h 387181"/>
                <a:gd name="connsiteX410" fmla="*/ 3395156 w 3489718"/>
                <a:gd name="connsiteY410" fmla="*/ 248403 h 387181"/>
                <a:gd name="connsiteX411" fmla="*/ 3393336 w 3489718"/>
                <a:gd name="connsiteY411" fmla="*/ 243426 h 387181"/>
                <a:gd name="connsiteX412" fmla="*/ 3395745 w 3489718"/>
                <a:gd name="connsiteY412" fmla="*/ 229137 h 387181"/>
                <a:gd name="connsiteX413" fmla="*/ 3401739 w 3489718"/>
                <a:gd name="connsiteY413" fmla="*/ 200558 h 387181"/>
                <a:gd name="connsiteX414" fmla="*/ 3409231 w 3489718"/>
                <a:gd name="connsiteY414" fmla="*/ 173585 h 387181"/>
                <a:gd name="connsiteX415" fmla="*/ 3396975 w 3489718"/>
                <a:gd name="connsiteY415" fmla="*/ 142759 h 387181"/>
                <a:gd name="connsiteX416" fmla="*/ 3387663 w 3489718"/>
                <a:gd name="connsiteY416" fmla="*/ 140832 h 387181"/>
                <a:gd name="connsiteX417" fmla="*/ 3378351 w 3489718"/>
                <a:gd name="connsiteY417" fmla="*/ 142759 h 387181"/>
                <a:gd name="connsiteX418" fmla="*/ 3370752 w 3489718"/>
                <a:gd name="connsiteY418" fmla="*/ 149128 h 387181"/>
                <a:gd name="connsiteX419" fmla="*/ 3367220 w 3489718"/>
                <a:gd name="connsiteY419" fmla="*/ 158654 h 387181"/>
                <a:gd name="connsiteX420" fmla="*/ 3367006 w 3489718"/>
                <a:gd name="connsiteY420" fmla="*/ 159564 h 387181"/>
                <a:gd name="connsiteX421" fmla="*/ 3366792 w 3489718"/>
                <a:gd name="connsiteY421" fmla="*/ 160259 h 387181"/>
                <a:gd name="connsiteX422" fmla="*/ 3366577 w 3489718"/>
                <a:gd name="connsiteY422" fmla="*/ 160688 h 387181"/>
                <a:gd name="connsiteX423" fmla="*/ 3339712 w 3489718"/>
                <a:gd name="connsiteY423" fmla="*/ 189159 h 387181"/>
                <a:gd name="connsiteX424" fmla="*/ 3310812 w 3489718"/>
                <a:gd name="connsiteY424" fmla="*/ 196063 h 387181"/>
                <a:gd name="connsiteX425" fmla="*/ 3294489 w 3489718"/>
                <a:gd name="connsiteY425" fmla="*/ 186108 h 387181"/>
                <a:gd name="connsiteX426" fmla="*/ 3283625 w 3489718"/>
                <a:gd name="connsiteY426" fmla="*/ 187232 h 387181"/>
                <a:gd name="connsiteX427" fmla="*/ 3283411 w 3489718"/>
                <a:gd name="connsiteY427" fmla="*/ 187232 h 387181"/>
                <a:gd name="connsiteX428" fmla="*/ 3283197 w 3489718"/>
                <a:gd name="connsiteY428" fmla="*/ 187446 h 387181"/>
                <a:gd name="connsiteX429" fmla="*/ 3277417 w 3489718"/>
                <a:gd name="connsiteY429" fmla="*/ 194029 h 387181"/>
                <a:gd name="connsiteX430" fmla="*/ 3279237 w 3489718"/>
                <a:gd name="connsiteY430" fmla="*/ 205482 h 387181"/>
                <a:gd name="connsiteX431" fmla="*/ 3296148 w 3489718"/>
                <a:gd name="connsiteY431" fmla="*/ 220092 h 387181"/>
                <a:gd name="connsiteX432" fmla="*/ 3296362 w 3489718"/>
                <a:gd name="connsiteY432" fmla="*/ 220306 h 387181"/>
                <a:gd name="connsiteX433" fmla="*/ 3290904 w 3489718"/>
                <a:gd name="connsiteY433" fmla="*/ 244122 h 387181"/>
                <a:gd name="connsiteX434" fmla="*/ 3279130 w 3489718"/>
                <a:gd name="connsiteY434" fmla="*/ 268633 h 387181"/>
                <a:gd name="connsiteX435" fmla="*/ 3264412 w 3489718"/>
                <a:gd name="connsiteY435" fmla="*/ 283618 h 387181"/>
                <a:gd name="connsiteX436" fmla="*/ 3259756 w 3489718"/>
                <a:gd name="connsiteY436" fmla="*/ 283404 h 387181"/>
                <a:gd name="connsiteX437" fmla="*/ 3257134 w 3489718"/>
                <a:gd name="connsiteY437" fmla="*/ 279336 h 387181"/>
                <a:gd name="connsiteX438" fmla="*/ 3257134 w 3489718"/>
                <a:gd name="connsiteY438" fmla="*/ 275911 h 387181"/>
                <a:gd name="connsiteX439" fmla="*/ 3257562 w 3489718"/>
                <a:gd name="connsiteY439" fmla="*/ 265475 h 387181"/>
                <a:gd name="connsiteX440" fmla="*/ 3264841 w 3489718"/>
                <a:gd name="connsiteY440" fmla="*/ 220788 h 387181"/>
                <a:gd name="connsiteX441" fmla="*/ 3266179 w 3489718"/>
                <a:gd name="connsiteY441" fmla="*/ 216025 h 387181"/>
                <a:gd name="connsiteX442" fmla="*/ 3267784 w 3489718"/>
                <a:gd name="connsiteY442" fmla="*/ 211048 h 387181"/>
                <a:gd name="connsiteX443" fmla="*/ 3271316 w 3489718"/>
                <a:gd name="connsiteY443" fmla="*/ 203448 h 387181"/>
                <a:gd name="connsiteX444" fmla="*/ 3275972 w 3489718"/>
                <a:gd name="connsiteY444" fmla="*/ 194243 h 387181"/>
                <a:gd name="connsiteX445" fmla="*/ 3279611 w 3489718"/>
                <a:gd name="connsiteY445" fmla="*/ 187660 h 387181"/>
                <a:gd name="connsiteX446" fmla="*/ 3280735 w 3489718"/>
                <a:gd name="connsiteY446" fmla="*/ 184021 h 387181"/>
                <a:gd name="connsiteX447" fmla="*/ 3280307 w 3489718"/>
                <a:gd name="connsiteY447" fmla="*/ 181078 h 387181"/>
                <a:gd name="connsiteX448" fmla="*/ 3273403 w 3489718"/>
                <a:gd name="connsiteY448" fmla="*/ 176903 h 387181"/>
                <a:gd name="connsiteX449" fmla="*/ 3260827 w 3489718"/>
                <a:gd name="connsiteY449" fmla="*/ 179526 h 387181"/>
                <a:gd name="connsiteX450" fmla="*/ 3238403 w 3489718"/>
                <a:gd name="connsiteY450" fmla="*/ 208532 h 387181"/>
                <a:gd name="connsiteX451" fmla="*/ 3237975 w 3489718"/>
                <a:gd name="connsiteY451" fmla="*/ 209870 h 387181"/>
                <a:gd name="connsiteX452" fmla="*/ 3237975 w 3489718"/>
                <a:gd name="connsiteY452" fmla="*/ 210084 h 387181"/>
                <a:gd name="connsiteX453" fmla="*/ 3234121 w 3489718"/>
                <a:gd name="connsiteY453" fmla="*/ 222126 h 387181"/>
                <a:gd name="connsiteX454" fmla="*/ 3233693 w 3489718"/>
                <a:gd name="connsiteY454" fmla="*/ 223945 h 387181"/>
                <a:gd name="connsiteX455" fmla="*/ 3233319 w 3489718"/>
                <a:gd name="connsiteY455" fmla="*/ 225444 h 387181"/>
                <a:gd name="connsiteX456" fmla="*/ 3232569 w 3489718"/>
                <a:gd name="connsiteY456" fmla="*/ 227317 h 387181"/>
                <a:gd name="connsiteX457" fmla="*/ 3225772 w 3489718"/>
                <a:gd name="connsiteY457" fmla="*/ 248403 h 387181"/>
                <a:gd name="connsiteX458" fmla="*/ 3210574 w 3489718"/>
                <a:gd name="connsiteY458" fmla="*/ 286722 h 387181"/>
                <a:gd name="connsiteX459" fmla="*/ 3202171 w 3489718"/>
                <a:gd name="connsiteY459" fmla="*/ 297853 h 387181"/>
                <a:gd name="connsiteX460" fmla="*/ 3190130 w 3489718"/>
                <a:gd name="connsiteY460" fmla="*/ 302135 h 387181"/>
                <a:gd name="connsiteX461" fmla="*/ 3186705 w 3489718"/>
                <a:gd name="connsiteY461" fmla="*/ 295552 h 387181"/>
                <a:gd name="connsiteX462" fmla="*/ 3186918 w 3489718"/>
                <a:gd name="connsiteY462" fmla="*/ 273985 h 387181"/>
                <a:gd name="connsiteX463" fmla="*/ 3193930 w 3489718"/>
                <a:gd name="connsiteY463" fmla="*/ 232027 h 387181"/>
                <a:gd name="connsiteX464" fmla="*/ 3194144 w 3489718"/>
                <a:gd name="connsiteY464" fmla="*/ 230903 h 387181"/>
                <a:gd name="connsiteX465" fmla="*/ 3200512 w 3489718"/>
                <a:gd name="connsiteY465" fmla="*/ 201896 h 387181"/>
                <a:gd name="connsiteX466" fmla="*/ 3195963 w 3489718"/>
                <a:gd name="connsiteY466" fmla="*/ 186269 h 387181"/>
                <a:gd name="connsiteX467" fmla="*/ 3181460 w 3489718"/>
                <a:gd name="connsiteY467" fmla="*/ 177224 h 387181"/>
                <a:gd name="connsiteX468" fmla="*/ 3176804 w 3489718"/>
                <a:gd name="connsiteY468" fmla="*/ 177224 h 387181"/>
                <a:gd name="connsiteX469" fmla="*/ 3172629 w 3489718"/>
                <a:gd name="connsiteY469" fmla="*/ 178830 h 387181"/>
                <a:gd name="connsiteX470" fmla="*/ 3172415 w 3489718"/>
                <a:gd name="connsiteY470" fmla="*/ 179044 h 387181"/>
                <a:gd name="connsiteX471" fmla="*/ 3170810 w 3489718"/>
                <a:gd name="connsiteY471" fmla="*/ 182683 h 387181"/>
                <a:gd name="connsiteX472" fmla="*/ 3169686 w 3489718"/>
                <a:gd name="connsiteY472" fmla="*/ 187446 h 387181"/>
                <a:gd name="connsiteX473" fmla="*/ 3168990 w 3489718"/>
                <a:gd name="connsiteY473" fmla="*/ 190604 h 387181"/>
                <a:gd name="connsiteX474" fmla="*/ 3154701 w 3489718"/>
                <a:gd name="connsiteY474" fmla="*/ 267455 h 387181"/>
                <a:gd name="connsiteX475" fmla="*/ 3153791 w 3489718"/>
                <a:gd name="connsiteY475" fmla="*/ 292181 h 387181"/>
                <a:gd name="connsiteX476" fmla="*/ 3159250 w 3489718"/>
                <a:gd name="connsiteY476" fmla="*/ 315514 h 387181"/>
                <a:gd name="connsiteX477" fmla="*/ 3168080 w 3489718"/>
                <a:gd name="connsiteY477" fmla="*/ 325255 h 387181"/>
                <a:gd name="connsiteX478" fmla="*/ 3183975 w 3489718"/>
                <a:gd name="connsiteY478" fmla="*/ 330232 h 387181"/>
                <a:gd name="connsiteX479" fmla="*/ 3197943 w 3489718"/>
                <a:gd name="connsiteY479" fmla="*/ 325147 h 387181"/>
                <a:gd name="connsiteX480" fmla="*/ 3208379 w 3489718"/>
                <a:gd name="connsiteY480" fmla="*/ 314926 h 387181"/>
                <a:gd name="connsiteX481" fmla="*/ 3214641 w 3489718"/>
                <a:gd name="connsiteY481" fmla="*/ 305988 h 387181"/>
                <a:gd name="connsiteX482" fmla="*/ 3226415 w 3489718"/>
                <a:gd name="connsiteY482" fmla="*/ 281049 h 387181"/>
                <a:gd name="connsiteX483" fmla="*/ 3228663 w 3489718"/>
                <a:gd name="connsiteY483" fmla="*/ 274306 h 387181"/>
                <a:gd name="connsiteX484" fmla="*/ 3236583 w 3489718"/>
                <a:gd name="connsiteY484" fmla="*/ 294910 h 387181"/>
                <a:gd name="connsiteX485" fmla="*/ 3256652 w 3489718"/>
                <a:gd name="connsiteY485" fmla="*/ 311233 h 387181"/>
                <a:gd name="connsiteX486" fmla="*/ 3281912 w 3489718"/>
                <a:gd name="connsiteY486" fmla="*/ 310323 h 387181"/>
                <a:gd name="connsiteX487" fmla="*/ 3301286 w 3489718"/>
                <a:gd name="connsiteY487" fmla="*/ 291592 h 387181"/>
                <a:gd name="connsiteX488" fmla="*/ 3312953 w 3489718"/>
                <a:gd name="connsiteY488" fmla="*/ 266546 h 387181"/>
                <a:gd name="connsiteX489" fmla="*/ 3319536 w 3489718"/>
                <a:gd name="connsiteY489" fmla="*/ 232990 h 387181"/>
                <a:gd name="connsiteX490" fmla="*/ 3319749 w 3489718"/>
                <a:gd name="connsiteY490" fmla="*/ 225712 h 387181"/>
                <a:gd name="connsiteX491" fmla="*/ 3319322 w 3489718"/>
                <a:gd name="connsiteY491" fmla="*/ 218005 h 387181"/>
                <a:gd name="connsiteX492" fmla="*/ 3359674 w 3489718"/>
                <a:gd name="connsiteY492" fmla="*/ 189908 h 387181"/>
                <a:gd name="connsiteX493" fmla="*/ 3359246 w 3489718"/>
                <a:gd name="connsiteY493" fmla="*/ 191728 h 387181"/>
                <a:gd name="connsiteX494" fmla="*/ 3358550 w 3489718"/>
                <a:gd name="connsiteY494" fmla="*/ 194243 h 387181"/>
                <a:gd name="connsiteX495" fmla="*/ 3346776 w 3489718"/>
                <a:gd name="connsiteY495" fmla="*/ 270881 h 387181"/>
                <a:gd name="connsiteX496" fmla="*/ 3346080 w 3489718"/>
                <a:gd name="connsiteY496" fmla="*/ 277249 h 387181"/>
                <a:gd name="connsiteX497" fmla="*/ 3345170 w 3489718"/>
                <a:gd name="connsiteY497" fmla="*/ 310109 h 387181"/>
                <a:gd name="connsiteX498" fmla="*/ 3355606 w 3489718"/>
                <a:gd name="connsiteY498" fmla="*/ 340293 h 387181"/>
                <a:gd name="connsiteX499" fmla="*/ 3363099 w 3489718"/>
                <a:gd name="connsiteY499" fmla="*/ 346876 h 387181"/>
                <a:gd name="connsiteX500" fmla="*/ 3371394 w 3489718"/>
                <a:gd name="connsiteY500" fmla="*/ 347090 h 387181"/>
                <a:gd name="connsiteX501" fmla="*/ 3378512 w 3489718"/>
                <a:gd name="connsiteY501" fmla="*/ 342808 h 387181"/>
                <a:gd name="connsiteX502" fmla="*/ 3385523 w 3489718"/>
                <a:gd name="connsiteY502" fmla="*/ 327609 h 387181"/>
                <a:gd name="connsiteX503" fmla="*/ 3386219 w 3489718"/>
                <a:gd name="connsiteY503" fmla="*/ 325362 h 387181"/>
                <a:gd name="connsiteX504" fmla="*/ 3392801 w 3489718"/>
                <a:gd name="connsiteY504" fmla="*/ 307219 h 387181"/>
                <a:gd name="connsiteX505" fmla="*/ 3425233 w 3489718"/>
                <a:gd name="connsiteY505" fmla="*/ 238609 h 387181"/>
                <a:gd name="connsiteX506" fmla="*/ 3463552 w 3489718"/>
                <a:gd name="connsiteY506" fmla="*/ 173211 h 387181"/>
                <a:gd name="connsiteX507" fmla="*/ 3466281 w 3489718"/>
                <a:gd name="connsiteY507" fmla="*/ 170267 h 387181"/>
                <a:gd name="connsiteX508" fmla="*/ 3468208 w 3489718"/>
                <a:gd name="connsiteY508" fmla="*/ 169839 h 387181"/>
                <a:gd name="connsiteX509" fmla="*/ 3470134 w 3489718"/>
                <a:gd name="connsiteY509" fmla="*/ 170535 h 387181"/>
                <a:gd name="connsiteX510" fmla="*/ 3470937 w 3489718"/>
                <a:gd name="connsiteY510" fmla="*/ 172140 h 387181"/>
                <a:gd name="connsiteX511" fmla="*/ 3471044 w 3489718"/>
                <a:gd name="connsiteY511" fmla="*/ 173960 h 387181"/>
                <a:gd name="connsiteX512" fmla="*/ 3466067 w 3489718"/>
                <a:gd name="connsiteY512" fmla="*/ 223410 h 387181"/>
                <a:gd name="connsiteX513" fmla="*/ 3465853 w 3489718"/>
                <a:gd name="connsiteY513" fmla="*/ 225016 h 387181"/>
                <a:gd name="connsiteX514" fmla="*/ 3462695 w 3489718"/>
                <a:gd name="connsiteY514" fmla="*/ 244068 h 387181"/>
                <a:gd name="connsiteX515" fmla="*/ 3461571 w 3489718"/>
                <a:gd name="connsiteY515" fmla="*/ 252470 h 387181"/>
                <a:gd name="connsiteX516" fmla="*/ 3461571 w 3489718"/>
                <a:gd name="connsiteY516" fmla="*/ 252684 h 387181"/>
                <a:gd name="connsiteX517" fmla="*/ 3461357 w 3489718"/>
                <a:gd name="connsiteY517" fmla="*/ 258785 h 387181"/>
                <a:gd name="connsiteX518" fmla="*/ 3461357 w 3489718"/>
                <a:gd name="connsiteY518" fmla="*/ 263067 h 387181"/>
                <a:gd name="connsiteX519" fmla="*/ 3465211 w 3489718"/>
                <a:gd name="connsiteY519" fmla="*/ 280995 h 387181"/>
                <a:gd name="connsiteX520" fmla="*/ 3473399 w 3489718"/>
                <a:gd name="connsiteY520" fmla="*/ 290629 h 387181"/>
                <a:gd name="connsiteX521" fmla="*/ 3479286 w 3489718"/>
                <a:gd name="connsiteY521" fmla="*/ 293465 h 387181"/>
                <a:gd name="connsiteX522" fmla="*/ 3480892 w 3489718"/>
                <a:gd name="connsiteY522" fmla="*/ 290950 h 387181"/>
                <a:gd name="connsiteX523" fmla="*/ 3481213 w 3489718"/>
                <a:gd name="connsiteY523" fmla="*/ 284849 h 387181"/>
                <a:gd name="connsiteX524" fmla="*/ 3480892 w 3489718"/>
                <a:gd name="connsiteY524" fmla="*/ 277838 h 387181"/>
                <a:gd name="connsiteX525" fmla="*/ 3480677 w 3489718"/>
                <a:gd name="connsiteY525" fmla="*/ 272647 h 387181"/>
                <a:gd name="connsiteX526" fmla="*/ 3481373 w 3489718"/>
                <a:gd name="connsiteY526" fmla="*/ 263227 h 387181"/>
                <a:gd name="connsiteX527" fmla="*/ 3482497 w 3489718"/>
                <a:gd name="connsiteY527" fmla="*/ 252470 h 387181"/>
                <a:gd name="connsiteX528" fmla="*/ 3489508 w 3489718"/>
                <a:gd name="connsiteY528" fmla="*/ 184663 h 387181"/>
                <a:gd name="connsiteX529" fmla="*/ 3489401 w 3489718"/>
                <a:gd name="connsiteY529" fmla="*/ 173104 h 387181"/>
                <a:gd name="connsiteX530" fmla="*/ 3152507 w 3489718"/>
                <a:gd name="connsiteY530" fmla="*/ 105136 h 387181"/>
                <a:gd name="connsiteX531" fmla="*/ 3161819 w 3489718"/>
                <a:gd name="connsiteY531" fmla="*/ 104922 h 387181"/>
                <a:gd name="connsiteX532" fmla="*/ 3170649 w 3489718"/>
                <a:gd name="connsiteY532" fmla="*/ 104708 h 387181"/>
                <a:gd name="connsiteX533" fmla="*/ 3244343 w 3489718"/>
                <a:gd name="connsiteY533" fmla="*/ 118516 h 387181"/>
                <a:gd name="connsiteX534" fmla="*/ 3252371 w 3489718"/>
                <a:gd name="connsiteY534" fmla="*/ 121245 h 387181"/>
                <a:gd name="connsiteX535" fmla="*/ 3261576 w 3489718"/>
                <a:gd name="connsiteY535" fmla="*/ 121352 h 387181"/>
                <a:gd name="connsiteX536" fmla="*/ 3265911 w 3489718"/>
                <a:gd name="connsiteY536" fmla="*/ 113538 h 387181"/>
                <a:gd name="connsiteX537" fmla="*/ 3255689 w 3489718"/>
                <a:gd name="connsiteY537" fmla="*/ 94486 h 387181"/>
                <a:gd name="connsiteX538" fmla="*/ 3241881 w 3489718"/>
                <a:gd name="connsiteY538" fmla="*/ 90419 h 387181"/>
                <a:gd name="connsiteX539" fmla="*/ 3238938 w 3489718"/>
                <a:gd name="connsiteY539" fmla="*/ 89991 h 387181"/>
                <a:gd name="connsiteX540" fmla="*/ 3217852 w 3489718"/>
                <a:gd name="connsiteY540" fmla="*/ 87475 h 387181"/>
                <a:gd name="connsiteX541" fmla="*/ 3175198 w 3489718"/>
                <a:gd name="connsiteY541" fmla="*/ 85227 h 387181"/>
                <a:gd name="connsiteX542" fmla="*/ 3156628 w 3489718"/>
                <a:gd name="connsiteY542" fmla="*/ 85013 h 387181"/>
                <a:gd name="connsiteX543" fmla="*/ 3172736 w 3489718"/>
                <a:gd name="connsiteY543" fmla="*/ 18598 h 387181"/>
                <a:gd name="connsiteX544" fmla="*/ 3172844 w 3489718"/>
                <a:gd name="connsiteY544" fmla="*/ 7252 h 387181"/>
                <a:gd name="connsiteX545" fmla="*/ 3165244 w 3489718"/>
                <a:gd name="connsiteY545" fmla="*/ 1151 h 387181"/>
                <a:gd name="connsiteX546" fmla="*/ 3155290 w 3489718"/>
                <a:gd name="connsiteY546" fmla="*/ 2971 h 387181"/>
                <a:gd name="connsiteX547" fmla="*/ 3150099 w 3489718"/>
                <a:gd name="connsiteY547" fmla="*/ 8323 h 387181"/>
                <a:gd name="connsiteX548" fmla="*/ 3148065 w 3489718"/>
                <a:gd name="connsiteY548" fmla="*/ 13193 h 387181"/>
                <a:gd name="connsiteX549" fmla="*/ 3147637 w 3489718"/>
                <a:gd name="connsiteY549" fmla="*/ 13888 h 387181"/>
                <a:gd name="connsiteX550" fmla="*/ 3134953 w 3489718"/>
                <a:gd name="connsiteY550" fmla="*/ 54722 h 387181"/>
                <a:gd name="connsiteX551" fmla="*/ 3124731 w 3489718"/>
                <a:gd name="connsiteY551" fmla="*/ 85549 h 387181"/>
                <a:gd name="connsiteX552" fmla="*/ 3071909 w 3489718"/>
                <a:gd name="connsiteY552" fmla="*/ 89616 h 387181"/>
                <a:gd name="connsiteX553" fmla="*/ 3068752 w 3489718"/>
                <a:gd name="connsiteY553" fmla="*/ 90044 h 387181"/>
                <a:gd name="connsiteX554" fmla="*/ 3061045 w 3489718"/>
                <a:gd name="connsiteY554" fmla="*/ 91168 h 387181"/>
                <a:gd name="connsiteX555" fmla="*/ 3054034 w 3489718"/>
                <a:gd name="connsiteY555" fmla="*/ 90258 h 387181"/>
                <a:gd name="connsiteX556" fmla="*/ 3051091 w 3489718"/>
                <a:gd name="connsiteY556" fmla="*/ 88653 h 387181"/>
                <a:gd name="connsiteX557" fmla="*/ 3047558 w 3489718"/>
                <a:gd name="connsiteY557" fmla="*/ 87636 h 387181"/>
                <a:gd name="connsiteX558" fmla="*/ 3043812 w 3489718"/>
                <a:gd name="connsiteY558" fmla="*/ 90686 h 387181"/>
                <a:gd name="connsiteX559" fmla="*/ 3040869 w 3489718"/>
                <a:gd name="connsiteY559" fmla="*/ 103584 h 387181"/>
                <a:gd name="connsiteX560" fmla="*/ 3048254 w 3489718"/>
                <a:gd name="connsiteY560" fmla="*/ 115037 h 387181"/>
                <a:gd name="connsiteX561" fmla="*/ 3060831 w 3489718"/>
                <a:gd name="connsiteY561" fmla="*/ 118997 h 387181"/>
                <a:gd name="connsiteX562" fmla="*/ 3075334 w 3489718"/>
                <a:gd name="connsiteY562" fmla="*/ 114930 h 387181"/>
                <a:gd name="connsiteX563" fmla="*/ 3085074 w 3489718"/>
                <a:gd name="connsiteY563" fmla="*/ 111772 h 387181"/>
                <a:gd name="connsiteX564" fmla="*/ 3117934 w 3489718"/>
                <a:gd name="connsiteY564" fmla="*/ 106795 h 387181"/>
                <a:gd name="connsiteX565" fmla="*/ 3089570 w 3489718"/>
                <a:gd name="connsiteY565" fmla="*/ 184931 h 387181"/>
                <a:gd name="connsiteX566" fmla="*/ 3057352 w 3489718"/>
                <a:gd name="connsiteY566" fmla="*/ 259535 h 387181"/>
                <a:gd name="connsiteX567" fmla="*/ 3034233 w 3489718"/>
                <a:gd name="connsiteY567" fmla="*/ 292983 h 387181"/>
                <a:gd name="connsiteX568" fmla="*/ 3030379 w 3489718"/>
                <a:gd name="connsiteY568" fmla="*/ 285973 h 387181"/>
                <a:gd name="connsiteX569" fmla="*/ 3038782 w 3489718"/>
                <a:gd name="connsiteY569" fmla="*/ 246744 h 387181"/>
                <a:gd name="connsiteX570" fmla="*/ 3052161 w 3489718"/>
                <a:gd name="connsiteY570" fmla="*/ 209335 h 387181"/>
                <a:gd name="connsiteX571" fmla="*/ 3053285 w 3489718"/>
                <a:gd name="connsiteY571" fmla="*/ 206820 h 387181"/>
                <a:gd name="connsiteX572" fmla="*/ 3055800 w 3489718"/>
                <a:gd name="connsiteY572" fmla="*/ 200719 h 387181"/>
                <a:gd name="connsiteX573" fmla="*/ 3057299 w 3489718"/>
                <a:gd name="connsiteY573" fmla="*/ 195260 h 387181"/>
                <a:gd name="connsiteX574" fmla="*/ 3058316 w 3489718"/>
                <a:gd name="connsiteY574" fmla="*/ 187072 h 387181"/>
                <a:gd name="connsiteX575" fmla="*/ 3052536 w 3489718"/>
                <a:gd name="connsiteY575" fmla="*/ 169946 h 387181"/>
                <a:gd name="connsiteX576" fmla="*/ 3038139 w 3489718"/>
                <a:gd name="connsiteY576" fmla="*/ 165290 h 387181"/>
                <a:gd name="connsiteX577" fmla="*/ 3034875 w 3489718"/>
                <a:gd name="connsiteY577" fmla="*/ 167912 h 387181"/>
                <a:gd name="connsiteX578" fmla="*/ 3031450 w 3489718"/>
                <a:gd name="connsiteY578" fmla="*/ 171766 h 387181"/>
                <a:gd name="connsiteX579" fmla="*/ 3029737 w 3489718"/>
                <a:gd name="connsiteY579" fmla="*/ 174174 h 387181"/>
                <a:gd name="connsiteX580" fmla="*/ 3011595 w 3489718"/>
                <a:gd name="connsiteY580" fmla="*/ 198310 h 387181"/>
                <a:gd name="connsiteX581" fmla="*/ 2985264 w 3489718"/>
                <a:gd name="connsiteY581" fmla="*/ 230956 h 387181"/>
                <a:gd name="connsiteX582" fmla="*/ 2961930 w 3489718"/>
                <a:gd name="connsiteY582" fmla="*/ 257822 h 387181"/>
                <a:gd name="connsiteX583" fmla="*/ 2962144 w 3489718"/>
                <a:gd name="connsiteY583" fmla="*/ 258250 h 387181"/>
                <a:gd name="connsiteX584" fmla="*/ 2961930 w 3489718"/>
                <a:gd name="connsiteY584" fmla="*/ 258036 h 387181"/>
                <a:gd name="connsiteX585" fmla="*/ 2961716 w 3489718"/>
                <a:gd name="connsiteY585" fmla="*/ 258036 h 387181"/>
                <a:gd name="connsiteX586" fmla="*/ 2992756 w 3489718"/>
                <a:gd name="connsiteY586" fmla="*/ 204519 h 387181"/>
                <a:gd name="connsiteX587" fmla="*/ 2997734 w 3489718"/>
                <a:gd name="connsiteY587" fmla="*/ 200344 h 387181"/>
                <a:gd name="connsiteX588" fmla="*/ 3004102 w 3489718"/>
                <a:gd name="connsiteY588" fmla="*/ 199327 h 387181"/>
                <a:gd name="connsiteX589" fmla="*/ 3008651 w 3489718"/>
                <a:gd name="connsiteY589" fmla="*/ 196919 h 387181"/>
                <a:gd name="connsiteX590" fmla="*/ 3008223 w 3489718"/>
                <a:gd name="connsiteY590" fmla="*/ 190015 h 387181"/>
                <a:gd name="connsiteX591" fmla="*/ 3000195 w 3489718"/>
                <a:gd name="connsiteY591" fmla="*/ 182202 h 387181"/>
                <a:gd name="connsiteX592" fmla="*/ 2987244 w 3489718"/>
                <a:gd name="connsiteY592" fmla="*/ 178241 h 387181"/>
                <a:gd name="connsiteX593" fmla="*/ 2973972 w 3489718"/>
                <a:gd name="connsiteY593" fmla="*/ 183004 h 387181"/>
                <a:gd name="connsiteX594" fmla="*/ 2946196 w 3489718"/>
                <a:gd name="connsiteY594" fmla="*/ 221912 h 387181"/>
                <a:gd name="connsiteX595" fmla="*/ 2935653 w 3489718"/>
                <a:gd name="connsiteY595" fmla="*/ 271897 h 387181"/>
                <a:gd name="connsiteX596" fmla="*/ 2940523 w 3489718"/>
                <a:gd name="connsiteY596" fmla="*/ 290629 h 387181"/>
                <a:gd name="connsiteX597" fmla="*/ 2954705 w 3489718"/>
                <a:gd name="connsiteY597" fmla="*/ 300048 h 387181"/>
                <a:gd name="connsiteX598" fmla="*/ 2963001 w 3489718"/>
                <a:gd name="connsiteY598" fmla="*/ 297318 h 387181"/>
                <a:gd name="connsiteX599" fmla="*/ 2969476 w 3489718"/>
                <a:gd name="connsiteY599" fmla="*/ 290040 h 387181"/>
                <a:gd name="connsiteX600" fmla="*/ 3002336 w 3489718"/>
                <a:gd name="connsiteY600" fmla="*/ 238342 h 387181"/>
                <a:gd name="connsiteX601" fmla="*/ 2998269 w 3489718"/>
                <a:gd name="connsiteY601" fmla="*/ 268740 h 387181"/>
                <a:gd name="connsiteX602" fmla="*/ 2998269 w 3489718"/>
                <a:gd name="connsiteY602" fmla="*/ 288488 h 387181"/>
                <a:gd name="connsiteX603" fmla="*/ 3005280 w 3489718"/>
                <a:gd name="connsiteY603" fmla="*/ 310912 h 387181"/>
                <a:gd name="connsiteX604" fmla="*/ 3025937 w 3489718"/>
                <a:gd name="connsiteY604" fmla="*/ 322472 h 387181"/>
                <a:gd name="connsiteX605" fmla="*/ 3049271 w 3489718"/>
                <a:gd name="connsiteY605" fmla="*/ 304436 h 387181"/>
                <a:gd name="connsiteX606" fmla="*/ 3073087 w 3489718"/>
                <a:gd name="connsiteY606" fmla="*/ 258946 h 387181"/>
                <a:gd name="connsiteX607" fmla="*/ 3094868 w 3489718"/>
                <a:gd name="connsiteY607" fmla="*/ 202592 h 387181"/>
                <a:gd name="connsiteX608" fmla="*/ 3111887 w 3489718"/>
                <a:gd name="connsiteY608" fmla="*/ 151697 h 387181"/>
                <a:gd name="connsiteX609" fmla="*/ 3113921 w 3489718"/>
                <a:gd name="connsiteY609" fmla="*/ 146024 h 387181"/>
                <a:gd name="connsiteX610" fmla="*/ 3109853 w 3489718"/>
                <a:gd name="connsiteY610" fmla="*/ 168448 h 387181"/>
                <a:gd name="connsiteX611" fmla="*/ 3099417 w 3489718"/>
                <a:gd name="connsiteY611" fmla="*/ 259963 h 387181"/>
                <a:gd name="connsiteX612" fmla="*/ 3098079 w 3489718"/>
                <a:gd name="connsiteY612" fmla="*/ 351211 h 387181"/>
                <a:gd name="connsiteX613" fmla="*/ 3101718 w 3489718"/>
                <a:gd name="connsiteY613" fmla="*/ 370263 h 387181"/>
                <a:gd name="connsiteX614" fmla="*/ 3111673 w 3489718"/>
                <a:gd name="connsiteY614" fmla="*/ 385462 h 387181"/>
                <a:gd name="connsiteX615" fmla="*/ 3129815 w 3489718"/>
                <a:gd name="connsiteY615" fmla="*/ 381823 h 387181"/>
                <a:gd name="connsiteX616" fmla="*/ 3139341 w 3489718"/>
                <a:gd name="connsiteY616" fmla="*/ 368657 h 387181"/>
                <a:gd name="connsiteX617" fmla="*/ 3143195 w 3489718"/>
                <a:gd name="connsiteY617" fmla="*/ 352335 h 387181"/>
                <a:gd name="connsiteX618" fmla="*/ 3142392 w 3489718"/>
                <a:gd name="connsiteY618" fmla="*/ 346769 h 387181"/>
                <a:gd name="connsiteX619" fmla="*/ 3138646 w 3489718"/>
                <a:gd name="connsiteY619" fmla="*/ 344628 h 387181"/>
                <a:gd name="connsiteX620" fmla="*/ 3131367 w 3489718"/>
                <a:gd name="connsiteY620" fmla="*/ 355974 h 387181"/>
                <a:gd name="connsiteX621" fmla="*/ 3131367 w 3489718"/>
                <a:gd name="connsiteY621" fmla="*/ 354636 h 387181"/>
                <a:gd name="connsiteX622" fmla="*/ 3135007 w 3489718"/>
                <a:gd name="connsiteY622" fmla="*/ 229779 h 387181"/>
                <a:gd name="connsiteX623" fmla="*/ 3152721 w 3489718"/>
                <a:gd name="connsiteY623" fmla="*/ 105190 h 387181"/>
                <a:gd name="connsiteX624" fmla="*/ 2928910 w 3489718"/>
                <a:gd name="connsiteY624" fmla="*/ 169786 h 387181"/>
                <a:gd name="connsiteX625" fmla="*/ 2886952 w 3489718"/>
                <a:gd name="connsiteY625" fmla="*/ 161758 h 387181"/>
                <a:gd name="connsiteX626" fmla="*/ 2845904 w 3489718"/>
                <a:gd name="connsiteY626" fmla="*/ 179312 h 387181"/>
                <a:gd name="connsiteX627" fmla="*/ 2815720 w 3489718"/>
                <a:gd name="connsiteY627" fmla="*/ 208318 h 387181"/>
                <a:gd name="connsiteX628" fmla="*/ 2811546 w 3489718"/>
                <a:gd name="connsiteY628" fmla="*/ 215811 h 387181"/>
                <a:gd name="connsiteX629" fmla="*/ 2808923 w 3489718"/>
                <a:gd name="connsiteY629" fmla="*/ 225176 h 387181"/>
                <a:gd name="connsiteX630" fmla="*/ 2808013 w 3489718"/>
                <a:gd name="connsiteY630" fmla="*/ 227371 h 387181"/>
                <a:gd name="connsiteX631" fmla="*/ 2801217 w 3489718"/>
                <a:gd name="connsiteY631" fmla="*/ 248457 h 387181"/>
                <a:gd name="connsiteX632" fmla="*/ 2786017 w 3489718"/>
                <a:gd name="connsiteY632" fmla="*/ 286775 h 387181"/>
                <a:gd name="connsiteX633" fmla="*/ 2777615 w 3489718"/>
                <a:gd name="connsiteY633" fmla="*/ 297907 h 387181"/>
                <a:gd name="connsiteX634" fmla="*/ 2765574 w 3489718"/>
                <a:gd name="connsiteY634" fmla="*/ 302188 h 387181"/>
                <a:gd name="connsiteX635" fmla="*/ 2762148 w 3489718"/>
                <a:gd name="connsiteY635" fmla="*/ 295606 h 387181"/>
                <a:gd name="connsiteX636" fmla="*/ 2762363 w 3489718"/>
                <a:gd name="connsiteY636" fmla="*/ 274038 h 387181"/>
                <a:gd name="connsiteX637" fmla="*/ 2769374 w 3489718"/>
                <a:gd name="connsiteY637" fmla="*/ 232080 h 387181"/>
                <a:gd name="connsiteX638" fmla="*/ 2769588 w 3489718"/>
                <a:gd name="connsiteY638" fmla="*/ 230956 h 387181"/>
                <a:gd name="connsiteX639" fmla="*/ 2775956 w 3489718"/>
                <a:gd name="connsiteY639" fmla="*/ 201950 h 387181"/>
                <a:gd name="connsiteX640" fmla="*/ 2771407 w 3489718"/>
                <a:gd name="connsiteY640" fmla="*/ 186322 h 387181"/>
                <a:gd name="connsiteX641" fmla="*/ 2756904 w 3489718"/>
                <a:gd name="connsiteY641" fmla="*/ 177278 h 387181"/>
                <a:gd name="connsiteX642" fmla="*/ 2752248 w 3489718"/>
                <a:gd name="connsiteY642" fmla="*/ 177278 h 387181"/>
                <a:gd name="connsiteX643" fmla="*/ 2748073 w 3489718"/>
                <a:gd name="connsiteY643" fmla="*/ 178884 h 387181"/>
                <a:gd name="connsiteX644" fmla="*/ 2747859 w 3489718"/>
                <a:gd name="connsiteY644" fmla="*/ 179098 h 387181"/>
                <a:gd name="connsiteX645" fmla="*/ 2746254 w 3489718"/>
                <a:gd name="connsiteY645" fmla="*/ 182737 h 387181"/>
                <a:gd name="connsiteX646" fmla="*/ 2745130 w 3489718"/>
                <a:gd name="connsiteY646" fmla="*/ 187500 h 387181"/>
                <a:gd name="connsiteX647" fmla="*/ 2744434 w 3489718"/>
                <a:gd name="connsiteY647" fmla="*/ 190657 h 387181"/>
                <a:gd name="connsiteX648" fmla="*/ 2730145 w 3489718"/>
                <a:gd name="connsiteY648" fmla="*/ 267509 h 387181"/>
                <a:gd name="connsiteX649" fmla="*/ 2729235 w 3489718"/>
                <a:gd name="connsiteY649" fmla="*/ 292234 h 387181"/>
                <a:gd name="connsiteX650" fmla="*/ 2734694 w 3489718"/>
                <a:gd name="connsiteY650" fmla="*/ 315568 h 387181"/>
                <a:gd name="connsiteX651" fmla="*/ 2743524 w 3489718"/>
                <a:gd name="connsiteY651" fmla="*/ 325308 h 387181"/>
                <a:gd name="connsiteX652" fmla="*/ 2759419 w 3489718"/>
                <a:gd name="connsiteY652" fmla="*/ 330285 h 387181"/>
                <a:gd name="connsiteX653" fmla="*/ 2773387 w 3489718"/>
                <a:gd name="connsiteY653" fmla="*/ 325201 h 387181"/>
                <a:gd name="connsiteX654" fmla="*/ 2783823 w 3489718"/>
                <a:gd name="connsiteY654" fmla="*/ 314979 h 387181"/>
                <a:gd name="connsiteX655" fmla="*/ 2790085 w 3489718"/>
                <a:gd name="connsiteY655" fmla="*/ 306042 h 387181"/>
                <a:gd name="connsiteX656" fmla="*/ 2801859 w 3489718"/>
                <a:gd name="connsiteY656" fmla="*/ 281102 h 387181"/>
                <a:gd name="connsiteX657" fmla="*/ 2810047 w 3489718"/>
                <a:gd name="connsiteY657" fmla="*/ 255039 h 387181"/>
                <a:gd name="connsiteX658" fmla="*/ 2814435 w 3489718"/>
                <a:gd name="connsiteY658" fmla="*/ 240375 h 387181"/>
                <a:gd name="connsiteX659" fmla="*/ 2815131 w 3489718"/>
                <a:gd name="connsiteY659" fmla="*/ 240643 h 387181"/>
                <a:gd name="connsiteX660" fmla="*/ 2819787 w 3489718"/>
                <a:gd name="connsiteY660" fmla="*/ 241446 h 387181"/>
                <a:gd name="connsiteX661" fmla="*/ 2824336 w 3489718"/>
                <a:gd name="connsiteY661" fmla="*/ 240108 h 387181"/>
                <a:gd name="connsiteX662" fmla="*/ 2847349 w 3489718"/>
                <a:gd name="connsiteY662" fmla="*/ 224106 h 387181"/>
                <a:gd name="connsiteX663" fmla="*/ 2876463 w 3489718"/>
                <a:gd name="connsiteY663" fmla="*/ 206178 h 387181"/>
                <a:gd name="connsiteX664" fmla="*/ 2900706 w 3489718"/>
                <a:gd name="connsiteY664" fmla="*/ 192477 h 387181"/>
                <a:gd name="connsiteX665" fmla="*/ 2909108 w 3489718"/>
                <a:gd name="connsiteY665" fmla="*/ 189052 h 387181"/>
                <a:gd name="connsiteX666" fmla="*/ 2852861 w 3489718"/>
                <a:gd name="connsiteY666" fmla="*/ 248243 h 387181"/>
                <a:gd name="connsiteX667" fmla="*/ 2823159 w 3489718"/>
                <a:gd name="connsiteY667" fmla="*/ 277731 h 387181"/>
                <a:gd name="connsiteX668" fmla="*/ 2805926 w 3489718"/>
                <a:gd name="connsiteY668" fmla="*/ 299298 h 387181"/>
                <a:gd name="connsiteX669" fmla="*/ 2802661 w 3489718"/>
                <a:gd name="connsiteY669" fmla="*/ 323810 h 387181"/>
                <a:gd name="connsiteX670" fmla="*/ 2817753 w 3489718"/>
                <a:gd name="connsiteY670" fmla="*/ 343558 h 387181"/>
                <a:gd name="connsiteX671" fmla="*/ 2827708 w 3489718"/>
                <a:gd name="connsiteY671" fmla="*/ 344788 h 387181"/>
                <a:gd name="connsiteX672" fmla="*/ 2837662 w 3489718"/>
                <a:gd name="connsiteY672" fmla="*/ 342648 h 387181"/>
                <a:gd name="connsiteX673" fmla="*/ 2885293 w 3489718"/>
                <a:gd name="connsiteY673" fmla="*/ 322258 h 387181"/>
                <a:gd name="connsiteX674" fmla="*/ 2889628 w 3489718"/>
                <a:gd name="connsiteY674" fmla="*/ 320010 h 387181"/>
                <a:gd name="connsiteX675" fmla="*/ 2905951 w 3489718"/>
                <a:gd name="connsiteY675" fmla="*/ 309360 h 387181"/>
                <a:gd name="connsiteX676" fmla="*/ 2914781 w 3489718"/>
                <a:gd name="connsiteY676" fmla="*/ 294161 h 387181"/>
                <a:gd name="connsiteX677" fmla="*/ 2891661 w 3489718"/>
                <a:gd name="connsiteY677" fmla="*/ 301867 h 387181"/>
                <a:gd name="connsiteX678" fmla="*/ 2878710 w 3489718"/>
                <a:gd name="connsiteY678" fmla="*/ 306844 h 387181"/>
                <a:gd name="connsiteX679" fmla="*/ 2844459 w 3489718"/>
                <a:gd name="connsiteY679" fmla="*/ 317066 h 387181"/>
                <a:gd name="connsiteX680" fmla="*/ 2842211 w 3489718"/>
                <a:gd name="connsiteY680" fmla="*/ 317976 h 387181"/>
                <a:gd name="connsiteX681" fmla="*/ 2835307 w 3489718"/>
                <a:gd name="connsiteY681" fmla="*/ 320117 h 387181"/>
                <a:gd name="connsiteX682" fmla="*/ 2829956 w 3489718"/>
                <a:gd name="connsiteY682" fmla="*/ 318886 h 387181"/>
                <a:gd name="connsiteX683" fmla="*/ 2829527 w 3489718"/>
                <a:gd name="connsiteY683" fmla="*/ 317548 h 387181"/>
                <a:gd name="connsiteX684" fmla="*/ 2830223 w 3489718"/>
                <a:gd name="connsiteY684" fmla="*/ 314283 h 387181"/>
                <a:gd name="connsiteX685" fmla="*/ 2832471 w 3489718"/>
                <a:gd name="connsiteY685" fmla="*/ 311661 h 387181"/>
                <a:gd name="connsiteX686" fmla="*/ 2858534 w 3489718"/>
                <a:gd name="connsiteY686" fmla="*/ 283992 h 387181"/>
                <a:gd name="connsiteX687" fmla="*/ 2906379 w 3489718"/>
                <a:gd name="connsiteY687" fmla="*/ 233632 h 387181"/>
                <a:gd name="connsiteX688" fmla="*/ 2912747 w 3489718"/>
                <a:gd name="connsiteY688" fmla="*/ 227049 h 387181"/>
                <a:gd name="connsiteX689" fmla="*/ 2930997 w 3489718"/>
                <a:gd name="connsiteY689" fmla="*/ 207676 h 387181"/>
                <a:gd name="connsiteX690" fmla="*/ 2940042 w 3489718"/>
                <a:gd name="connsiteY690" fmla="*/ 187821 h 387181"/>
                <a:gd name="connsiteX691" fmla="*/ 2928803 w 3489718"/>
                <a:gd name="connsiteY691" fmla="*/ 169893 h 387181"/>
                <a:gd name="connsiteX692" fmla="*/ 3194679 w 3489718"/>
                <a:gd name="connsiteY692" fmla="*/ 118783 h 387181"/>
                <a:gd name="connsiteX693" fmla="*/ 3190504 w 3489718"/>
                <a:gd name="connsiteY693" fmla="*/ 118997 h 387181"/>
                <a:gd name="connsiteX694" fmla="*/ 3187668 w 3489718"/>
                <a:gd name="connsiteY694" fmla="*/ 122636 h 387181"/>
                <a:gd name="connsiteX695" fmla="*/ 3179052 w 3489718"/>
                <a:gd name="connsiteY695" fmla="*/ 148485 h 387181"/>
                <a:gd name="connsiteX696" fmla="*/ 3178356 w 3489718"/>
                <a:gd name="connsiteY696" fmla="*/ 153677 h 387181"/>
                <a:gd name="connsiteX697" fmla="*/ 3178142 w 3489718"/>
                <a:gd name="connsiteY697" fmla="*/ 156406 h 387181"/>
                <a:gd name="connsiteX698" fmla="*/ 3178142 w 3489718"/>
                <a:gd name="connsiteY698" fmla="*/ 158226 h 387181"/>
                <a:gd name="connsiteX699" fmla="*/ 3178838 w 3489718"/>
                <a:gd name="connsiteY699" fmla="*/ 162293 h 387181"/>
                <a:gd name="connsiteX700" fmla="*/ 3184296 w 3489718"/>
                <a:gd name="connsiteY700" fmla="*/ 167645 h 387181"/>
                <a:gd name="connsiteX701" fmla="*/ 3191575 w 3489718"/>
                <a:gd name="connsiteY701" fmla="*/ 167324 h 387181"/>
                <a:gd name="connsiteX702" fmla="*/ 3192913 w 3489718"/>
                <a:gd name="connsiteY702" fmla="*/ 165986 h 387181"/>
                <a:gd name="connsiteX703" fmla="*/ 3194946 w 3489718"/>
                <a:gd name="connsiteY703" fmla="*/ 164380 h 387181"/>
                <a:gd name="connsiteX704" fmla="*/ 3205703 w 3489718"/>
                <a:gd name="connsiteY704" fmla="*/ 156781 h 387181"/>
                <a:gd name="connsiteX705" fmla="*/ 3213517 w 3489718"/>
                <a:gd name="connsiteY705" fmla="*/ 144900 h 387181"/>
                <a:gd name="connsiteX706" fmla="*/ 3213731 w 3489718"/>
                <a:gd name="connsiteY706" fmla="*/ 135374 h 387181"/>
                <a:gd name="connsiteX707" fmla="*/ 3194679 w 3489718"/>
                <a:gd name="connsiteY707" fmla="*/ 118837 h 387181"/>
                <a:gd name="connsiteX708" fmla="*/ 1830673 w 3489718"/>
                <a:gd name="connsiteY708" fmla="*/ 343504 h 387181"/>
                <a:gd name="connsiteX709" fmla="*/ 1823395 w 3489718"/>
                <a:gd name="connsiteY709" fmla="*/ 354850 h 387181"/>
                <a:gd name="connsiteX710" fmla="*/ 1823395 w 3489718"/>
                <a:gd name="connsiteY710" fmla="*/ 353512 h 387181"/>
                <a:gd name="connsiteX711" fmla="*/ 1827034 w 3489718"/>
                <a:gd name="connsiteY711" fmla="*/ 228655 h 387181"/>
                <a:gd name="connsiteX712" fmla="*/ 1844748 w 3489718"/>
                <a:gd name="connsiteY712" fmla="*/ 104066 h 387181"/>
                <a:gd name="connsiteX713" fmla="*/ 1853793 w 3489718"/>
                <a:gd name="connsiteY713" fmla="*/ 103852 h 387181"/>
                <a:gd name="connsiteX714" fmla="*/ 1862837 w 3489718"/>
                <a:gd name="connsiteY714" fmla="*/ 103638 h 387181"/>
                <a:gd name="connsiteX715" fmla="*/ 1936531 w 3489718"/>
                <a:gd name="connsiteY715" fmla="*/ 117445 h 387181"/>
                <a:gd name="connsiteX716" fmla="*/ 1944559 w 3489718"/>
                <a:gd name="connsiteY716" fmla="*/ 120175 h 387181"/>
                <a:gd name="connsiteX717" fmla="*/ 1953764 w 3489718"/>
                <a:gd name="connsiteY717" fmla="*/ 120282 h 387181"/>
                <a:gd name="connsiteX718" fmla="*/ 1958098 w 3489718"/>
                <a:gd name="connsiteY718" fmla="*/ 112468 h 387181"/>
                <a:gd name="connsiteX719" fmla="*/ 1947877 w 3489718"/>
                <a:gd name="connsiteY719" fmla="*/ 93416 h 387181"/>
                <a:gd name="connsiteX720" fmla="*/ 1934069 w 3489718"/>
                <a:gd name="connsiteY720" fmla="*/ 89348 h 387181"/>
                <a:gd name="connsiteX721" fmla="*/ 1931126 w 3489718"/>
                <a:gd name="connsiteY721" fmla="*/ 88920 h 387181"/>
                <a:gd name="connsiteX722" fmla="*/ 1909826 w 3489718"/>
                <a:gd name="connsiteY722" fmla="*/ 86405 h 387181"/>
                <a:gd name="connsiteX723" fmla="*/ 1867440 w 3489718"/>
                <a:gd name="connsiteY723" fmla="*/ 84157 h 387181"/>
                <a:gd name="connsiteX724" fmla="*/ 1848869 w 3489718"/>
                <a:gd name="connsiteY724" fmla="*/ 83943 h 387181"/>
                <a:gd name="connsiteX725" fmla="*/ 1864764 w 3489718"/>
                <a:gd name="connsiteY725" fmla="*/ 17528 h 387181"/>
                <a:gd name="connsiteX726" fmla="*/ 1865085 w 3489718"/>
                <a:gd name="connsiteY726" fmla="*/ 6182 h 387181"/>
                <a:gd name="connsiteX727" fmla="*/ 1857485 w 3489718"/>
                <a:gd name="connsiteY727" fmla="*/ 81 h 387181"/>
                <a:gd name="connsiteX728" fmla="*/ 1847531 w 3489718"/>
                <a:gd name="connsiteY728" fmla="*/ 1900 h 387181"/>
                <a:gd name="connsiteX729" fmla="*/ 1842340 w 3489718"/>
                <a:gd name="connsiteY729" fmla="*/ 7252 h 387181"/>
                <a:gd name="connsiteX730" fmla="*/ 1840092 w 3489718"/>
                <a:gd name="connsiteY730" fmla="*/ 12122 h 387181"/>
                <a:gd name="connsiteX731" fmla="*/ 1839878 w 3489718"/>
                <a:gd name="connsiteY731" fmla="*/ 12818 h 387181"/>
                <a:gd name="connsiteX732" fmla="*/ 1823769 w 3489718"/>
                <a:gd name="connsiteY732" fmla="*/ 68583 h 387181"/>
                <a:gd name="connsiteX733" fmla="*/ 1819916 w 3489718"/>
                <a:gd name="connsiteY733" fmla="*/ 84211 h 387181"/>
                <a:gd name="connsiteX734" fmla="*/ 1791819 w 3489718"/>
                <a:gd name="connsiteY734" fmla="*/ 85442 h 387181"/>
                <a:gd name="connsiteX735" fmla="*/ 1794281 w 3489718"/>
                <a:gd name="connsiteY735" fmla="*/ 72972 h 387181"/>
                <a:gd name="connsiteX736" fmla="*/ 1793157 w 3489718"/>
                <a:gd name="connsiteY736" fmla="*/ 48140 h 387181"/>
                <a:gd name="connsiteX737" fmla="*/ 1761046 w 3489718"/>
                <a:gd name="connsiteY737" fmla="*/ 13193 h 387181"/>
                <a:gd name="connsiteX738" fmla="*/ 1709455 w 3489718"/>
                <a:gd name="connsiteY738" fmla="*/ 15440 h 387181"/>
                <a:gd name="connsiteX739" fmla="*/ 1681680 w 3489718"/>
                <a:gd name="connsiteY739" fmla="*/ 34172 h 387181"/>
                <a:gd name="connsiteX740" fmla="*/ 1657971 w 3489718"/>
                <a:gd name="connsiteY740" fmla="*/ 58094 h 387181"/>
                <a:gd name="connsiteX741" fmla="*/ 1635654 w 3489718"/>
                <a:gd name="connsiteY741" fmla="*/ 87101 h 387181"/>
                <a:gd name="connsiteX742" fmla="*/ 1610126 w 3489718"/>
                <a:gd name="connsiteY742" fmla="*/ 131199 h 387181"/>
                <a:gd name="connsiteX743" fmla="*/ 1597175 w 3489718"/>
                <a:gd name="connsiteY743" fmla="*/ 178937 h 387181"/>
                <a:gd name="connsiteX744" fmla="*/ 1611571 w 3489718"/>
                <a:gd name="connsiteY744" fmla="*/ 218166 h 387181"/>
                <a:gd name="connsiteX745" fmla="*/ 1644592 w 3489718"/>
                <a:gd name="connsiteY745" fmla="*/ 235987 h 387181"/>
                <a:gd name="connsiteX746" fmla="*/ 1675900 w 3489718"/>
                <a:gd name="connsiteY746" fmla="*/ 241767 h 387181"/>
                <a:gd name="connsiteX747" fmla="*/ 1677024 w 3489718"/>
                <a:gd name="connsiteY747" fmla="*/ 241767 h 387181"/>
                <a:gd name="connsiteX748" fmla="*/ 1716734 w 3489718"/>
                <a:gd name="connsiteY748" fmla="*/ 253327 h 387181"/>
                <a:gd name="connsiteX749" fmla="*/ 1732629 w 3489718"/>
                <a:gd name="connsiteY749" fmla="*/ 276660 h 387181"/>
                <a:gd name="connsiteX750" fmla="*/ 1717108 w 3489718"/>
                <a:gd name="connsiteY750" fmla="*/ 303312 h 387181"/>
                <a:gd name="connsiteX751" fmla="*/ 1687513 w 3489718"/>
                <a:gd name="connsiteY751" fmla="*/ 321134 h 387181"/>
                <a:gd name="connsiteX752" fmla="*/ 1652566 w 3489718"/>
                <a:gd name="connsiteY752" fmla="*/ 322472 h 387181"/>
                <a:gd name="connsiteX753" fmla="*/ 1646893 w 3489718"/>
                <a:gd name="connsiteY753" fmla="*/ 302724 h 387181"/>
                <a:gd name="connsiteX754" fmla="*/ 1654814 w 3489718"/>
                <a:gd name="connsiteY754" fmla="*/ 287739 h 387181"/>
                <a:gd name="connsiteX755" fmla="*/ 1655028 w 3489718"/>
                <a:gd name="connsiteY755" fmla="*/ 287525 h 387181"/>
                <a:gd name="connsiteX756" fmla="*/ 1656954 w 3489718"/>
                <a:gd name="connsiteY756" fmla="*/ 283564 h 387181"/>
                <a:gd name="connsiteX757" fmla="*/ 1658292 w 3489718"/>
                <a:gd name="connsiteY757" fmla="*/ 280032 h 387181"/>
                <a:gd name="connsiteX758" fmla="*/ 1658613 w 3489718"/>
                <a:gd name="connsiteY758" fmla="*/ 276607 h 387181"/>
                <a:gd name="connsiteX759" fmla="*/ 1658025 w 3489718"/>
                <a:gd name="connsiteY759" fmla="*/ 274787 h 387181"/>
                <a:gd name="connsiteX760" fmla="*/ 1656794 w 3489718"/>
                <a:gd name="connsiteY760" fmla="*/ 273985 h 387181"/>
                <a:gd name="connsiteX761" fmla="*/ 1655456 w 3489718"/>
                <a:gd name="connsiteY761" fmla="*/ 273985 h 387181"/>
                <a:gd name="connsiteX762" fmla="*/ 1653850 w 3489718"/>
                <a:gd name="connsiteY762" fmla="*/ 274306 h 387181"/>
                <a:gd name="connsiteX763" fmla="*/ 1630035 w 3489718"/>
                <a:gd name="connsiteY763" fmla="*/ 296087 h 387181"/>
                <a:gd name="connsiteX764" fmla="*/ 1628804 w 3489718"/>
                <a:gd name="connsiteY764" fmla="*/ 339865 h 387181"/>
                <a:gd name="connsiteX765" fmla="*/ 1662467 w 3489718"/>
                <a:gd name="connsiteY765" fmla="*/ 361433 h 387181"/>
                <a:gd name="connsiteX766" fmla="*/ 1706030 w 3489718"/>
                <a:gd name="connsiteY766" fmla="*/ 353244 h 387181"/>
                <a:gd name="connsiteX767" fmla="*/ 1750236 w 3489718"/>
                <a:gd name="connsiteY767" fmla="*/ 324345 h 387181"/>
                <a:gd name="connsiteX768" fmla="*/ 1772660 w 3489718"/>
                <a:gd name="connsiteY768" fmla="*/ 280460 h 387181"/>
                <a:gd name="connsiteX769" fmla="*/ 1762812 w 3489718"/>
                <a:gd name="connsiteY769" fmla="*/ 242141 h 387181"/>
                <a:gd name="connsiteX770" fmla="*/ 1733538 w 3489718"/>
                <a:gd name="connsiteY770" fmla="*/ 222500 h 387181"/>
                <a:gd name="connsiteX771" fmla="*/ 1696665 w 3489718"/>
                <a:gd name="connsiteY771" fmla="*/ 212867 h 387181"/>
                <a:gd name="connsiteX772" fmla="*/ 1660380 w 3489718"/>
                <a:gd name="connsiteY772" fmla="*/ 202324 h 387181"/>
                <a:gd name="connsiteX773" fmla="*/ 1647428 w 3489718"/>
                <a:gd name="connsiteY773" fmla="*/ 180007 h 387181"/>
                <a:gd name="connsiteX774" fmla="*/ 1673384 w 3489718"/>
                <a:gd name="connsiteY774" fmla="*/ 120014 h 387181"/>
                <a:gd name="connsiteX775" fmla="*/ 1718072 w 3489718"/>
                <a:gd name="connsiteY775" fmla="*/ 71152 h 387181"/>
                <a:gd name="connsiteX776" fmla="*/ 1755159 w 3489718"/>
                <a:gd name="connsiteY776" fmla="*/ 52582 h 387181"/>
                <a:gd name="connsiteX777" fmla="*/ 1764579 w 3489718"/>
                <a:gd name="connsiteY777" fmla="*/ 63820 h 387181"/>
                <a:gd name="connsiteX778" fmla="*/ 1762866 w 3489718"/>
                <a:gd name="connsiteY778" fmla="*/ 84318 h 387181"/>
                <a:gd name="connsiteX779" fmla="*/ 1762170 w 3489718"/>
                <a:gd name="connsiteY779" fmla="*/ 88653 h 387181"/>
                <a:gd name="connsiteX780" fmla="*/ 1760779 w 3489718"/>
                <a:gd name="connsiteY780" fmla="*/ 88867 h 387181"/>
                <a:gd name="connsiteX781" fmla="*/ 1753072 w 3489718"/>
                <a:gd name="connsiteY781" fmla="*/ 89991 h 387181"/>
                <a:gd name="connsiteX782" fmla="*/ 1746061 w 3489718"/>
                <a:gd name="connsiteY782" fmla="*/ 89081 h 387181"/>
                <a:gd name="connsiteX783" fmla="*/ 1743118 w 3489718"/>
                <a:gd name="connsiteY783" fmla="*/ 87475 h 387181"/>
                <a:gd name="connsiteX784" fmla="*/ 1739586 w 3489718"/>
                <a:gd name="connsiteY784" fmla="*/ 86458 h 387181"/>
                <a:gd name="connsiteX785" fmla="*/ 1735625 w 3489718"/>
                <a:gd name="connsiteY785" fmla="*/ 89509 h 387181"/>
                <a:gd name="connsiteX786" fmla="*/ 1732896 w 3489718"/>
                <a:gd name="connsiteY786" fmla="*/ 102460 h 387181"/>
                <a:gd name="connsiteX787" fmla="*/ 1740282 w 3489718"/>
                <a:gd name="connsiteY787" fmla="*/ 113913 h 387181"/>
                <a:gd name="connsiteX788" fmla="*/ 1752644 w 3489718"/>
                <a:gd name="connsiteY788" fmla="*/ 117873 h 387181"/>
                <a:gd name="connsiteX789" fmla="*/ 1767361 w 3489718"/>
                <a:gd name="connsiteY789" fmla="*/ 113806 h 387181"/>
                <a:gd name="connsiteX790" fmla="*/ 1777102 w 3489718"/>
                <a:gd name="connsiteY790" fmla="*/ 110648 h 387181"/>
                <a:gd name="connsiteX791" fmla="*/ 1814511 w 3489718"/>
                <a:gd name="connsiteY791" fmla="*/ 105190 h 387181"/>
                <a:gd name="connsiteX792" fmla="*/ 1801559 w 3489718"/>
                <a:gd name="connsiteY792" fmla="*/ 167324 h 387181"/>
                <a:gd name="connsiteX793" fmla="*/ 1791337 w 3489718"/>
                <a:gd name="connsiteY793" fmla="*/ 258839 h 387181"/>
                <a:gd name="connsiteX794" fmla="*/ 1790000 w 3489718"/>
                <a:gd name="connsiteY794" fmla="*/ 350087 h 387181"/>
                <a:gd name="connsiteX795" fmla="*/ 1793425 w 3489718"/>
                <a:gd name="connsiteY795" fmla="*/ 369139 h 387181"/>
                <a:gd name="connsiteX796" fmla="*/ 1803539 w 3489718"/>
                <a:gd name="connsiteY796" fmla="*/ 384338 h 387181"/>
                <a:gd name="connsiteX797" fmla="*/ 1821789 w 3489718"/>
                <a:gd name="connsiteY797" fmla="*/ 380699 h 387181"/>
                <a:gd name="connsiteX798" fmla="*/ 1831315 w 3489718"/>
                <a:gd name="connsiteY798" fmla="*/ 367534 h 387181"/>
                <a:gd name="connsiteX799" fmla="*/ 1835168 w 3489718"/>
                <a:gd name="connsiteY799" fmla="*/ 351211 h 387181"/>
                <a:gd name="connsiteX800" fmla="*/ 1834259 w 3489718"/>
                <a:gd name="connsiteY800" fmla="*/ 345645 h 387181"/>
                <a:gd name="connsiteX801" fmla="*/ 1830619 w 3489718"/>
                <a:gd name="connsiteY801" fmla="*/ 343504 h 387181"/>
                <a:gd name="connsiteX802" fmla="*/ 653497 w 3489718"/>
                <a:gd name="connsiteY802" fmla="*/ 242356 h 387181"/>
                <a:gd name="connsiteX803" fmla="*/ 663452 w 3489718"/>
                <a:gd name="connsiteY803" fmla="*/ 211155 h 387181"/>
                <a:gd name="connsiteX804" fmla="*/ 676403 w 3489718"/>
                <a:gd name="connsiteY804" fmla="*/ 199274 h 387181"/>
                <a:gd name="connsiteX805" fmla="*/ 678009 w 3489718"/>
                <a:gd name="connsiteY805" fmla="*/ 203341 h 387181"/>
                <a:gd name="connsiteX806" fmla="*/ 677420 w 3489718"/>
                <a:gd name="connsiteY806" fmla="*/ 212279 h 387181"/>
                <a:gd name="connsiteX807" fmla="*/ 675065 w 3489718"/>
                <a:gd name="connsiteY807" fmla="*/ 221698 h 387181"/>
                <a:gd name="connsiteX808" fmla="*/ 666877 w 3489718"/>
                <a:gd name="connsiteY808" fmla="*/ 237700 h 387181"/>
                <a:gd name="connsiteX809" fmla="*/ 659170 w 3489718"/>
                <a:gd name="connsiteY809" fmla="*/ 246905 h 387181"/>
                <a:gd name="connsiteX810" fmla="*/ 656923 w 3489718"/>
                <a:gd name="connsiteY810" fmla="*/ 248135 h 387181"/>
                <a:gd name="connsiteX811" fmla="*/ 654300 w 3489718"/>
                <a:gd name="connsiteY811" fmla="*/ 248243 h 387181"/>
                <a:gd name="connsiteX812" fmla="*/ 652802 w 3489718"/>
                <a:gd name="connsiteY812" fmla="*/ 245513 h 387181"/>
                <a:gd name="connsiteX813" fmla="*/ 653497 w 3489718"/>
                <a:gd name="connsiteY813" fmla="*/ 242356 h 387181"/>
                <a:gd name="connsiteX814" fmla="*/ 847606 w 3489718"/>
                <a:gd name="connsiteY814" fmla="*/ 171391 h 387181"/>
                <a:gd name="connsiteX815" fmla="*/ 835565 w 3489718"/>
                <a:gd name="connsiteY815" fmla="*/ 167110 h 387181"/>
                <a:gd name="connsiteX816" fmla="*/ 809716 w 3489718"/>
                <a:gd name="connsiteY816" fmla="*/ 183218 h 387181"/>
                <a:gd name="connsiteX817" fmla="*/ 801688 w 3489718"/>
                <a:gd name="connsiteY817" fmla="*/ 193066 h 387181"/>
                <a:gd name="connsiteX818" fmla="*/ 792965 w 3489718"/>
                <a:gd name="connsiteY818" fmla="*/ 204733 h 387181"/>
                <a:gd name="connsiteX819" fmla="*/ 790449 w 3489718"/>
                <a:gd name="connsiteY819" fmla="*/ 208158 h 387181"/>
                <a:gd name="connsiteX820" fmla="*/ 790877 w 3489718"/>
                <a:gd name="connsiteY820" fmla="*/ 200558 h 387181"/>
                <a:gd name="connsiteX821" fmla="*/ 793125 w 3489718"/>
                <a:gd name="connsiteY821" fmla="*/ 190229 h 387181"/>
                <a:gd name="connsiteX822" fmla="*/ 794945 w 3489718"/>
                <a:gd name="connsiteY822" fmla="*/ 181399 h 387181"/>
                <a:gd name="connsiteX823" fmla="*/ 793607 w 3489718"/>
                <a:gd name="connsiteY823" fmla="*/ 172782 h 387181"/>
                <a:gd name="connsiteX824" fmla="*/ 781137 w 3489718"/>
                <a:gd name="connsiteY824" fmla="*/ 161918 h 387181"/>
                <a:gd name="connsiteX825" fmla="*/ 769791 w 3489718"/>
                <a:gd name="connsiteY825" fmla="*/ 160313 h 387181"/>
                <a:gd name="connsiteX826" fmla="*/ 765456 w 3489718"/>
                <a:gd name="connsiteY826" fmla="*/ 163149 h 387181"/>
                <a:gd name="connsiteX827" fmla="*/ 763637 w 3489718"/>
                <a:gd name="connsiteY827" fmla="*/ 168019 h 387181"/>
                <a:gd name="connsiteX828" fmla="*/ 759998 w 3489718"/>
                <a:gd name="connsiteY828" fmla="*/ 183004 h 387181"/>
                <a:gd name="connsiteX829" fmla="*/ 753629 w 3489718"/>
                <a:gd name="connsiteY829" fmla="*/ 209977 h 387181"/>
                <a:gd name="connsiteX830" fmla="*/ 751060 w 3489718"/>
                <a:gd name="connsiteY830" fmla="*/ 223785 h 387181"/>
                <a:gd name="connsiteX831" fmla="*/ 720662 w 3489718"/>
                <a:gd name="connsiteY831" fmla="*/ 276660 h 387181"/>
                <a:gd name="connsiteX832" fmla="*/ 669767 w 3489718"/>
                <a:gd name="connsiteY832" fmla="*/ 299352 h 387181"/>
                <a:gd name="connsiteX833" fmla="*/ 651945 w 3489718"/>
                <a:gd name="connsiteY833" fmla="*/ 290414 h 387181"/>
                <a:gd name="connsiteX834" fmla="*/ 648199 w 3489718"/>
                <a:gd name="connsiteY834" fmla="*/ 264244 h 387181"/>
                <a:gd name="connsiteX835" fmla="*/ 658635 w 3489718"/>
                <a:gd name="connsiteY835" fmla="*/ 263656 h 387181"/>
                <a:gd name="connsiteX836" fmla="*/ 669071 w 3489718"/>
                <a:gd name="connsiteY836" fmla="*/ 261729 h 387181"/>
                <a:gd name="connsiteX837" fmla="*/ 692672 w 3489718"/>
                <a:gd name="connsiteY837" fmla="*/ 248135 h 387181"/>
                <a:gd name="connsiteX838" fmla="*/ 702894 w 3489718"/>
                <a:gd name="connsiteY838" fmla="*/ 226728 h 387181"/>
                <a:gd name="connsiteX839" fmla="*/ 704232 w 3489718"/>
                <a:gd name="connsiteY839" fmla="*/ 201682 h 387181"/>
                <a:gd name="connsiteX840" fmla="*/ 700593 w 3489718"/>
                <a:gd name="connsiteY840" fmla="*/ 186055 h 387181"/>
                <a:gd name="connsiteX841" fmla="*/ 691549 w 3489718"/>
                <a:gd name="connsiteY841" fmla="*/ 174495 h 387181"/>
                <a:gd name="connsiteX842" fmla="*/ 676349 w 3489718"/>
                <a:gd name="connsiteY842" fmla="*/ 172461 h 387181"/>
                <a:gd name="connsiteX843" fmla="*/ 650500 w 3489718"/>
                <a:gd name="connsiteY843" fmla="*/ 184503 h 387181"/>
                <a:gd name="connsiteX844" fmla="*/ 621815 w 3489718"/>
                <a:gd name="connsiteY844" fmla="*/ 221216 h 387181"/>
                <a:gd name="connsiteX845" fmla="*/ 611272 w 3489718"/>
                <a:gd name="connsiteY845" fmla="*/ 268847 h 387181"/>
                <a:gd name="connsiteX846" fmla="*/ 616463 w 3489718"/>
                <a:gd name="connsiteY846" fmla="*/ 293679 h 387181"/>
                <a:gd name="connsiteX847" fmla="*/ 632465 w 3489718"/>
                <a:gd name="connsiteY847" fmla="*/ 315247 h 387181"/>
                <a:gd name="connsiteX848" fmla="*/ 660241 w 3489718"/>
                <a:gd name="connsiteY848" fmla="*/ 324452 h 387181"/>
                <a:gd name="connsiteX849" fmla="*/ 710226 w 3489718"/>
                <a:gd name="connsiteY849" fmla="*/ 310163 h 387181"/>
                <a:gd name="connsiteX850" fmla="*/ 744103 w 3489718"/>
                <a:gd name="connsiteY850" fmla="*/ 273556 h 387181"/>
                <a:gd name="connsiteX851" fmla="*/ 747956 w 3489718"/>
                <a:gd name="connsiteY851" fmla="*/ 266439 h 387181"/>
                <a:gd name="connsiteX852" fmla="*/ 749348 w 3489718"/>
                <a:gd name="connsiteY852" fmla="*/ 288862 h 387181"/>
                <a:gd name="connsiteX853" fmla="*/ 755930 w 3489718"/>
                <a:gd name="connsiteY853" fmla="*/ 308129 h 387181"/>
                <a:gd name="connsiteX854" fmla="*/ 762406 w 3489718"/>
                <a:gd name="connsiteY854" fmla="*/ 313106 h 387181"/>
                <a:gd name="connsiteX855" fmla="*/ 770220 w 3489718"/>
                <a:gd name="connsiteY855" fmla="*/ 313320 h 387181"/>
                <a:gd name="connsiteX856" fmla="*/ 774073 w 3489718"/>
                <a:gd name="connsiteY856" fmla="*/ 307326 h 387181"/>
                <a:gd name="connsiteX857" fmla="*/ 774983 w 3489718"/>
                <a:gd name="connsiteY857" fmla="*/ 299031 h 387181"/>
                <a:gd name="connsiteX858" fmla="*/ 775197 w 3489718"/>
                <a:gd name="connsiteY858" fmla="*/ 296516 h 387181"/>
                <a:gd name="connsiteX859" fmla="*/ 785954 w 3489718"/>
                <a:gd name="connsiteY859" fmla="*/ 251828 h 387181"/>
                <a:gd name="connsiteX860" fmla="*/ 807361 w 3489718"/>
                <a:gd name="connsiteY860" fmla="*/ 210994 h 387181"/>
                <a:gd name="connsiteX861" fmla="*/ 817690 w 3489718"/>
                <a:gd name="connsiteY861" fmla="*/ 197026 h 387181"/>
                <a:gd name="connsiteX862" fmla="*/ 830962 w 3489718"/>
                <a:gd name="connsiteY862" fmla="*/ 186483 h 387181"/>
                <a:gd name="connsiteX863" fmla="*/ 833906 w 3489718"/>
                <a:gd name="connsiteY863" fmla="*/ 186911 h 387181"/>
                <a:gd name="connsiteX864" fmla="*/ 834601 w 3489718"/>
                <a:gd name="connsiteY864" fmla="*/ 190764 h 387181"/>
                <a:gd name="connsiteX865" fmla="*/ 835511 w 3489718"/>
                <a:gd name="connsiteY865" fmla="*/ 194618 h 387181"/>
                <a:gd name="connsiteX866" fmla="*/ 837010 w 3489718"/>
                <a:gd name="connsiteY866" fmla="*/ 197133 h 387181"/>
                <a:gd name="connsiteX867" fmla="*/ 839150 w 3489718"/>
                <a:gd name="connsiteY867" fmla="*/ 198739 h 387181"/>
                <a:gd name="connsiteX868" fmla="*/ 843004 w 3489718"/>
                <a:gd name="connsiteY868" fmla="*/ 198310 h 387181"/>
                <a:gd name="connsiteX869" fmla="*/ 848088 w 3489718"/>
                <a:gd name="connsiteY869" fmla="*/ 192745 h 387181"/>
                <a:gd name="connsiteX870" fmla="*/ 850229 w 3489718"/>
                <a:gd name="connsiteY870" fmla="*/ 185359 h 387181"/>
                <a:gd name="connsiteX871" fmla="*/ 850657 w 3489718"/>
                <a:gd name="connsiteY871" fmla="*/ 177867 h 387181"/>
                <a:gd name="connsiteX872" fmla="*/ 847499 w 3489718"/>
                <a:gd name="connsiteY872" fmla="*/ 171498 h 387181"/>
                <a:gd name="connsiteX873" fmla="*/ 597946 w 3489718"/>
                <a:gd name="connsiteY873" fmla="*/ 343504 h 387181"/>
                <a:gd name="connsiteX874" fmla="*/ 590668 w 3489718"/>
                <a:gd name="connsiteY874" fmla="*/ 354850 h 387181"/>
                <a:gd name="connsiteX875" fmla="*/ 590668 w 3489718"/>
                <a:gd name="connsiteY875" fmla="*/ 353512 h 387181"/>
                <a:gd name="connsiteX876" fmla="*/ 594307 w 3489718"/>
                <a:gd name="connsiteY876" fmla="*/ 228655 h 387181"/>
                <a:gd name="connsiteX877" fmla="*/ 611968 w 3489718"/>
                <a:gd name="connsiteY877" fmla="*/ 104066 h 387181"/>
                <a:gd name="connsiteX878" fmla="*/ 621066 w 3489718"/>
                <a:gd name="connsiteY878" fmla="*/ 103852 h 387181"/>
                <a:gd name="connsiteX879" fmla="*/ 630110 w 3489718"/>
                <a:gd name="connsiteY879" fmla="*/ 103638 h 387181"/>
                <a:gd name="connsiteX880" fmla="*/ 703804 w 3489718"/>
                <a:gd name="connsiteY880" fmla="*/ 117445 h 387181"/>
                <a:gd name="connsiteX881" fmla="*/ 711832 w 3489718"/>
                <a:gd name="connsiteY881" fmla="*/ 120175 h 387181"/>
                <a:gd name="connsiteX882" fmla="*/ 721037 w 3489718"/>
                <a:gd name="connsiteY882" fmla="*/ 120282 h 387181"/>
                <a:gd name="connsiteX883" fmla="*/ 725372 w 3489718"/>
                <a:gd name="connsiteY883" fmla="*/ 112468 h 387181"/>
                <a:gd name="connsiteX884" fmla="*/ 715150 w 3489718"/>
                <a:gd name="connsiteY884" fmla="*/ 93416 h 387181"/>
                <a:gd name="connsiteX885" fmla="*/ 701342 w 3489718"/>
                <a:gd name="connsiteY885" fmla="*/ 89348 h 387181"/>
                <a:gd name="connsiteX886" fmla="*/ 698399 w 3489718"/>
                <a:gd name="connsiteY886" fmla="*/ 88920 h 387181"/>
                <a:gd name="connsiteX887" fmla="*/ 677099 w 3489718"/>
                <a:gd name="connsiteY887" fmla="*/ 86405 h 387181"/>
                <a:gd name="connsiteX888" fmla="*/ 634713 w 3489718"/>
                <a:gd name="connsiteY888" fmla="*/ 84157 h 387181"/>
                <a:gd name="connsiteX889" fmla="*/ 616142 w 3489718"/>
                <a:gd name="connsiteY889" fmla="*/ 83943 h 387181"/>
                <a:gd name="connsiteX890" fmla="*/ 632037 w 3489718"/>
                <a:gd name="connsiteY890" fmla="*/ 17528 h 387181"/>
                <a:gd name="connsiteX891" fmla="*/ 632358 w 3489718"/>
                <a:gd name="connsiteY891" fmla="*/ 6182 h 387181"/>
                <a:gd name="connsiteX892" fmla="*/ 624758 w 3489718"/>
                <a:gd name="connsiteY892" fmla="*/ 81 h 387181"/>
                <a:gd name="connsiteX893" fmla="*/ 614804 w 3489718"/>
                <a:gd name="connsiteY893" fmla="*/ 1900 h 387181"/>
                <a:gd name="connsiteX894" fmla="*/ 609613 w 3489718"/>
                <a:gd name="connsiteY894" fmla="*/ 7252 h 387181"/>
                <a:gd name="connsiteX895" fmla="*/ 607365 w 3489718"/>
                <a:gd name="connsiteY895" fmla="*/ 12122 h 387181"/>
                <a:gd name="connsiteX896" fmla="*/ 607151 w 3489718"/>
                <a:gd name="connsiteY896" fmla="*/ 12818 h 387181"/>
                <a:gd name="connsiteX897" fmla="*/ 591042 w 3489718"/>
                <a:gd name="connsiteY897" fmla="*/ 68583 h 387181"/>
                <a:gd name="connsiteX898" fmla="*/ 587189 w 3489718"/>
                <a:gd name="connsiteY898" fmla="*/ 84211 h 387181"/>
                <a:gd name="connsiteX899" fmla="*/ 531424 w 3489718"/>
                <a:gd name="connsiteY899" fmla="*/ 88546 h 387181"/>
                <a:gd name="connsiteX900" fmla="*/ 528266 w 3489718"/>
                <a:gd name="connsiteY900" fmla="*/ 88974 h 387181"/>
                <a:gd name="connsiteX901" fmla="*/ 520559 w 3489718"/>
                <a:gd name="connsiteY901" fmla="*/ 90098 h 387181"/>
                <a:gd name="connsiteX902" fmla="*/ 513549 w 3489718"/>
                <a:gd name="connsiteY902" fmla="*/ 89188 h 387181"/>
                <a:gd name="connsiteX903" fmla="*/ 510605 w 3489718"/>
                <a:gd name="connsiteY903" fmla="*/ 87582 h 387181"/>
                <a:gd name="connsiteX904" fmla="*/ 507073 w 3489718"/>
                <a:gd name="connsiteY904" fmla="*/ 86565 h 387181"/>
                <a:gd name="connsiteX905" fmla="*/ 503113 w 3489718"/>
                <a:gd name="connsiteY905" fmla="*/ 89616 h 387181"/>
                <a:gd name="connsiteX906" fmla="*/ 500383 w 3489718"/>
                <a:gd name="connsiteY906" fmla="*/ 102567 h 387181"/>
                <a:gd name="connsiteX907" fmla="*/ 507769 w 3489718"/>
                <a:gd name="connsiteY907" fmla="*/ 114020 h 387181"/>
                <a:gd name="connsiteX908" fmla="*/ 520131 w 3489718"/>
                <a:gd name="connsiteY908" fmla="*/ 117980 h 387181"/>
                <a:gd name="connsiteX909" fmla="*/ 534849 w 3489718"/>
                <a:gd name="connsiteY909" fmla="*/ 113913 h 387181"/>
                <a:gd name="connsiteX910" fmla="*/ 544589 w 3489718"/>
                <a:gd name="connsiteY910" fmla="*/ 110755 h 387181"/>
                <a:gd name="connsiteX911" fmla="*/ 581998 w 3489718"/>
                <a:gd name="connsiteY911" fmla="*/ 105297 h 387181"/>
                <a:gd name="connsiteX912" fmla="*/ 569100 w 3489718"/>
                <a:gd name="connsiteY912" fmla="*/ 167431 h 387181"/>
                <a:gd name="connsiteX913" fmla="*/ 558878 w 3489718"/>
                <a:gd name="connsiteY913" fmla="*/ 258946 h 387181"/>
                <a:gd name="connsiteX914" fmla="*/ 557540 w 3489718"/>
                <a:gd name="connsiteY914" fmla="*/ 350194 h 387181"/>
                <a:gd name="connsiteX915" fmla="*/ 560965 w 3489718"/>
                <a:gd name="connsiteY915" fmla="*/ 369246 h 387181"/>
                <a:gd name="connsiteX916" fmla="*/ 571080 w 3489718"/>
                <a:gd name="connsiteY916" fmla="*/ 384445 h 387181"/>
                <a:gd name="connsiteX917" fmla="*/ 589330 w 3489718"/>
                <a:gd name="connsiteY917" fmla="*/ 380806 h 387181"/>
                <a:gd name="connsiteX918" fmla="*/ 598856 w 3489718"/>
                <a:gd name="connsiteY918" fmla="*/ 367641 h 387181"/>
                <a:gd name="connsiteX919" fmla="*/ 602709 w 3489718"/>
                <a:gd name="connsiteY919" fmla="*/ 351318 h 387181"/>
                <a:gd name="connsiteX920" fmla="*/ 601799 w 3489718"/>
                <a:gd name="connsiteY920" fmla="*/ 345752 h 387181"/>
                <a:gd name="connsiteX921" fmla="*/ 598160 w 3489718"/>
                <a:gd name="connsiteY921" fmla="*/ 343611 h 387181"/>
                <a:gd name="connsiteX922" fmla="*/ 270953 w 3489718"/>
                <a:gd name="connsiteY922" fmla="*/ 348267 h 387181"/>
                <a:gd name="connsiteX923" fmla="*/ 266404 w 3489718"/>
                <a:gd name="connsiteY923" fmla="*/ 268472 h 387181"/>
                <a:gd name="connsiteX924" fmla="*/ 295892 w 3489718"/>
                <a:gd name="connsiteY924" fmla="*/ 103638 h 387181"/>
                <a:gd name="connsiteX925" fmla="*/ 297926 w 3489718"/>
                <a:gd name="connsiteY925" fmla="*/ 95717 h 387181"/>
                <a:gd name="connsiteX926" fmla="*/ 303117 w 3489718"/>
                <a:gd name="connsiteY926" fmla="*/ 73507 h 387181"/>
                <a:gd name="connsiteX927" fmla="*/ 302207 w 3489718"/>
                <a:gd name="connsiteY927" fmla="*/ 52421 h 387181"/>
                <a:gd name="connsiteX928" fmla="*/ 293270 w 3489718"/>
                <a:gd name="connsiteY928" fmla="*/ 36205 h 387181"/>
                <a:gd name="connsiteX929" fmla="*/ 277268 w 3489718"/>
                <a:gd name="connsiteY929" fmla="*/ 28606 h 387181"/>
                <a:gd name="connsiteX930" fmla="*/ 241679 w 3489718"/>
                <a:gd name="connsiteY930" fmla="*/ 42681 h 387181"/>
                <a:gd name="connsiteX931" fmla="*/ 218773 w 3489718"/>
                <a:gd name="connsiteY931" fmla="*/ 74899 h 387181"/>
                <a:gd name="connsiteX932" fmla="*/ 190195 w 3489718"/>
                <a:gd name="connsiteY932" fmla="*/ 134785 h 387181"/>
                <a:gd name="connsiteX933" fmla="*/ 165255 w 3489718"/>
                <a:gd name="connsiteY933" fmla="*/ 196223 h 387181"/>
                <a:gd name="connsiteX934" fmla="*/ 166058 w 3489718"/>
                <a:gd name="connsiteY934" fmla="*/ 151804 h 387181"/>
                <a:gd name="connsiteX935" fmla="*/ 177725 w 3489718"/>
                <a:gd name="connsiteY935" fmla="*/ 76290 h 387181"/>
                <a:gd name="connsiteX936" fmla="*/ 172266 w 3489718"/>
                <a:gd name="connsiteY936" fmla="*/ 48407 h 387181"/>
                <a:gd name="connsiteX937" fmla="*/ 160920 w 3489718"/>
                <a:gd name="connsiteY937" fmla="*/ 37650 h 387181"/>
                <a:gd name="connsiteX938" fmla="*/ 143099 w 3489718"/>
                <a:gd name="connsiteY938" fmla="*/ 31763 h 387181"/>
                <a:gd name="connsiteX939" fmla="*/ 126187 w 3489718"/>
                <a:gd name="connsiteY939" fmla="*/ 38667 h 387181"/>
                <a:gd name="connsiteX940" fmla="*/ 88672 w 3489718"/>
                <a:gd name="connsiteY940" fmla="*/ 104333 h 387181"/>
                <a:gd name="connsiteX941" fmla="*/ 53403 w 3489718"/>
                <a:gd name="connsiteY941" fmla="*/ 203288 h 387181"/>
                <a:gd name="connsiteX942" fmla="*/ 57952 w 3489718"/>
                <a:gd name="connsiteY942" fmla="*/ 175833 h 387181"/>
                <a:gd name="connsiteX943" fmla="*/ 64963 w 3489718"/>
                <a:gd name="connsiteY943" fmla="*/ 137514 h 387181"/>
                <a:gd name="connsiteX944" fmla="*/ 71974 w 3489718"/>
                <a:gd name="connsiteY944" fmla="*/ 99410 h 387181"/>
                <a:gd name="connsiteX945" fmla="*/ 76523 w 3489718"/>
                <a:gd name="connsiteY945" fmla="*/ 71955 h 387181"/>
                <a:gd name="connsiteX946" fmla="*/ 77647 w 3489718"/>
                <a:gd name="connsiteY946" fmla="*/ 53491 h 387181"/>
                <a:gd name="connsiteX947" fmla="*/ 74489 w 3489718"/>
                <a:gd name="connsiteY947" fmla="*/ 35670 h 387181"/>
                <a:gd name="connsiteX948" fmla="*/ 57043 w 3489718"/>
                <a:gd name="connsiteY948" fmla="*/ 20471 h 387181"/>
                <a:gd name="connsiteX949" fmla="*/ 32531 w 3489718"/>
                <a:gd name="connsiteY949" fmla="*/ 16136 h 387181"/>
                <a:gd name="connsiteX950" fmla="*/ 22577 w 3489718"/>
                <a:gd name="connsiteY950" fmla="*/ 17956 h 387181"/>
                <a:gd name="connsiteX951" fmla="*/ 19152 w 3489718"/>
                <a:gd name="connsiteY951" fmla="*/ 21488 h 387181"/>
                <a:gd name="connsiteX952" fmla="*/ 19152 w 3489718"/>
                <a:gd name="connsiteY952" fmla="*/ 26358 h 387181"/>
                <a:gd name="connsiteX953" fmla="*/ 21988 w 3489718"/>
                <a:gd name="connsiteY953" fmla="*/ 29301 h 387181"/>
                <a:gd name="connsiteX954" fmla="*/ 26163 w 3489718"/>
                <a:gd name="connsiteY954" fmla="*/ 30907 h 387181"/>
                <a:gd name="connsiteX955" fmla="*/ 32531 w 3489718"/>
                <a:gd name="connsiteY955" fmla="*/ 33850 h 387181"/>
                <a:gd name="connsiteX956" fmla="*/ 34886 w 3489718"/>
                <a:gd name="connsiteY956" fmla="*/ 39737 h 387181"/>
                <a:gd name="connsiteX957" fmla="*/ 34298 w 3489718"/>
                <a:gd name="connsiteY957" fmla="*/ 46534 h 387181"/>
                <a:gd name="connsiteX958" fmla="*/ 27287 w 3489718"/>
                <a:gd name="connsiteY958" fmla="*/ 81909 h 387181"/>
                <a:gd name="connsiteX959" fmla="*/ 7325 w 3489718"/>
                <a:gd name="connsiteY959" fmla="*/ 192209 h 387181"/>
                <a:gd name="connsiteX960" fmla="*/ 528 w 3489718"/>
                <a:gd name="connsiteY960" fmla="*/ 304115 h 387181"/>
                <a:gd name="connsiteX961" fmla="*/ 3257 w 3489718"/>
                <a:gd name="connsiteY961" fmla="*/ 316585 h 387181"/>
                <a:gd name="connsiteX962" fmla="*/ 10536 w 3489718"/>
                <a:gd name="connsiteY962" fmla="*/ 326539 h 387181"/>
                <a:gd name="connsiteX963" fmla="*/ 24825 w 3489718"/>
                <a:gd name="connsiteY963" fmla="*/ 328894 h 387181"/>
                <a:gd name="connsiteX964" fmla="*/ 38204 w 3489718"/>
                <a:gd name="connsiteY964" fmla="*/ 321508 h 387181"/>
                <a:gd name="connsiteX965" fmla="*/ 46232 w 3489718"/>
                <a:gd name="connsiteY965" fmla="*/ 308718 h 387181"/>
                <a:gd name="connsiteX966" fmla="*/ 51316 w 3489718"/>
                <a:gd name="connsiteY966" fmla="*/ 294321 h 387181"/>
                <a:gd name="connsiteX967" fmla="*/ 72188 w 3489718"/>
                <a:gd name="connsiteY967" fmla="*/ 231491 h 387181"/>
                <a:gd name="connsiteX968" fmla="*/ 88725 w 3489718"/>
                <a:gd name="connsiteY968" fmla="*/ 182737 h 387181"/>
                <a:gd name="connsiteX969" fmla="*/ 113450 w 3489718"/>
                <a:gd name="connsiteY969" fmla="*/ 116749 h 387181"/>
                <a:gd name="connsiteX970" fmla="*/ 116394 w 3489718"/>
                <a:gd name="connsiteY970" fmla="*/ 109953 h 387181"/>
                <a:gd name="connsiteX971" fmla="*/ 126937 w 3489718"/>
                <a:gd name="connsiteY971" fmla="*/ 85709 h 387181"/>
                <a:gd name="connsiteX972" fmla="*/ 141119 w 3489718"/>
                <a:gd name="connsiteY972" fmla="*/ 67353 h 387181"/>
                <a:gd name="connsiteX973" fmla="*/ 145454 w 3489718"/>
                <a:gd name="connsiteY973" fmla="*/ 66229 h 387181"/>
                <a:gd name="connsiteX974" fmla="*/ 139567 w 3489718"/>
                <a:gd name="connsiteY974" fmla="*/ 94326 h 387181"/>
                <a:gd name="connsiteX975" fmla="*/ 137961 w 3489718"/>
                <a:gd name="connsiteY975" fmla="*/ 99517 h 387181"/>
                <a:gd name="connsiteX976" fmla="*/ 127739 w 3489718"/>
                <a:gd name="connsiteY976" fmla="*/ 205856 h 387181"/>
                <a:gd name="connsiteX977" fmla="*/ 137266 w 3489718"/>
                <a:gd name="connsiteY977" fmla="*/ 232829 h 387181"/>
                <a:gd name="connsiteX978" fmla="*/ 148611 w 3489718"/>
                <a:gd name="connsiteY978" fmla="*/ 241660 h 387181"/>
                <a:gd name="connsiteX979" fmla="*/ 162687 w 3489718"/>
                <a:gd name="connsiteY979" fmla="*/ 242998 h 387181"/>
                <a:gd name="connsiteX980" fmla="*/ 177083 w 3489718"/>
                <a:gd name="connsiteY980" fmla="*/ 231224 h 387181"/>
                <a:gd name="connsiteX981" fmla="*/ 184682 w 3489718"/>
                <a:gd name="connsiteY981" fmla="*/ 213563 h 387181"/>
                <a:gd name="connsiteX982" fmla="*/ 185378 w 3489718"/>
                <a:gd name="connsiteY982" fmla="*/ 211529 h 387181"/>
                <a:gd name="connsiteX983" fmla="*/ 205768 w 3489718"/>
                <a:gd name="connsiteY983" fmla="*/ 158921 h 387181"/>
                <a:gd name="connsiteX984" fmla="*/ 259714 w 3489718"/>
                <a:gd name="connsiteY984" fmla="*/ 60502 h 387181"/>
                <a:gd name="connsiteX985" fmla="*/ 257199 w 3489718"/>
                <a:gd name="connsiteY985" fmla="*/ 78645 h 387181"/>
                <a:gd name="connsiteX986" fmla="*/ 256289 w 3489718"/>
                <a:gd name="connsiteY986" fmla="*/ 82498 h 387181"/>
                <a:gd name="connsiteX987" fmla="*/ 227604 w 3489718"/>
                <a:gd name="connsiteY987" fmla="*/ 228869 h 387181"/>
                <a:gd name="connsiteX988" fmla="*/ 232045 w 3489718"/>
                <a:gd name="connsiteY988" fmla="*/ 325576 h 387181"/>
                <a:gd name="connsiteX989" fmla="*/ 244087 w 3489718"/>
                <a:gd name="connsiteY989" fmla="*/ 348481 h 387181"/>
                <a:gd name="connsiteX990" fmla="*/ 263567 w 3489718"/>
                <a:gd name="connsiteY990" fmla="*/ 360041 h 387181"/>
                <a:gd name="connsiteX991" fmla="*/ 268438 w 3489718"/>
                <a:gd name="connsiteY991" fmla="*/ 360148 h 387181"/>
                <a:gd name="connsiteX992" fmla="*/ 272398 w 3489718"/>
                <a:gd name="connsiteY992" fmla="*/ 358007 h 387181"/>
                <a:gd name="connsiteX993" fmla="*/ 272826 w 3489718"/>
                <a:gd name="connsiteY993" fmla="*/ 353137 h 387181"/>
                <a:gd name="connsiteX994" fmla="*/ 270792 w 3489718"/>
                <a:gd name="connsiteY994" fmla="*/ 348267 h 387181"/>
                <a:gd name="connsiteX995" fmla="*/ 309914 w 3489718"/>
                <a:gd name="connsiteY995" fmla="*/ 256859 h 387181"/>
                <a:gd name="connsiteX996" fmla="*/ 309914 w 3489718"/>
                <a:gd name="connsiteY996" fmla="*/ 256698 h 387181"/>
                <a:gd name="connsiteX997" fmla="*/ 310074 w 3489718"/>
                <a:gd name="connsiteY997" fmla="*/ 257073 h 387181"/>
                <a:gd name="connsiteX998" fmla="*/ 309860 w 3489718"/>
                <a:gd name="connsiteY998" fmla="*/ 256859 h 387181"/>
                <a:gd name="connsiteX999" fmla="*/ 557326 w 3489718"/>
                <a:gd name="connsiteY999" fmla="*/ 164594 h 387181"/>
                <a:gd name="connsiteX1000" fmla="*/ 546462 w 3489718"/>
                <a:gd name="connsiteY1000" fmla="*/ 149395 h 387181"/>
                <a:gd name="connsiteX1001" fmla="*/ 532869 w 3489718"/>
                <a:gd name="connsiteY1001" fmla="*/ 138264 h 387181"/>
                <a:gd name="connsiteX1002" fmla="*/ 525590 w 3489718"/>
                <a:gd name="connsiteY1002" fmla="*/ 135320 h 387181"/>
                <a:gd name="connsiteX1003" fmla="*/ 491820 w 3489718"/>
                <a:gd name="connsiteY1003" fmla="*/ 149288 h 387181"/>
                <a:gd name="connsiteX1004" fmla="*/ 464366 w 3489718"/>
                <a:gd name="connsiteY1004" fmla="*/ 176636 h 387181"/>
                <a:gd name="connsiteX1005" fmla="*/ 449755 w 3489718"/>
                <a:gd name="connsiteY1005" fmla="*/ 219718 h 387181"/>
                <a:gd name="connsiteX1006" fmla="*/ 450344 w 3489718"/>
                <a:gd name="connsiteY1006" fmla="*/ 225016 h 387181"/>
                <a:gd name="connsiteX1007" fmla="*/ 418715 w 3489718"/>
                <a:gd name="connsiteY1007" fmla="*/ 277784 h 387181"/>
                <a:gd name="connsiteX1008" fmla="*/ 383929 w 3489718"/>
                <a:gd name="connsiteY1008" fmla="*/ 299352 h 387181"/>
                <a:gd name="connsiteX1009" fmla="*/ 378845 w 3489718"/>
                <a:gd name="connsiteY1009" fmla="*/ 280781 h 387181"/>
                <a:gd name="connsiteX1010" fmla="*/ 387675 w 3489718"/>
                <a:gd name="connsiteY1010" fmla="*/ 243051 h 387181"/>
                <a:gd name="connsiteX1011" fmla="*/ 400466 w 3489718"/>
                <a:gd name="connsiteY1011" fmla="*/ 208265 h 387181"/>
                <a:gd name="connsiteX1012" fmla="*/ 401376 w 3489718"/>
                <a:gd name="connsiteY1012" fmla="*/ 205749 h 387181"/>
                <a:gd name="connsiteX1013" fmla="*/ 404105 w 3489718"/>
                <a:gd name="connsiteY1013" fmla="*/ 199648 h 387181"/>
                <a:gd name="connsiteX1014" fmla="*/ 405443 w 3489718"/>
                <a:gd name="connsiteY1014" fmla="*/ 194190 h 387181"/>
                <a:gd name="connsiteX1015" fmla="*/ 406353 w 3489718"/>
                <a:gd name="connsiteY1015" fmla="*/ 186001 h 387181"/>
                <a:gd name="connsiteX1016" fmla="*/ 400573 w 3489718"/>
                <a:gd name="connsiteY1016" fmla="*/ 168876 h 387181"/>
                <a:gd name="connsiteX1017" fmla="*/ 386176 w 3489718"/>
                <a:gd name="connsiteY1017" fmla="*/ 164220 h 387181"/>
                <a:gd name="connsiteX1018" fmla="*/ 382912 w 3489718"/>
                <a:gd name="connsiteY1018" fmla="*/ 166842 h 387181"/>
                <a:gd name="connsiteX1019" fmla="*/ 379487 w 3489718"/>
                <a:gd name="connsiteY1019" fmla="*/ 170695 h 387181"/>
                <a:gd name="connsiteX1020" fmla="*/ 377774 w 3489718"/>
                <a:gd name="connsiteY1020" fmla="*/ 173050 h 387181"/>
                <a:gd name="connsiteX1021" fmla="*/ 359632 w 3489718"/>
                <a:gd name="connsiteY1021" fmla="*/ 197187 h 387181"/>
                <a:gd name="connsiteX1022" fmla="*/ 333301 w 3489718"/>
                <a:gd name="connsiteY1022" fmla="*/ 229832 h 387181"/>
                <a:gd name="connsiteX1023" fmla="*/ 310074 w 3489718"/>
                <a:gd name="connsiteY1023" fmla="*/ 256591 h 387181"/>
                <a:gd name="connsiteX1024" fmla="*/ 340793 w 3489718"/>
                <a:gd name="connsiteY1024" fmla="*/ 203448 h 387181"/>
                <a:gd name="connsiteX1025" fmla="*/ 345878 w 3489718"/>
                <a:gd name="connsiteY1025" fmla="*/ 199274 h 387181"/>
                <a:gd name="connsiteX1026" fmla="*/ 352086 w 3489718"/>
                <a:gd name="connsiteY1026" fmla="*/ 198257 h 387181"/>
                <a:gd name="connsiteX1027" fmla="*/ 356849 w 3489718"/>
                <a:gd name="connsiteY1027" fmla="*/ 195902 h 387181"/>
                <a:gd name="connsiteX1028" fmla="*/ 356153 w 3489718"/>
                <a:gd name="connsiteY1028" fmla="*/ 188998 h 387181"/>
                <a:gd name="connsiteX1029" fmla="*/ 348125 w 3489718"/>
                <a:gd name="connsiteY1029" fmla="*/ 181185 h 387181"/>
                <a:gd name="connsiteX1030" fmla="*/ 335174 w 3489718"/>
                <a:gd name="connsiteY1030" fmla="*/ 177224 h 387181"/>
                <a:gd name="connsiteX1031" fmla="*/ 321902 w 3489718"/>
                <a:gd name="connsiteY1031" fmla="*/ 181988 h 387181"/>
                <a:gd name="connsiteX1032" fmla="*/ 294233 w 3489718"/>
                <a:gd name="connsiteY1032" fmla="*/ 220895 h 387181"/>
                <a:gd name="connsiteX1033" fmla="*/ 283797 w 3489718"/>
                <a:gd name="connsiteY1033" fmla="*/ 270881 h 387181"/>
                <a:gd name="connsiteX1034" fmla="*/ 288560 w 3489718"/>
                <a:gd name="connsiteY1034" fmla="*/ 289612 h 387181"/>
                <a:gd name="connsiteX1035" fmla="*/ 302635 w 3489718"/>
                <a:gd name="connsiteY1035" fmla="*/ 299031 h 387181"/>
                <a:gd name="connsiteX1036" fmla="*/ 311038 w 3489718"/>
                <a:gd name="connsiteY1036" fmla="*/ 296301 h 387181"/>
                <a:gd name="connsiteX1037" fmla="*/ 317406 w 3489718"/>
                <a:gd name="connsiteY1037" fmla="*/ 289023 h 387181"/>
                <a:gd name="connsiteX1038" fmla="*/ 342934 w 3489718"/>
                <a:gd name="connsiteY1038" fmla="*/ 248564 h 387181"/>
                <a:gd name="connsiteX1039" fmla="*/ 350320 w 3489718"/>
                <a:gd name="connsiteY1039" fmla="*/ 237325 h 387181"/>
                <a:gd name="connsiteX1040" fmla="*/ 346145 w 3489718"/>
                <a:gd name="connsiteY1040" fmla="*/ 274413 h 387181"/>
                <a:gd name="connsiteX1041" fmla="*/ 349677 w 3489718"/>
                <a:gd name="connsiteY1041" fmla="*/ 301493 h 387181"/>
                <a:gd name="connsiteX1042" fmla="*/ 378470 w 3489718"/>
                <a:gd name="connsiteY1042" fmla="*/ 322151 h 387181"/>
                <a:gd name="connsiteX1043" fmla="*/ 419197 w 3489718"/>
                <a:gd name="connsiteY1043" fmla="*/ 299352 h 387181"/>
                <a:gd name="connsiteX1044" fmla="*/ 456659 w 3489718"/>
                <a:gd name="connsiteY1044" fmla="*/ 238021 h 387181"/>
                <a:gd name="connsiteX1045" fmla="*/ 476461 w 3489718"/>
                <a:gd name="connsiteY1045" fmla="*/ 251614 h 387181"/>
                <a:gd name="connsiteX1046" fmla="*/ 508411 w 3489718"/>
                <a:gd name="connsiteY1046" fmla="*/ 260445 h 387181"/>
                <a:gd name="connsiteX1047" fmla="*/ 510659 w 3489718"/>
                <a:gd name="connsiteY1047" fmla="*/ 260766 h 387181"/>
                <a:gd name="connsiteX1048" fmla="*/ 512906 w 3489718"/>
                <a:gd name="connsiteY1048" fmla="*/ 261890 h 387181"/>
                <a:gd name="connsiteX1049" fmla="*/ 513602 w 3489718"/>
                <a:gd name="connsiteY1049" fmla="*/ 264298 h 387181"/>
                <a:gd name="connsiteX1050" fmla="*/ 512906 w 3489718"/>
                <a:gd name="connsiteY1050" fmla="*/ 265422 h 387181"/>
                <a:gd name="connsiteX1051" fmla="*/ 511997 w 3489718"/>
                <a:gd name="connsiteY1051" fmla="*/ 266332 h 387181"/>
                <a:gd name="connsiteX1052" fmla="*/ 466400 w 3489718"/>
                <a:gd name="connsiteY1052" fmla="*/ 288755 h 387181"/>
                <a:gd name="connsiteX1053" fmla="*/ 461636 w 3489718"/>
                <a:gd name="connsiteY1053" fmla="*/ 289184 h 387181"/>
                <a:gd name="connsiteX1054" fmla="*/ 457302 w 3489718"/>
                <a:gd name="connsiteY1054" fmla="*/ 287364 h 387181"/>
                <a:gd name="connsiteX1055" fmla="*/ 455482 w 3489718"/>
                <a:gd name="connsiteY1055" fmla="*/ 283083 h 387181"/>
                <a:gd name="connsiteX1056" fmla="*/ 457997 w 3489718"/>
                <a:gd name="connsiteY1056" fmla="*/ 275376 h 387181"/>
                <a:gd name="connsiteX1057" fmla="*/ 459121 w 3489718"/>
                <a:gd name="connsiteY1057" fmla="*/ 274252 h 387181"/>
                <a:gd name="connsiteX1058" fmla="*/ 460727 w 3489718"/>
                <a:gd name="connsiteY1058" fmla="*/ 272433 h 387181"/>
                <a:gd name="connsiteX1059" fmla="*/ 461636 w 3489718"/>
                <a:gd name="connsiteY1059" fmla="*/ 270399 h 387181"/>
                <a:gd name="connsiteX1060" fmla="*/ 461422 w 3489718"/>
                <a:gd name="connsiteY1060" fmla="*/ 268365 h 387181"/>
                <a:gd name="connsiteX1061" fmla="*/ 459282 w 3489718"/>
                <a:gd name="connsiteY1061" fmla="*/ 266760 h 387181"/>
                <a:gd name="connsiteX1062" fmla="*/ 456445 w 3489718"/>
                <a:gd name="connsiteY1062" fmla="*/ 267188 h 387181"/>
                <a:gd name="connsiteX1063" fmla="*/ 447829 w 3489718"/>
                <a:gd name="connsiteY1063" fmla="*/ 278052 h 387181"/>
                <a:gd name="connsiteX1064" fmla="*/ 449434 w 3489718"/>
                <a:gd name="connsiteY1064" fmla="*/ 292555 h 387181"/>
                <a:gd name="connsiteX1065" fmla="*/ 458479 w 3489718"/>
                <a:gd name="connsiteY1065" fmla="*/ 307540 h 387181"/>
                <a:gd name="connsiteX1066" fmla="*/ 490429 w 3489718"/>
                <a:gd name="connsiteY1066" fmla="*/ 314230 h 387181"/>
                <a:gd name="connsiteX1067" fmla="*/ 522861 w 3489718"/>
                <a:gd name="connsiteY1067" fmla="*/ 302563 h 387181"/>
                <a:gd name="connsiteX1068" fmla="*/ 533511 w 3489718"/>
                <a:gd name="connsiteY1068" fmla="*/ 295178 h 387181"/>
                <a:gd name="connsiteX1069" fmla="*/ 540307 w 3489718"/>
                <a:gd name="connsiteY1069" fmla="*/ 284635 h 387181"/>
                <a:gd name="connsiteX1070" fmla="*/ 541003 w 3489718"/>
                <a:gd name="connsiteY1070" fmla="*/ 278052 h 387181"/>
                <a:gd name="connsiteX1071" fmla="*/ 536829 w 3489718"/>
                <a:gd name="connsiteY1071" fmla="*/ 262050 h 387181"/>
                <a:gd name="connsiteX1072" fmla="*/ 523556 w 3489718"/>
                <a:gd name="connsiteY1072" fmla="*/ 250383 h 387181"/>
                <a:gd name="connsiteX1073" fmla="*/ 507019 w 3489718"/>
                <a:gd name="connsiteY1073" fmla="*/ 244015 h 387181"/>
                <a:gd name="connsiteX1074" fmla="*/ 487967 w 3489718"/>
                <a:gd name="connsiteY1074" fmla="*/ 235826 h 387181"/>
                <a:gd name="connsiteX1075" fmla="*/ 484007 w 3489718"/>
                <a:gd name="connsiteY1075" fmla="*/ 221216 h 387181"/>
                <a:gd name="connsiteX1076" fmla="*/ 490911 w 3489718"/>
                <a:gd name="connsiteY1076" fmla="*/ 201950 h 387181"/>
                <a:gd name="connsiteX1077" fmla="*/ 501347 w 3489718"/>
                <a:gd name="connsiteY1077" fmla="*/ 187072 h 387181"/>
                <a:gd name="connsiteX1078" fmla="*/ 523556 w 3489718"/>
                <a:gd name="connsiteY1078" fmla="*/ 171338 h 387181"/>
                <a:gd name="connsiteX1079" fmla="*/ 539879 w 3489718"/>
                <a:gd name="connsiteY1079" fmla="*/ 168715 h 387181"/>
                <a:gd name="connsiteX1080" fmla="*/ 541378 w 3489718"/>
                <a:gd name="connsiteY1080" fmla="*/ 171445 h 387181"/>
                <a:gd name="connsiteX1081" fmla="*/ 541271 w 3489718"/>
                <a:gd name="connsiteY1081" fmla="*/ 174870 h 387181"/>
                <a:gd name="connsiteX1082" fmla="*/ 541164 w 3489718"/>
                <a:gd name="connsiteY1082" fmla="*/ 178937 h 387181"/>
                <a:gd name="connsiteX1083" fmla="*/ 544000 w 3489718"/>
                <a:gd name="connsiteY1083" fmla="*/ 181666 h 387181"/>
                <a:gd name="connsiteX1084" fmla="*/ 550476 w 3489718"/>
                <a:gd name="connsiteY1084" fmla="*/ 182095 h 387181"/>
                <a:gd name="connsiteX1085" fmla="*/ 556042 w 3489718"/>
                <a:gd name="connsiteY1085" fmla="*/ 178937 h 387181"/>
                <a:gd name="connsiteX1086" fmla="*/ 558557 w 3489718"/>
                <a:gd name="connsiteY1086" fmla="*/ 171926 h 387181"/>
                <a:gd name="connsiteX1087" fmla="*/ 557433 w 3489718"/>
                <a:gd name="connsiteY1087" fmla="*/ 164648 h 387181"/>
                <a:gd name="connsiteX1088" fmla="*/ 2766216 w 3489718"/>
                <a:gd name="connsiteY1088" fmla="*/ 118997 h 387181"/>
                <a:gd name="connsiteX1089" fmla="*/ 2763380 w 3489718"/>
                <a:gd name="connsiteY1089" fmla="*/ 122636 h 387181"/>
                <a:gd name="connsiteX1090" fmla="*/ 2754763 w 3489718"/>
                <a:gd name="connsiteY1090" fmla="*/ 148485 h 387181"/>
                <a:gd name="connsiteX1091" fmla="*/ 2754068 w 3489718"/>
                <a:gd name="connsiteY1091" fmla="*/ 153677 h 387181"/>
                <a:gd name="connsiteX1092" fmla="*/ 2753853 w 3489718"/>
                <a:gd name="connsiteY1092" fmla="*/ 156406 h 387181"/>
                <a:gd name="connsiteX1093" fmla="*/ 2753853 w 3489718"/>
                <a:gd name="connsiteY1093" fmla="*/ 158226 h 387181"/>
                <a:gd name="connsiteX1094" fmla="*/ 2754549 w 3489718"/>
                <a:gd name="connsiteY1094" fmla="*/ 162293 h 387181"/>
                <a:gd name="connsiteX1095" fmla="*/ 2760008 w 3489718"/>
                <a:gd name="connsiteY1095" fmla="*/ 167645 h 387181"/>
                <a:gd name="connsiteX1096" fmla="*/ 2767286 w 3489718"/>
                <a:gd name="connsiteY1096" fmla="*/ 167324 h 387181"/>
                <a:gd name="connsiteX1097" fmla="*/ 2768624 w 3489718"/>
                <a:gd name="connsiteY1097" fmla="*/ 165986 h 387181"/>
                <a:gd name="connsiteX1098" fmla="*/ 2770658 w 3489718"/>
                <a:gd name="connsiteY1098" fmla="*/ 164380 h 387181"/>
                <a:gd name="connsiteX1099" fmla="*/ 2781415 w 3489718"/>
                <a:gd name="connsiteY1099" fmla="*/ 156781 h 387181"/>
                <a:gd name="connsiteX1100" fmla="*/ 2789228 w 3489718"/>
                <a:gd name="connsiteY1100" fmla="*/ 144900 h 387181"/>
                <a:gd name="connsiteX1101" fmla="*/ 2789443 w 3489718"/>
                <a:gd name="connsiteY1101" fmla="*/ 135374 h 387181"/>
                <a:gd name="connsiteX1102" fmla="*/ 2770390 w 3489718"/>
                <a:gd name="connsiteY1102" fmla="*/ 118837 h 387181"/>
                <a:gd name="connsiteX1103" fmla="*/ 2766216 w 3489718"/>
                <a:gd name="connsiteY1103" fmla="*/ 119051 h 387181"/>
                <a:gd name="connsiteX1104" fmla="*/ 1045943 w 3489718"/>
                <a:gd name="connsiteY1104" fmla="*/ 332801 h 387181"/>
                <a:gd name="connsiteX1105" fmla="*/ 1088810 w 3489718"/>
                <a:gd name="connsiteY1105" fmla="*/ 62482 h 387181"/>
                <a:gd name="connsiteX1106" fmla="*/ 1089934 w 3489718"/>
                <a:gd name="connsiteY1106" fmla="*/ 57933 h 387181"/>
                <a:gd name="connsiteX1107" fmla="*/ 1093359 w 3489718"/>
                <a:gd name="connsiteY1107" fmla="*/ 46695 h 387181"/>
                <a:gd name="connsiteX1108" fmla="*/ 1098337 w 3489718"/>
                <a:gd name="connsiteY1108" fmla="*/ 40433 h 387181"/>
                <a:gd name="connsiteX1109" fmla="*/ 1152068 w 3489718"/>
                <a:gd name="connsiteY1109" fmla="*/ 43591 h 387181"/>
                <a:gd name="connsiteX1110" fmla="*/ 1165876 w 3489718"/>
                <a:gd name="connsiteY1110" fmla="*/ 48140 h 387181"/>
                <a:gd name="connsiteX1111" fmla="*/ 1184607 w 3489718"/>
                <a:gd name="connsiteY1111" fmla="*/ 53813 h 387181"/>
                <a:gd name="connsiteX1112" fmla="*/ 1203338 w 3489718"/>
                <a:gd name="connsiteY1112" fmla="*/ 54936 h 387181"/>
                <a:gd name="connsiteX1113" fmla="*/ 1214684 w 3489718"/>
                <a:gd name="connsiteY1113" fmla="*/ 48140 h 387181"/>
                <a:gd name="connsiteX1114" fmla="*/ 1218859 w 3489718"/>
                <a:gd name="connsiteY1114" fmla="*/ 36366 h 387181"/>
                <a:gd name="connsiteX1115" fmla="*/ 1209225 w 3489718"/>
                <a:gd name="connsiteY1115" fmla="*/ 27054 h 387181"/>
                <a:gd name="connsiteX1116" fmla="*/ 1166251 w 3489718"/>
                <a:gd name="connsiteY1116" fmla="*/ 21167 h 387181"/>
                <a:gd name="connsiteX1117" fmla="*/ 1095607 w 3489718"/>
                <a:gd name="connsiteY1117" fmla="*/ 22077 h 387181"/>
                <a:gd name="connsiteX1118" fmla="*/ 1088222 w 3489718"/>
                <a:gd name="connsiteY1118" fmla="*/ 5968 h 387181"/>
                <a:gd name="connsiteX1119" fmla="*/ 1071310 w 3489718"/>
                <a:gd name="connsiteY1119" fmla="*/ 3934 h 387181"/>
                <a:gd name="connsiteX1120" fmla="*/ 1051830 w 3489718"/>
                <a:gd name="connsiteY1120" fmla="*/ 26840 h 387181"/>
                <a:gd name="connsiteX1121" fmla="*/ 952287 w 3489718"/>
                <a:gd name="connsiteY1121" fmla="*/ 50441 h 387181"/>
                <a:gd name="connsiteX1122" fmla="*/ 950949 w 3489718"/>
                <a:gd name="connsiteY1122" fmla="*/ 50869 h 387181"/>
                <a:gd name="connsiteX1123" fmla="*/ 937141 w 3489718"/>
                <a:gd name="connsiteY1123" fmla="*/ 54829 h 387181"/>
                <a:gd name="connsiteX1124" fmla="*/ 923066 w 3489718"/>
                <a:gd name="connsiteY1124" fmla="*/ 55418 h 387181"/>
                <a:gd name="connsiteX1125" fmla="*/ 915574 w 3489718"/>
                <a:gd name="connsiteY1125" fmla="*/ 55632 h 387181"/>
                <a:gd name="connsiteX1126" fmla="*/ 907867 w 3489718"/>
                <a:gd name="connsiteY1126" fmla="*/ 62429 h 387181"/>
                <a:gd name="connsiteX1127" fmla="*/ 906262 w 3489718"/>
                <a:gd name="connsiteY1127" fmla="*/ 76397 h 387181"/>
                <a:gd name="connsiteX1128" fmla="*/ 911453 w 3489718"/>
                <a:gd name="connsiteY1128" fmla="*/ 87636 h 387181"/>
                <a:gd name="connsiteX1129" fmla="*/ 940031 w 3489718"/>
                <a:gd name="connsiteY1129" fmla="*/ 86726 h 387181"/>
                <a:gd name="connsiteX1130" fmla="*/ 985254 w 3489718"/>
                <a:gd name="connsiteY1130" fmla="*/ 64302 h 387181"/>
                <a:gd name="connsiteX1131" fmla="*/ 1037969 w 3489718"/>
                <a:gd name="connsiteY1131" fmla="*/ 50709 h 387181"/>
                <a:gd name="connsiteX1132" fmla="*/ 1038183 w 3489718"/>
                <a:gd name="connsiteY1132" fmla="*/ 50709 h 387181"/>
                <a:gd name="connsiteX1133" fmla="*/ 1040698 w 3489718"/>
                <a:gd name="connsiteY1133" fmla="*/ 50494 h 387181"/>
                <a:gd name="connsiteX1134" fmla="*/ 1043213 w 3489718"/>
                <a:gd name="connsiteY1134" fmla="*/ 51297 h 387181"/>
                <a:gd name="connsiteX1135" fmla="*/ 1044551 w 3489718"/>
                <a:gd name="connsiteY1135" fmla="*/ 54348 h 387181"/>
                <a:gd name="connsiteX1136" fmla="*/ 1042732 w 3489718"/>
                <a:gd name="connsiteY1136" fmla="*/ 64570 h 387181"/>
                <a:gd name="connsiteX1137" fmla="*/ 1018381 w 3489718"/>
                <a:gd name="connsiteY1137" fmla="*/ 212439 h 387181"/>
                <a:gd name="connsiteX1138" fmla="*/ 1021218 w 3489718"/>
                <a:gd name="connsiteY1138" fmla="*/ 346233 h 387181"/>
                <a:gd name="connsiteX1139" fmla="*/ 1028014 w 3489718"/>
                <a:gd name="connsiteY1139" fmla="*/ 356669 h 387181"/>
                <a:gd name="connsiteX1140" fmla="*/ 1039467 w 3489718"/>
                <a:gd name="connsiteY1140" fmla="*/ 360523 h 387181"/>
                <a:gd name="connsiteX1141" fmla="*/ 1047281 w 3489718"/>
                <a:gd name="connsiteY1141" fmla="*/ 350087 h 387181"/>
                <a:gd name="connsiteX1142" fmla="*/ 1046853 w 3489718"/>
                <a:gd name="connsiteY1142" fmla="*/ 339651 h 387181"/>
                <a:gd name="connsiteX1143" fmla="*/ 1045943 w 3489718"/>
                <a:gd name="connsiteY1143" fmla="*/ 332854 h 3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89718" h="387181">
                  <a:moveTo>
                    <a:pt x="2344978" y="256859"/>
                  </a:moveTo>
                  <a:cubicBezTo>
                    <a:pt x="2344978" y="256859"/>
                    <a:pt x="2344978" y="256752"/>
                    <a:pt x="2344978" y="256698"/>
                  </a:cubicBezTo>
                  <a:lnTo>
                    <a:pt x="2345139" y="257073"/>
                  </a:lnTo>
                  <a:lnTo>
                    <a:pt x="2344925" y="256859"/>
                  </a:lnTo>
                  <a:close/>
                  <a:moveTo>
                    <a:pt x="2568361" y="186804"/>
                  </a:moveTo>
                  <a:cubicBezTo>
                    <a:pt x="2568789" y="187874"/>
                    <a:pt x="2569057" y="189159"/>
                    <a:pt x="2569057" y="190657"/>
                  </a:cubicBezTo>
                  <a:cubicBezTo>
                    <a:pt x="2569217" y="192316"/>
                    <a:pt x="2569485" y="193601"/>
                    <a:pt x="2569967" y="194511"/>
                  </a:cubicBezTo>
                  <a:cubicBezTo>
                    <a:pt x="2570395" y="195421"/>
                    <a:pt x="2570930" y="196277"/>
                    <a:pt x="2571465" y="197026"/>
                  </a:cubicBezTo>
                  <a:cubicBezTo>
                    <a:pt x="2572000" y="197775"/>
                    <a:pt x="2572696" y="198310"/>
                    <a:pt x="2573606" y="198632"/>
                  </a:cubicBezTo>
                  <a:cubicBezTo>
                    <a:pt x="2574944" y="199060"/>
                    <a:pt x="2576228" y="198953"/>
                    <a:pt x="2577459" y="198203"/>
                  </a:cubicBezTo>
                  <a:cubicBezTo>
                    <a:pt x="2579707" y="196973"/>
                    <a:pt x="2581419" y="195153"/>
                    <a:pt x="2582543" y="192638"/>
                  </a:cubicBezTo>
                  <a:cubicBezTo>
                    <a:pt x="2583667" y="190122"/>
                    <a:pt x="2584416" y="187714"/>
                    <a:pt x="2584684" y="185252"/>
                  </a:cubicBezTo>
                  <a:cubicBezTo>
                    <a:pt x="2585273" y="182683"/>
                    <a:pt x="2585433" y="180168"/>
                    <a:pt x="2585112" y="177760"/>
                  </a:cubicBezTo>
                  <a:cubicBezTo>
                    <a:pt x="2584791" y="175351"/>
                    <a:pt x="2583774" y="173211"/>
                    <a:pt x="2581954" y="171391"/>
                  </a:cubicBezTo>
                  <a:cubicBezTo>
                    <a:pt x="2578476" y="168233"/>
                    <a:pt x="2574462" y="166789"/>
                    <a:pt x="2569913" y="167110"/>
                  </a:cubicBezTo>
                  <a:cubicBezTo>
                    <a:pt x="2559638" y="169250"/>
                    <a:pt x="2551021" y="174602"/>
                    <a:pt x="2544064" y="183218"/>
                  </a:cubicBezTo>
                  <a:cubicBezTo>
                    <a:pt x="2542084" y="185359"/>
                    <a:pt x="2539408" y="188624"/>
                    <a:pt x="2536036" y="193066"/>
                  </a:cubicBezTo>
                  <a:cubicBezTo>
                    <a:pt x="2532611" y="197508"/>
                    <a:pt x="2529721" y="201415"/>
                    <a:pt x="2527313" y="204733"/>
                  </a:cubicBezTo>
                  <a:cubicBezTo>
                    <a:pt x="2526082" y="206231"/>
                    <a:pt x="2525279" y="207355"/>
                    <a:pt x="2524798" y="208158"/>
                  </a:cubicBezTo>
                  <a:cubicBezTo>
                    <a:pt x="2524476" y="206499"/>
                    <a:pt x="2524637" y="203983"/>
                    <a:pt x="2525226" y="200558"/>
                  </a:cubicBezTo>
                  <a:cubicBezTo>
                    <a:pt x="2525814" y="197133"/>
                    <a:pt x="2526564" y="193708"/>
                    <a:pt x="2527473" y="190229"/>
                  </a:cubicBezTo>
                  <a:cubicBezTo>
                    <a:pt x="2528383" y="186322"/>
                    <a:pt x="2528972" y="183325"/>
                    <a:pt x="2529293" y="181399"/>
                  </a:cubicBezTo>
                  <a:cubicBezTo>
                    <a:pt x="2529721" y="178402"/>
                    <a:pt x="2529293" y="175512"/>
                    <a:pt x="2527955" y="172782"/>
                  </a:cubicBezTo>
                  <a:cubicBezTo>
                    <a:pt x="2525065" y="167645"/>
                    <a:pt x="2520944" y="164006"/>
                    <a:pt x="2515486" y="161918"/>
                  </a:cubicBezTo>
                  <a:cubicBezTo>
                    <a:pt x="2511686" y="160420"/>
                    <a:pt x="2507940" y="159885"/>
                    <a:pt x="2504140" y="160313"/>
                  </a:cubicBezTo>
                  <a:cubicBezTo>
                    <a:pt x="2502160" y="160741"/>
                    <a:pt x="2500715" y="161704"/>
                    <a:pt x="2499858" y="163149"/>
                  </a:cubicBezTo>
                  <a:cubicBezTo>
                    <a:pt x="2498949" y="164594"/>
                    <a:pt x="2498360" y="166200"/>
                    <a:pt x="2498039" y="168019"/>
                  </a:cubicBezTo>
                  <a:cubicBezTo>
                    <a:pt x="2496808" y="172997"/>
                    <a:pt x="2495630" y="177974"/>
                    <a:pt x="2494400" y="183004"/>
                  </a:cubicBezTo>
                  <a:cubicBezTo>
                    <a:pt x="2492259" y="191942"/>
                    <a:pt x="2490172" y="200933"/>
                    <a:pt x="2488031" y="209977"/>
                  </a:cubicBezTo>
                  <a:cubicBezTo>
                    <a:pt x="2486907" y="215062"/>
                    <a:pt x="2485997" y="220092"/>
                    <a:pt x="2485195" y="225176"/>
                  </a:cubicBezTo>
                  <a:cubicBezTo>
                    <a:pt x="2476204" y="245727"/>
                    <a:pt x="2465661" y="263281"/>
                    <a:pt x="2453673" y="277731"/>
                  </a:cubicBezTo>
                  <a:cubicBezTo>
                    <a:pt x="2441524" y="292395"/>
                    <a:pt x="2429911" y="299566"/>
                    <a:pt x="2418886" y="299298"/>
                  </a:cubicBezTo>
                  <a:cubicBezTo>
                    <a:pt x="2414069" y="298068"/>
                    <a:pt x="2412357" y="291913"/>
                    <a:pt x="2413802" y="280728"/>
                  </a:cubicBezTo>
                  <a:cubicBezTo>
                    <a:pt x="2415247" y="269543"/>
                    <a:pt x="2418190" y="256966"/>
                    <a:pt x="2422632" y="242998"/>
                  </a:cubicBezTo>
                  <a:cubicBezTo>
                    <a:pt x="2427074" y="229030"/>
                    <a:pt x="2431356" y="217416"/>
                    <a:pt x="2435423" y="208211"/>
                  </a:cubicBezTo>
                  <a:cubicBezTo>
                    <a:pt x="2435744" y="207301"/>
                    <a:pt x="2436012" y="206499"/>
                    <a:pt x="2436333" y="205696"/>
                  </a:cubicBezTo>
                  <a:cubicBezTo>
                    <a:pt x="2437564" y="203288"/>
                    <a:pt x="2438474" y="201254"/>
                    <a:pt x="2439062" y="199595"/>
                  </a:cubicBezTo>
                  <a:cubicBezTo>
                    <a:pt x="2439651" y="197936"/>
                    <a:pt x="2440133" y="196116"/>
                    <a:pt x="2440400" y="194136"/>
                  </a:cubicBezTo>
                  <a:cubicBezTo>
                    <a:pt x="2440721" y="192156"/>
                    <a:pt x="2440989" y="189427"/>
                    <a:pt x="2441310" y="185948"/>
                  </a:cubicBezTo>
                  <a:cubicBezTo>
                    <a:pt x="2441631" y="179151"/>
                    <a:pt x="2439704" y="173425"/>
                    <a:pt x="2435530" y="168822"/>
                  </a:cubicBezTo>
                  <a:cubicBezTo>
                    <a:pt x="2431356" y="164220"/>
                    <a:pt x="2426593" y="162668"/>
                    <a:pt x="2421134" y="164166"/>
                  </a:cubicBezTo>
                  <a:cubicBezTo>
                    <a:pt x="2420224" y="164594"/>
                    <a:pt x="2419154" y="165504"/>
                    <a:pt x="2417869" y="166789"/>
                  </a:cubicBezTo>
                  <a:cubicBezTo>
                    <a:pt x="2416585" y="168073"/>
                    <a:pt x="2415461" y="169357"/>
                    <a:pt x="2414444" y="170642"/>
                  </a:cubicBezTo>
                  <a:cubicBezTo>
                    <a:pt x="2413481" y="171926"/>
                    <a:pt x="2412892" y="172729"/>
                    <a:pt x="2412732" y="172997"/>
                  </a:cubicBezTo>
                  <a:cubicBezTo>
                    <a:pt x="2408932" y="178455"/>
                    <a:pt x="2402884" y="186483"/>
                    <a:pt x="2394589" y="197133"/>
                  </a:cubicBezTo>
                  <a:cubicBezTo>
                    <a:pt x="2386294" y="207783"/>
                    <a:pt x="2377517" y="218701"/>
                    <a:pt x="2368258" y="229779"/>
                  </a:cubicBezTo>
                  <a:cubicBezTo>
                    <a:pt x="2359107" y="240804"/>
                    <a:pt x="2351347" y="249741"/>
                    <a:pt x="2345032" y="256538"/>
                  </a:cubicBezTo>
                  <a:cubicBezTo>
                    <a:pt x="2351240" y="235505"/>
                    <a:pt x="2361462" y="217791"/>
                    <a:pt x="2375751" y="203395"/>
                  </a:cubicBezTo>
                  <a:cubicBezTo>
                    <a:pt x="2377410" y="201575"/>
                    <a:pt x="2379122" y="200184"/>
                    <a:pt x="2380835" y="199220"/>
                  </a:cubicBezTo>
                  <a:cubicBezTo>
                    <a:pt x="2382548" y="198257"/>
                    <a:pt x="2384635" y="197882"/>
                    <a:pt x="2387096" y="198203"/>
                  </a:cubicBezTo>
                  <a:cubicBezTo>
                    <a:pt x="2389505" y="198525"/>
                    <a:pt x="2391110" y="197722"/>
                    <a:pt x="2391860" y="195849"/>
                  </a:cubicBezTo>
                  <a:cubicBezTo>
                    <a:pt x="2392609" y="193976"/>
                    <a:pt x="2392395" y="191674"/>
                    <a:pt x="2391164" y="188945"/>
                  </a:cubicBezTo>
                  <a:cubicBezTo>
                    <a:pt x="2389665" y="186055"/>
                    <a:pt x="2386990" y="183486"/>
                    <a:pt x="2383136" y="181131"/>
                  </a:cubicBezTo>
                  <a:cubicBezTo>
                    <a:pt x="2379283" y="178776"/>
                    <a:pt x="2374948" y="177492"/>
                    <a:pt x="2370185" y="177171"/>
                  </a:cubicBezTo>
                  <a:cubicBezTo>
                    <a:pt x="2365422" y="176850"/>
                    <a:pt x="2360980" y="178455"/>
                    <a:pt x="2356913" y="181934"/>
                  </a:cubicBezTo>
                  <a:cubicBezTo>
                    <a:pt x="2344336" y="193280"/>
                    <a:pt x="2335131" y="206231"/>
                    <a:pt x="2329244" y="220841"/>
                  </a:cubicBezTo>
                  <a:cubicBezTo>
                    <a:pt x="2323357" y="235452"/>
                    <a:pt x="2319878" y="252096"/>
                    <a:pt x="2318808" y="270827"/>
                  </a:cubicBezTo>
                  <a:cubicBezTo>
                    <a:pt x="2318487" y="277624"/>
                    <a:pt x="2320092" y="283885"/>
                    <a:pt x="2323571" y="289558"/>
                  </a:cubicBezTo>
                  <a:cubicBezTo>
                    <a:pt x="2327050" y="295231"/>
                    <a:pt x="2331759" y="298389"/>
                    <a:pt x="2337646" y="298977"/>
                  </a:cubicBezTo>
                  <a:cubicBezTo>
                    <a:pt x="2340643" y="299138"/>
                    <a:pt x="2343480" y="298228"/>
                    <a:pt x="2346048" y="296248"/>
                  </a:cubicBezTo>
                  <a:cubicBezTo>
                    <a:pt x="2348617" y="294268"/>
                    <a:pt x="2350758" y="291859"/>
                    <a:pt x="2352417" y="288969"/>
                  </a:cubicBezTo>
                  <a:cubicBezTo>
                    <a:pt x="2364351" y="269757"/>
                    <a:pt x="2372861" y="256270"/>
                    <a:pt x="2377945" y="248510"/>
                  </a:cubicBezTo>
                  <a:cubicBezTo>
                    <a:pt x="2383029" y="240750"/>
                    <a:pt x="2385437" y="237004"/>
                    <a:pt x="2385330" y="237271"/>
                  </a:cubicBezTo>
                  <a:cubicBezTo>
                    <a:pt x="2382922" y="252096"/>
                    <a:pt x="2381531" y="264458"/>
                    <a:pt x="2381156" y="274359"/>
                  </a:cubicBezTo>
                  <a:cubicBezTo>
                    <a:pt x="2380781" y="284260"/>
                    <a:pt x="2381959" y="293304"/>
                    <a:pt x="2384688" y="301439"/>
                  </a:cubicBezTo>
                  <a:cubicBezTo>
                    <a:pt x="2389665" y="314872"/>
                    <a:pt x="2399299" y="321776"/>
                    <a:pt x="2413481" y="322097"/>
                  </a:cubicBezTo>
                  <a:cubicBezTo>
                    <a:pt x="2426004" y="321776"/>
                    <a:pt x="2439597" y="314176"/>
                    <a:pt x="2454208" y="299298"/>
                  </a:cubicBezTo>
                  <a:cubicBezTo>
                    <a:pt x="2463787" y="289558"/>
                    <a:pt x="2473153" y="275590"/>
                    <a:pt x="2482465" y="257501"/>
                  </a:cubicBezTo>
                  <a:cubicBezTo>
                    <a:pt x="2482251" y="267884"/>
                    <a:pt x="2482679" y="278319"/>
                    <a:pt x="2483803" y="288755"/>
                  </a:cubicBezTo>
                  <a:cubicBezTo>
                    <a:pt x="2484124" y="295873"/>
                    <a:pt x="2486318" y="302295"/>
                    <a:pt x="2490386" y="308022"/>
                  </a:cubicBezTo>
                  <a:cubicBezTo>
                    <a:pt x="2492045" y="310002"/>
                    <a:pt x="2494185" y="311661"/>
                    <a:pt x="2496861" y="312999"/>
                  </a:cubicBezTo>
                  <a:cubicBezTo>
                    <a:pt x="2499484" y="314337"/>
                    <a:pt x="2502106" y="314444"/>
                    <a:pt x="2504675" y="313213"/>
                  </a:cubicBezTo>
                  <a:cubicBezTo>
                    <a:pt x="2506655" y="311982"/>
                    <a:pt x="2507940" y="310002"/>
                    <a:pt x="2508528" y="307219"/>
                  </a:cubicBezTo>
                  <a:cubicBezTo>
                    <a:pt x="2509117" y="304436"/>
                    <a:pt x="2509438" y="301653"/>
                    <a:pt x="2509438" y="298924"/>
                  </a:cubicBezTo>
                  <a:cubicBezTo>
                    <a:pt x="2509599" y="298014"/>
                    <a:pt x="2509652" y="297211"/>
                    <a:pt x="2509652" y="296408"/>
                  </a:cubicBezTo>
                  <a:cubicBezTo>
                    <a:pt x="2510990" y="280995"/>
                    <a:pt x="2514576" y="266117"/>
                    <a:pt x="2520409" y="251721"/>
                  </a:cubicBezTo>
                  <a:cubicBezTo>
                    <a:pt x="2526243" y="237378"/>
                    <a:pt x="2533360" y="223731"/>
                    <a:pt x="2541816" y="210887"/>
                  </a:cubicBezTo>
                  <a:cubicBezTo>
                    <a:pt x="2544974" y="206071"/>
                    <a:pt x="2548452" y="201415"/>
                    <a:pt x="2552145" y="196919"/>
                  </a:cubicBezTo>
                  <a:cubicBezTo>
                    <a:pt x="2555838" y="192477"/>
                    <a:pt x="2560280" y="188945"/>
                    <a:pt x="2565418" y="186376"/>
                  </a:cubicBezTo>
                  <a:cubicBezTo>
                    <a:pt x="2566916" y="185627"/>
                    <a:pt x="2567933" y="185787"/>
                    <a:pt x="2568361" y="186804"/>
                  </a:cubicBezTo>
                  <a:moveTo>
                    <a:pt x="1870116" y="256859"/>
                  </a:moveTo>
                  <a:cubicBezTo>
                    <a:pt x="1870116" y="256859"/>
                    <a:pt x="1870116" y="256752"/>
                    <a:pt x="1870116" y="256698"/>
                  </a:cubicBezTo>
                  <a:lnTo>
                    <a:pt x="1870276" y="257073"/>
                  </a:lnTo>
                  <a:lnTo>
                    <a:pt x="1870062" y="256859"/>
                  </a:lnTo>
                  <a:close/>
                  <a:moveTo>
                    <a:pt x="2143377" y="161383"/>
                  </a:moveTo>
                  <a:cubicBezTo>
                    <a:pt x="2136741" y="153677"/>
                    <a:pt x="2129409" y="151054"/>
                    <a:pt x="2121381" y="153570"/>
                  </a:cubicBezTo>
                  <a:cubicBezTo>
                    <a:pt x="2113353" y="156085"/>
                    <a:pt x="2106022" y="161544"/>
                    <a:pt x="2099385" y="170000"/>
                  </a:cubicBezTo>
                  <a:cubicBezTo>
                    <a:pt x="2083491" y="191032"/>
                    <a:pt x="2069469" y="215062"/>
                    <a:pt x="2057213" y="242088"/>
                  </a:cubicBezTo>
                  <a:cubicBezTo>
                    <a:pt x="2055875" y="244978"/>
                    <a:pt x="2054591" y="246691"/>
                    <a:pt x="2053360" y="247279"/>
                  </a:cubicBezTo>
                  <a:cubicBezTo>
                    <a:pt x="2052129" y="247868"/>
                    <a:pt x="2051541" y="246209"/>
                    <a:pt x="2051541" y="242302"/>
                  </a:cubicBezTo>
                  <a:cubicBezTo>
                    <a:pt x="2051541" y="241232"/>
                    <a:pt x="2052343" y="236469"/>
                    <a:pt x="2053949" y="228013"/>
                  </a:cubicBezTo>
                  <a:cubicBezTo>
                    <a:pt x="2055554" y="219557"/>
                    <a:pt x="2057534" y="210031"/>
                    <a:pt x="2059943" y="199434"/>
                  </a:cubicBezTo>
                  <a:cubicBezTo>
                    <a:pt x="2062351" y="188838"/>
                    <a:pt x="2064866" y="179847"/>
                    <a:pt x="2067435" y="172461"/>
                  </a:cubicBezTo>
                  <a:cubicBezTo>
                    <a:pt x="2071342" y="158707"/>
                    <a:pt x="2067275" y="148432"/>
                    <a:pt x="2055180" y="141635"/>
                  </a:cubicBezTo>
                  <a:cubicBezTo>
                    <a:pt x="2052290" y="140137"/>
                    <a:pt x="2049186" y="139494"/>
                    <a:pt x="2045868" y="139709"/>
                  </a:cubicBezTo>
                  <a:cubicBezTo>
                    <a:pt x="2042550" y="139923"/>
                    <a:pt x="2039445" y="140565"/>
                    <a:pt x="2036555" y="141635"/>
                  </a:cubicBezTo>
                  <a:cubicBezTo>
                    <a:pt x="2033077" y="142973"/>
                    <a:pt x="2030561" y="145114"/>
                    <a:pt x="2028956" y="148004"/>
                  </a:cubicBezTo>
                  <a:cubicBezTo>
                    <a:pt x="2027350" y="150894"/>
                    <a:pt x="2026173" y="154051"/>
                    <a:pt x="2025424" y="157530"/>
                  </a:cubicBezTo>
                  <a:cubicBezTo>
                    <a:pt x="2025424" y="157690"/>
                    <a:pt x="2025370" y="157851"/>
                    <a:pt x="2025210" y="157958"/>
                  </a:cubicBezTo>
                  <a:lnTo>
                    <a:pt x="2025210" y="158386"/>
                  </a:lnTo>
                  <a:cubicBezTo>
                    <a:pt x="2024889" y="159135"/>
                    <a:pt x="2024675" y="159885"/>
                    <a:pt x="2024514" y="160634"/>
                  </a:cubicBezTo>
                  <a:cubicBezTo>
                    <a:pt x="2021624" y="171391"/>
                    <a:pt x="2019002" y="182202"/>
                    <a:pt x="2016593" y="193066"/>
                  </a:cubicBezTo>
                  <a:cubicBezTo>
                    <a:pt x="2014185" y="203716"/>
                    <a:pt x="2012098" y="214473"/>
                    <a:pt x="2010278" y="225230"/>
                  </a:cubicBezTo>
                  <a:cubicBezTo>
                    <a:pt x="2001287" y="245727"/>
                    <a:pt x="1990798" y="263174"/>
                    <a:pt x="1978810" y="277624"/>
                  </a:cubicBezTo>
                  <a:cubicBezTo>
                    <a:pt x="1966661" y="292288"/>
                    <a:pt x="1955048" y="299459"/>
                    <a:pt x="1944023" y="299191"/>
                  </a:cubicBezTo>
                  <a:cubicBezTo>
                    <a:pt x="1939207" y="297960"/>
                    <a:pt x="1937494" y="291806"/>
                    <a:pt x="1938939" y="280621"/>
                  </a:cubicBezTo>
                  <a:cubicBezTo>
                    <a:pt x="1940384" y="269436"/>
                    <a:pt x="1943328" y="256859"/>
                    <a:pt x="1947770" y="242891"/>
                  </a:cubicBezTo>
                  <a:cubicBezTo>
                    <a:pt x="1952212" y="228923"/>
                    <a:pt x="1956493" y="217309"/>
                    <a:pt x="1960560" y="208104"/>
                  </a:cubicBezTo>
                  <a:cubicBezTo>
                    <a:pt x="1960881" y="207194"/>
                    <a:pt x="1961149" y="206392"/>
                    <a:pt x="1961470" y="205589"/>
                  </a:cubicBezTo>
                  <a:cubicBezTo>
                    <a:pt x="1962701" y="203181"/>
                    <a:pt x="1963611" y="201147"/>
                    <a:pt x="1964200" y="199488"/>
                  </a:cubicBezTo>
                  <a:cubicBezTo>
                    <a:pt x="1964788" y="197829"/>
                    <a:pt x="1965270" y="196009"/>
                    <a:pt x="1965538" y="194029"/>
                  </a:cubicBezTo>
                  <a:cubicBezTo>
                    <a:pt x="1965859" y="192049"/>
                    <a:pt x="1966126" y="189319"/>
                    <a:pt x="1966447" y="185841"/>
                  </a:cubicBezTo>
                  <a:cubicBezTo>
                    <a:pt x="1966768" y="179044"/>
                    <a:pt x="1964842" y="173318"/>
                    <a:pt x="1960667" y="168715"/>
                  </a:cubicBezTo>
                  <a:cubicBezTo>
                    <a:pt x="1956493" y="164113"/>
                    <a:pt x="1951730" y="162561"/>
                    <a:pt x="1946271" y="164059"/>
                  </a:cubicBezTo>
                  <a:cubicBezTo>
                    <a:pt x="1945361" y="164487"/>
                    <a:pt x="1944291" y="165397"/>
                    <a:pt x="1943007" y="166681"/>
                  </a:cubicBezTo>
                  <a:cubicBezTo>
                    <a:pt x="1941722" y="167966"/>
                    <a:pt x="1940598" y="169250"/>
                    <a:pt x="1939581" y="170535"/>
                  </a:cubicBezTo>
                  <a:cubicBezTo>
                    <a:pt x="1938618" y="171819"/>
                    <a:pt x="1938029" y="172622"/>
                    <a:pt x="1937869" y="172890"/>
                  </a:cubicBezTo>
                  <a:cubicBezTo>
                    <a:pt x="1934069" y="178348"/>
                    <a:pt x="1928022" y="186376"/>
                    <a:pt x="1919726" y="197026"/>
                  </a:cubicBezTo>
                  <a:cubicBezTo>
                    <a:pt x="1911431" y="207676"/>
                    <a:pt x="1902654" y="218594"/>
                    <a:pt x="1893396" y="229672"/>
                  </a:cubicBezTo>
                  <a:cubicBezTo>
                    <a:pt x="1884244" y="240697"/>
                    <a:pt x="1876484" y="249634"/>
                    <a:pt x="1870169" y="256431"/>
                  </a:cubicBezTo>
                  <a:cubicBezTo>
                    <a:pt x="1876377" y="235398"/>
                    <a:pt x="1886599" y="217684"/>
                    <a:pt x="1900888" y="203288"/>
                  </a:cubicBezTo>
                  <a:cubicBezTo>
                    <a:pt x="1902547" y="201468"/>
                    <a:pt x="1904260" y="200077"/>
                    <a:pt x="1905972" y="199113"/>
                  </a:cubicBezTo>
                  <a:cubicBezTo>
                    <a:pt x="1907685" y="198150"/>
                    <a:pt x="1909772" y="197775"/>
                    <a:pt x="1912234" y="198096"/>
                  </a:cubicBezTo>
                  <a:cubicBezTo>
                    <a:pt x="1914642" y="198417"/>
                    <a:pt x="1916248" y="197615"/>
                    <a:pt x="1916997" y="195742"/>
                  </a:cubicBezTo>
                  <a:cubicBezTo>
                    <a:pt x="1917746" y="193868"/>
                    <a:pt x="1917532" y="191567"/>
                    <a:pt x="1916301" y="188838"/>
                  </a:cubicBezTo>
                  <a:cubicBezTo>
                    <a:pt x="1914803" y="185948"/>
                    <a:pt x="1912127" y="183379"/>
                    <a:pt x="1908274" y="181024"/>
                  </a:cubicBezTo>
                  <a:cubicBezTo>
                    <a:pt x="1904420" y="178669"/>
                    <a:pt x="1900085" y="177385"/>
                    <a:pt x="1895322" y="177064"/>
                  </a:cubicBezTo>
                  <a:cubicBezTo>
                    <a:pt x="1890559" y="176743"/>
                    <a:pt x="1886117" y="178348"/>
                    <a:pt x="1882050" y="181827"/>
                  </a:cubicBezTo>
                  <a:cubicBezTo>
                    <a:pt x="1869473" y="193173"/>
                    <a:pt x="1860268" y="206124"/>
                    <a:pt x="1854381" y="220734"/>
                  </a:cubicBezTo>
                  <a:cubicBezTo>
                    <a:pt x="1848494" y="235345"/>
                    <a:pt x="1845016" y="251989"/>
                    <a:pt x="1843945" y="270720"/>
                  </a:cubicBezTo>
                  <a:cubicBezTo>
                    <a:pt x="1843624" y="277517"/>
                    <a:pt x="1845230" y="283778"/>
                    <a:pt x="1848708" y="289451"/>
                  </a:cubicBezTo>
                  <a:cubicBezTo>
                    <a:pt x="1852187" y="295124"/>
                    <a:pt x="1856897" y="298282"/>
                    <a:pt x="1862783" y="298870"/>
                  </a:cubicBezTo>
                  <a:cubicBezTo>
                    <a:pt x="1865780" y="299031"/>
                    <a:pt x="1868617" y="298121"/>
                    <a:pt x="1871186" y="296141"/>
                  </a:cubicBezTo>
                  <a:cubicBezTo>
                    <a:pt x="1873755" y="294161"/>
                    <a:pt x="1875895" y="291752"/>
                    <a:pt x="1877554" y="288862"/>
                  </a:cubicBezTo>
                  <a:cubicBezTo>
                    <a:pt x="1889489" y="269650"/>
                    <a:pt x="1897998" y="256163"/>
                    <a:pt x="1903082" y="248403"/>
                  </a:cubicBezTo>
                  <a:cubicBezTo>
                    <a:pt x="1908167" y="240643"/>
                    <a:pt x="1910575" y="236897"/>
                    <a:pt x="1910468" y="237164"/>
                  </a:cubicBezTo>
                  <a:cubicBezTo>
                    <a:pt x="1908060" y="251989"/>
                    <a:pt x="1906668" y="264351"/>
                    <a:pt x="1906293" y="274252"/>
                  </a:cubicBezTo>
                  <a:cubicBezTo>
                    <a:pt x="1905919" y="284153"/>
                    <a:pt x="1907096" y="293197"/>
                    <a:pt x="1909826" y="301332"/>
                  </a:cubicBezTo>
                  <a:cubicBezTo>
                    <a:pt x="1914803" y="314765"/>
                    <a:pt x="1924436" y="321669"/>
                    <a:pt x="1938618" y="321990"/>
                  </a:cubicBezTo>
                  <a:cubicBezTo>
                    <a:pt x="1951141" y="321669"/>
                    <a:pt x="1964735" y="314069"/>
                    <a:pt x="1979345" y="299191"/>
                  </a:cubicBezTo>
                  <a:cubicBezTo>
                    <a:pt x="1988229" y="290093"/>
                    <a:pt x="1997006" y="277410"/>
                    <a:pt x="2005622" y="261087"/>
                  </a:cubicBezTo>
                  <a:cubicBezTo>
                    <a:pt x="2005355" y="263977"/>
                    <a:pt x="2005087" y="266920"/>
                    <a:pt x="2004819" y="269810"/>
                  </a:cubicBezTo>
                  <a:cubicBezTo>
                    <a:pt x="2004498" y="271951"/>
                    <a:pt x="2004284" y="274038"/>
                    <a:pt x="2004124" y="276179"/>
                  </a:cubicBezTo>
                  <a:cubicBezTo>
                    <a:pt x="2002893" y="287043"/>
                    <a:pt x="2002625" y="298014"/>
                    <a:pt x="2003214" y="309039"/>
                  </a:cubicBezTo>
                  <a:cubicBezTo>
                    <a:pt x="2003803" y="320063"/>
                    <a:pt x="2007281" y="330125"/>
                    <a:pt x="2013650" y="339223"/>
                  </a:cubicBezTo>
                  <a:cubicBezTo>
                    <a:pt x="2015630" y="342113"/>
                    <a:pt x="2018092" y="344307"/>
                    <a:pt x="2021142" y="345805"/>
                  </a:cubicBezTo>
                  <a:cubicBezTo>
                    <a:pt x="2023872" y="346876"/>
                    <a:pt x="2026601" y="346929"/>
                    <a:pt x="2029438" y="346019"/>
                  </a:cubicBezTo>
                  <a:cubicBezTo>
                    <a:pt x="2032221" y="345110"/>
                    <a:pt x="2034629" y="343665"/>
                    <a:pt x="2036555" y="341684"/>
                  </a:cubicBezTo>
                  <a:cubicBezTo>
                    <a:pt x="2040355" y="337296"/>
                    <a:pt x="2042657" y="332212"/>
                    <a:pt x="2043566" y="326485"/>
                  </a:cubicBezTo>
                  <a:cubicBezTo>
                    <a:pt x="2043727" y="325736"/>
                    <a:pt x="2043941" y="324987"/>
                    <a:pt x="2044262" y="324238"/>
                  </a:cubicBezTo>
                  <a:cubicBezTo>
                    <a:pt x="2046082" y="318030"/>
                    <a:pt x="2048276" y="311982"/>
                    <a:pt x="2050845" y="306095"/>
                  </a:cubicBezTo>
                  <a:cubicBezTo>
                    <a:pt x="2060960" y="282815"/>
                    <a:pt x="2071770" y="259963"/>
                    <a:pt x="2083276" y="237485"/>
                  </a:cubicBezTo>
                  <a:cubicBezTo>
                    <a:pt x="2094783" y="215062"/>
                    <a:pt x="2107520" y="193226"/>
                    <a:pt x="2121595" y="172087"/>
                  </a:cubicBezTo>
                  <a:cubicBezTo>
                    <a:pt x="2122344" y="170856"/>
                    <a:pt x="2123254" y="169893"/>
                    <a:pt x="2124325" y="169143"/>
                  </a:cubicBezTo>
                  <a:cubicBezTo>
                    <a:pt x="2124913" y="168822"/>
                    <a:pt x="2125555" y="168715"/>
                    <a:pt x="2126251" y="168715"/>
                  </a:cubicBezTo>
                  <a:cubicBezTo>
                    <a:pt x="2126947" y="168715"/>
                    <a:pt x="2127589" y="168929"/>
                    <a:pt x="2128178" y="169411"/>
                  </a:cubicBezTo>
                  <a:cubicBezTo>
                    <a:pt x="2128606" y="169839"/>
                    <a:pt x="2128874" y="170374"/>
                    <a:pt x="2128981" y="171016"/>
                  </a:cubicBezTo>
                  <a:cubicBezTo>
                    <a:pt x="2129034" y="171605"/>
                    <a:pt x="2129088" y="172247"/>
                    <a:pt x="2129088" y="172836"/>
                  </a:cubicBezTo>
                  <a:cubicBezTo>
                    <a:pt x="2129088" y="189480"/>
                    <a:pt x="2127429" y="205964"/>
                    <a:pt x="2124111" y="222286"/>
                  </a:cubicBezTo>
                  <a:cubicBezTo>
                    <a:pt x="2122880" y="229244"/>
                    <a:pt x="2121756" y="236201"/>
                    <a:pt x="2120685" y="243158"/>
                  </a:cubicBezTo>
                  <a:cubicBezTo>
                    <a:pt x="2120364" y="244657"/>
                    <a:pt x="2120150" y="246316"/>
                    <a:pt x="2119990" y="248135"/>
                  </a:cubicBezTo>
                  <a:cubicBezTo>
                    <a:pt x="2119990" y="248564"/>
                    <a:pt x="2119936" y="248992"/>
                    <a:pt x="2119776" y="249259"/>
                  </a:cubicBezTo>
                  <a:cubicBezTo>
                    <a:pt x="2119776" y="250009"/>
                    <a:pt x="2119722" y="250758"/>
                    <a:pt x="2119562" y="251507"/>
                  </a:cubicBezTo>
                  <a:cubicBezTo>
                    <a:pt x="2119240" y="254076"/>
                    <a:pt x="2119187" y="256645"/>
                    <a:pt x="2119347" y="259214"/>
                  </a:cubicBezTo>
                  <a:lnTo>
                    <a:pt x="2119347" y="261943"/>
                  </a:lnTo>
                  <a:cubicBezTo>
                    <a:pt x="2119347" y="270399"/>
                    <a:pt x="2120899" y="276928"/>
                    <a:pt x="2124003" y="281531"/>
                  </a:cubicBezTo>
                  <a:cubicBezTo>
                    <a:pt x="2127108" y="286133"/>
                    <a:pt x="2130158" y="289184"/>
                    <a:pt x="2133208" y="290736"/>
                  </a:cubicBezTo>
                  <a:cubicBezTo>
                    <a:pt x="2135189" y="291806"/>
                    <a:pt x="2136527" y="292341"/>
                    <a:pt x="2137276" y="292341"/>
                  </a:cubicBezTo>
                  <a:lnTo>
                    <a:pt x="2137972" y="292341"/>
                  </a:lnTo>
                  <a:cubicBezTo>
                    <a:pt x="2138293" y="292020"/>
                    <a:pt x="2138507" y="291592"/>
                    <a:pt x="2138667" y="291003"/>
                  </a:cubicBezTo>
                  <a:cubicBezTo>
                    <a:pt x="2139095" y="289505"/>
                    <a:pt x="2139363" y="287364"/>
                    <a:pt x="2139363" y="284635"/>
                  </a:cubicBezTo>
                  <a:cubicBezTo>
                    <a:pt x="2139363" y="281905"/>
                    <a:pt x="2139310" y="279283"/>
                    <a:pt x="2139149" y="276714"/>
                  </a:cubicBezTo>
                  <a:cubicBezTo>
                    <a:pt x="2138988" y="274573"/>
                    <a:pt x="2138935" y="272861"/>
                    <a:pt x="2138935" y="271523"/>
                  </a:cubicBezTo>
                  <a:cubicBezTo>
                    <a:pt x="2138935" y="270185"/>
                    <a:pt x="2139042" y="268205"/>
                    <a:pt x="2139256" y="265636"/>
                  </a:cubicBezTo>
                  <a:cubicBezTo>
                    <a:pt x="2139470" y="263067"/>
                    <a:pt x="2139684" y="260445"/>
                    <a:pt x="2139952" y="257822"/>
                  </a:cubicBezTo>
                  <a:cubicBezTo>
                    <a:pt x="2140166" y="255200"/>
                    <a:pt x="2140433" y="252042"/>
                    <a:pt x="2140754" y="248403"/>
                  </a:cubicBezTo>
                  <a:cubicBezTo>
                    <a:pt x="2144073" y="226942"/>
                    <a:pt x="2146320" y="205321"/>
                    <a:pt x="2147551" y="183540"/>
                  </a:cubicBezTo>
                  <a:cubicBezTo>
                    <a:pt x="2147872" y="179740"/>
                    <a:pt x="2147819" y="175887"/>
                    <a:pt x="2147444" y="171980"/>
                  </a:cubicBezTo>
                  <a:cubicBezTo>
                    <a:pt x="2147070" y="168073"/>
                    <a:pt x="2145732" y="164594"/>
                    <a:pt x="2143484" y="161544"/>
                  </a:cubicBezTo>
                  <a:moveTo>
                    <a:pt x="2645694" y="198364"/>
                  </a:moveTo>
                  <a:cubicBezTo>
                    <a:pt x="2645266" y="199274"/>
                    <a:pt x="2644784" y="200184"/>
                    <a:pt x="2644356" y="201093"/>
                  </a:cubicBezTo>
                  <a:cubicBezTo>
                    <a:pt x="2636168" y="218647"/>
                    <a:pt x="2626749" y="235505"/>
                    <a:pt x="2615992" y="251668"/>
                  </a:cubicBezTo>
                  <a:cubicBezTo>
                    <a:pt x="2612834" y="256377"/>
                    <a:pt x="2609784" y="261247"/>
                    <a:pt x="2606947" y="266385"/>
                  </a:cubicBezTo>
                  <a:cubicBezTo>
                    <a:pt x="2603629" y="272433"/>
                    <a:pt x="2599936" y="278266"/>
                    <a:pt x="2595816" y="283832"/>
                  </a:cubicBezTo>
                  <a:cubicBezTo>
                    <a:pt x="2595495" y="284260"/>
                    <a:pt x="2595227" y="284795"/>
                    <a:pt x="2594906" y="285437"/>
                  </a:cubicBezTo>
                  <a:cubicBezTo>
                    <a:pt x="2594478" y="286187"/>
                    <a:pt x="2593836" y="286936"/>
                    <a:pt x="2593086" y="287685"/>
                  </a:cubicBezTo>
                  <a:cubicBezTo>
                    <a:pt x="2592765" y="288006"/>
                    <a:pt x="2592390" y="288220"/>
                    <a:pt x="2591962" y="288381"/>
                  </a:cubicBezTo>
                  <a:cubicBezTo>
                    <a:pt x="2591534" y="288541"/>
                    <a:pt x="2591053" y="288595"/>
                    <a:pt x="2590624" y="288595"/>
                  </a:cubicBezTo>
                  <a:cubicBezTo>
                    <a:pt x="2589554" y="288595"/>
                    <a:pt x="2588912" y="288274"/>
                    <a:pt x="2588698" y="287578"/>
                  </a:cubicBezTo>
                  <a:cubicBezTo>
                    <a:pt x="2588484" y="286882"/>
                    <a:pt x="2588430" y="286187"/>
                    <a:pt x="2588591" y="285437"/>
                  </a:cubicBezTo>
                  <a:cubicBezTo>
                    <a:pt x="2589929" y="270613"/>
                    <a:pt x="2593407" y="256324"/>
                    <a:pt x="2599027" y="242570"/>
                  </a:cubicBezTo>
                  <a:cubicBezTo>
                    <a:pt x="2606733" y="223517"/>
                    <a:pt x="2617490" y="206285"/>
                    <a:pt x="2631244" y="190872"/>
                  </a:cubicBezTo>
                  <a:cubicBezTo>
                    <a:pt x="2633974" y="187874"/>
                    <a:pt x="2636971" y="185145"/>
                    <a:pt x="2640289" y="182683"/>
                  </a:cubicBezTo>
                  <a:cubicBezTo>
                    <a:pt x="2641038" y="182255"/>
                    <a:pt x="2641948" y="181934"/>
                    <a:pt x="2643018" y="181773"/>
                  </a:cubicBezTo>
                  <a:cubicBezTo>
                    <a:pt x="2644088" y="181613"/>
                    <a:pt x="2645159" y="181613"/>
                    <a:pt x="2646176" y="181773"/>
                  </a:cubicBezTo>
                  <a:cubicBezTo>
                    <a:pt x="2647246" y="182095"/>
                    <a:pt x="2647888" y="182630"/>
                    <a:pt x="2648209" y="183379"/>
                  </a:cubicBezTo>
                  <a:cubicBezTo>
                    <a:pt x="2648531" y="184128"/>
                    <a:pt x="2648638" y="184985"/>
                    <a:pt x="2648638" y="185894"/>
                  </a:cubicBezTo>
                  <a:cubicBezTo>
                    <a:pt x="2648638" y="186644"/>
                    <a:pt x="2648691" y="187339"/>
                    <a:pt x="2648852" y="187928"/>
                  </a:cubicBezTo>
                  <a:cubicBezTo>
                    <a:pt x="2648531" y="191728"/>
                    <a:pt x="2647514" y="195206"/>
                    <a:pt x="2645694" y="198364"/>
                  </a:cubicBezTo>
                  <a:moveTo>
                    <a:pt x="2769962" y="22184"/>
                  </a:moveTo>
                  <a:cubicBezTo>
                    <a:pt x="2766644" y="16457"/>
                    <a:pt x="2760971" y="12979"/>
                    <a:pt x="2752944" y="11748"/>
                  </a:cubicBezTo>
                  <a:cubicBezTo>
                    <a:pt x="2748876" y="11427"/>
                    <a:pt x="2745291" y="12604"/>
                    <a:pt x="2742294" y="15173"/>
                  </a:cubicBezTo>
                  <a:cubicBezTo>
                    <a:pt x="2739243" y="17742"/>
                    <a:pt x="2737102" y="20096"/>
                    <a:pt x="2735711" y="22184"/>
                  </a:cubicBezTo>
                  <a:cubicBezTo>
                    <a:pt x="2729985" y="31710"/>
                    <a:pt x="2716070" y="58469"/>
                    <a:pt x="2693967" y="102460"/>
                  </a:cubicBezTo>
                  <a:cubicBezTo>
                    <a:pt x="2685672" y="118623"/>
                    <a:pt x="2676734" y="136176"/>
                    <a:pt x="2667208" y="155068"/>
                  </a:cubicBezTo>
                  <a:cubicBezTo>
                    <a:pt x="2664800" y="160206"/>
                    <a:pt x="2662499" y="163577"/>
                    <a:pt x="2660304" y="165183"/>
                  </a:cubicBezTo>
                  <a:cubicBezTo>
                    <a:pt x="2658110" y="166789"/>
                    <a:pt x="2654417" y="166896"/>
                    <a:pt x="2649333" y="165504"/>
                  </a:cubicBezTo>
                  <a:cubicBezTo>
                    <a:pt x="2643286" y="164006"/>
                    <a:pt x="2637238" y="162775"/>
                    <a:pt x="2631191" y="161865"/>
                  </a:cubicBezTo>
                  <a:cubicBezTo>
                    <a:pt x="2623912" y="160527"/>
                    <a:pt x="2617597" y="162775"/>
                    <a:pt x="2612139" y="168662"/>
                  </a:cubicBezTo>
                  <a:cubicBezTo>
                    <a:pt x="2604111" y="178027"/>
                    <a:pt x="2597046" y="188035"/>
                    <a:pt x="2590839" y="198578"/>
                  </a:cubicBezTo>
                  <a:cubicBezTo>
                    <a:pt x="2577512" y="220199"/>
                    <a:pt x="2569164" y="243640"/>
                    <a:pt x="2565685" y="268847"/>
                  </a:cubicBezTo>
                  <a:cubicBezTo>
                    <a:pt x="2563865" y="280942"/>
                    <a:pt x="2565739" y="292341"/>
                    <a:pt x="2571358" y="303098"/>
                  </a:cubicBezTo>
                  <a:cubicBezTo>
                    <a:pt x="2576068" y="312464"/>
                    <a:pt x="2583506" y="318083"/>
                    <a:pt x="2593782" y="319903"/>
                  </a:cubicBezTo>
                  <a:cubicBezTo>
                    <a:pt x="2598170" y="320652"/>
                    <a:pt x="2601970" y="319582"/>
                    <a:pt x="2605128" y="316745"/>
                  </a:cubicBezTo>
                  <a:cubicBezTo>
                    <a:pt x="2610693" y="312036"/>
                    <a:pt x="2615457" y="306684"/>
                    <a:pt x="2619417" y="300636"/>
                  </a:cubicBezTo>
                  <a:cubicBezTo>
                    <a:pt x="2637131" y="272807"/>
                    <a:pt x="2652544" y="244924"/>
                    <a:pt x="2665817" y="216988"/>
                  </a:cubicBezTo>
                  <a:cubicBezTo>
                    <a:pt x="2679036" y="188998"/>
                    <a:pt x="2691184" y="161758"/>
                    <a:pt x="2702209" y="135106"/>
                  </a:cubicBezTo>
                  <a:cubicBezTo>
                    <a:pt x="2712163" y="111505"/>
                    <a:pt x="2722171" y="89081"/>
                    <a:pt x="2732125" y="67781"/>
                  </a:cubicBezTo>
                  <a:cubicBezTo>
                    <a:pt x="2728165" y="79715"/>
                    <a:pt x="2724258" y="91650"/>
                    <a:pt x="2720351" y="103584"/>
                  </a:cubicBezTo>
                  <a:cubicBezTo>
                    <a:pt x="2704028" y="151964"/>
                    <a:pt x="2689846" y="196919"/>
                    <a:pt x="2677858" y="238502"/>
                  </a:cubicBezTo>
                  <a:cubicBezTo>
                    <a:pt x="2665817" y="280086"/>
                    <a:pt x="2659609" y="312785"/>
                    <a:pt x="2659127" y="336707"/>
                  </a:cubicBezTo>
                  <a:cubicBezTo>
                    <a:pt x="2658967" y="344574"/>
                    <a:pt x="2660251" y="351532"/>
                    <a:pt x="2662980" y="357579"/>
                  </a:cubicBezTo>
                  <a:cubicBezTo>
                    <a:pt x="2665710" y="363627"/>
                    <a:pt x="2670633" y="368069"/>
                    <a:pt x="2677698" y="370959"/>
                  </a:cubicBezTo>
                  <a:cubicBezTo>
                    <a:pt x="2685244" y="373688"/>
                    <a:pt x="2690595" y="373528"/>
                    <a:pt x="2693699" y="370531"/>
                  </a:cubicBezTo>
                  <a:cubicBezTo>
                    <a:pt x="2696804" y="367480"/>
                    <a:pt x="2698409" y="361861"/>
                    <a:pt x="2698569" y="353512"/>
                  </a:cubicBezTo>
                  <a:cubicBezTo>
                    <a:pt x="2701460" y="295606"/>
                    <a:pt x="2709059" y="243479"/>
                    <a:pt x="2721368" y="197026"/>
                  </a:cubicBezTo>
                  <a:cubicBezTo>
                    <a:pt x="2733677" y="150626"/>
                    <a:pt x="2750214" y="99196"/>
                    <a:pt x="2770925" y="42841"/>
                  </a:cubicBezTo>
                  <a:cubicBezTo>
                    <a:pt x="2773655" y="34814"/>
                    <a:pt x="2773334" y="27964"/>
                    <a:pt x="2770016" y="22184"/>
                  </a:cubicBezTo>
                  <a:moveTo>
                    <a:pt x="2237033" y="198364"/>
                  </a:moveTo>
                  <a:cubicBezTo>
                    <a:pt x="2236605" y="199274"/>
                    <a:pt x="2236123" y="200184"/>
                    <a:pt x="2235695" y="201093"/>
                  </a:cubicBezTo>
                  <a:cubicBezTo>
                    <a:pt x="2227507" y="218647"/>
                    <a:pt x="2218088" y="235505"/>
                    <a:pt x="2207331" y="251668"/>
                  </a:cubicBezTo>
                  <a:cubicBezTo>
                    <a:pt x="2204173" y="256377"/>
                    <a:pt x="2201122" y="261247"/>
                    <a:pt x="2198286" y="266385"/>
                  </a:cubicBezTo>
                  <a:cubicBezTo>
                    <a:pt x="2194968" y="272433"/>
                    <a:pt x="2191275" y="278266"/>
                    <a:pt x="2187154" y="283832"/>
                  </a:cubicBezTo>
                  <a:cubicBezTo>
                    <a:pt x="2186833" y="284260"/>
                    <a:pt x="2186566" y="284795"/>
                    <a:pt x="2186245" y="285437"/>
                  </a:cubicBezTo>
                  <a:cubicBezTo>
                    <a:pt x="2185816" y="286187"/>
                    <a:pt x="2185174" y="286936"/>
                    <a:pt x="2184425" y="287685"/>
                  </a:cubicBezTo>
                  <a:cubicBezTo>
                    <a:pt x="2184104" y="288006"/>
                    <a:pt x="2183729" y="288220"/>
                    <a:pt x="2183301" y="288381"/>
                  </a:cubicBezTo>
                  <a:cubicBezTo>
                    <a:pt x="2182873" y="288541"/>
                    <a:pt x="2182391" y="288595"/>
                    <a:pt x="2181963" y="288595"/>
                  </a:cubicBezTo>
                  <a:cubicBezTo>
                    <a:pt x="2180893" y="288595"/>
                    <a:pt x="2180251" y="288274"/>
                    <a:pt x="2180036" y="287578"/>
                  </a:cubicBezTo>
                  <a:cubicBezTo>
                    <a:pt x="2179823" y="286882"/>
                    <a:pt x="2179769" y="286187"/>
                    <a:pt x="2179929" y="285437"/>
                  </a:cubicBezTo>
                  <a:cubicBezTo>
                    <a:pt x="2181267" y="270613"/>
                    <a:pt x="2184746" y="256324"/>
                    <a:pt x="2190366" y="242570"/>
                  </a:cubicBezTo>
                  <a:cubicBezTo>
                    <a:pt x="2198072" y="223517"/>
                    <a:pt x="2208829" y="206285"/>
                    <a:pt x="2222583" y="190872"/>
                  </a:cubicBezTo>
                  <a:cubicBezTo>
                    <a:pt x="2225313" y="187874"/>
                    <a:pt x="2228310" y="185145"/>
                    <a:pt x="2231628" y="182683"/>
                  </a:cubicBezTo>
                  <a:cubicBezTo>
                    <a:pt x="2232377" y="182255"/>
                    <a:pt x="2233287" y="181934"/>
                    <a:pt x="2234357" y="181773"/>
                  </a:cubicBezTo>
                  <a:cubicBezTo>
                    <a:pt x="2235427" y="181613"/>
                    <a:pt x="2236498" y="181613"/>
                    <a:pt x="2237515" y="181773"/>
                  </a:cubicBezTo>
                  <a:cubicBezTo>
                    <a:pt x="2238585" y="182095"/>
                    <a:pt x="2239227" y="182630"/>
                    <a:pt x="2239548" y="183379"/>
                  </a:cubicBezTo>
                  <a:cubicBezTo>
                    <a:pt x="2239869" y="184128"/>
                    <a:pt x="2239976" y="184985"/>
                    <a:pt x="2239976" y="185894"/>
                  </a:cubicBezTo>
                  <a:cubicBezTo>
                    <a:pt x="2239976" y="186644"/>
                    <a:pt x="2240030" y="187339"/>
                    <a:pt x="2240190" y="187928"/>
                  </a:cubicBezTo>
                  <a:cubicBezTo>
                    <a:pt x="2239869" y="191728"/>
                    <a:pt x="2238853" y="195206"/>
                    <a:pt x="2237033" y="198364"/>
                  </a:cubicBezTo>
                  <a:moveTo>
                    <a:pt x="2361301" y="22184"/>
                  </a:moveTo>
                  <a:cubicBezTo>
                    <a:pt x="2357983" y="16457"/>
                    <a:pt x="2352310" y="12979"/>
                    <a:pt x="2344282" y="11748"/>
                  </a:cubicBezTo>
                  <a:cubicBezTo>
                    <a:pt x="2340215" y="11427"/>
                    <a:pt x="2336629" y="12604"/>
                    <a:pt x="2333632" y="15173"/>
                  </a:cubicBezTo>
                  <a:cubicBezTo>
                    <a:pt x="2330582" y="17742"/>
                    <a:pt x="2328441" y="20096"/>
                    <a:pt x="2327050" y="22184"/>
                  </a:cubicBezTo>
                  <a:cubicBezTo>
                    <a:pt x="2321323" y="31710"/>
                    <a:pt x="2307409" y="58469"/>
                    <a:pt x="2285306" y="102460"/>
                  </a:cubicBezTo>
                  <a:cubicBezTo>
                    <a:pt x="2277011" y="118623"/>
                    <a:pt x="2268073" y="136176"/>
                    <a:pt x="2258547" y="155068"/>
                  </a:cubicBezTo>
                  <a:cubicBezTo>
                    <a:pt x="2256139" y="160206"/>
                    <a:pt x="2253837" y="163577"/>
                    <a:pt x="2251643" y="165183"/>
                  </a:cubicBezTo>
                  <a:cubicBezTo>
                    <a:pt x="2249449" y="166789"/>
                    <a:pt x="2245756" y="166896"/>
                    <a:pt x="2240619" y="165504"/>
                  </a:cubicBezTo>
                  <a:cubicBezTo>
                    <a:pt x="2234571" y="164006"/>
                    <a:pt x="2228524" y="162775"/>
                    <a:pt x="2222476" y="161865"/>
                  </a:cubicBezTo>
                  <a:cubicBezTo>
                    <a:pt x="2215198" y="160527"/>
                    <a:pt x="2208883" y="162775"/>
                    <a:pt x="2203424" y="168662"/>
                  </a:cubicBezTo>
                  <a:cubicBezTo>
                    <a:pt x="2195396" y="178027"/>
                    <a:pt x="2188278" y="188035"/>
                    <a:pt x="2182124" y="198578"/>
                  </a:cubicBezTo>
                  <a:cubicBezTo>
                    <a:pt x="2168798" y="220199"/>
                    <a:pt x="2160449" y="243640"/>
                    <a:pt x="2156970" y="268847"/>
                  </a:cubicBezTo>
                  <a:cubicBezTo>
                    <a:pt x="2155151" y="280942"/>
                    <a:pt x="2157024" y="292341"/>
                    <a:pt x="2162643" y="303098"/>
                  </a:cubicBezTo>
                  <a:cubicBezTo>
                    <a:pt x="2167353" y="312464"/>
                    <a:pt x="2174792" y="318083"/>
                    <a:pt x="2185067" y="319903"/>
                  </a:cubicBezTo>
                  <a:cubicBezTo>
                    <a:pt x="2189456" y="320652"/>
                    <a:pt x="2193255" y="319582"/>
                    <a:pt x="2196413" y="316745"/>
                  </a:cubicBezTo>
                  <a:cubicBezTo>
                    <a:pt x="2201979" y="312036"/>
                    <a:pt x="2206742" y="306684"/>
                    <a:pt x="2210702" y="300636"/>
                  </a:cubicBezTo>
                  <a:cubicBezTo>
                    <a:pt x="2228417" y="272807"/>
                    <a:pt x="2243830" y="244924"/>
                    <a:pt x="2257102" y="216988"/>
                  </a:cubicBezTo>
                  <a:cubicBezTo>
                    <a:pt x="2270321" y="188998"/>
                    <a:pt x="2282469" y="161758"/>
                    <a:pt x="2293494" y="135106"/>
                  </a:cubicBezTo>
                  <a:cubicBezTo>
                    <a:pt x="2303448" y="111505"/>
                    <a:pt x="2313456" y="89081"/>
                    <a:pt x="2323410" y="67781"/>
                  </a:cubicBezTo>
                  <a:cubicBezTo>
                    <a:pt x="2319504" y="79715"/>
                    <a:pt x="2315543" y="91650"/>
                    <a:pt x="2311637" y="103584"/>
                  </a:cubicBezTo>
                  <a:cubicBezTo>
                    <a:pt x="2295314" y="151964"/>
                    <a:pt x="2281131" y="196919"/>
                    <a:pt x="2269144" y="238502"/>
                  </a:cubicBezTo>
                  <a:cubicBezTo>
                    <a:pt x="2257102" y="280086"/>
                    <a:pt x="2250894" y="312785"/>
                    <a:pt x="2250412" y="336707"/>
                  </a:cubicBezTo>
                  <a:cubicBezTo>
                    <a:pt x="2250252" y="344574"/>
                    <a:pt x="2251536" y="351532"/>
                    <a:pt x="2254266" y="357579"/>
                  </a:cubicBezTo>
                  <a:cubicBezTo>
                    <a:pt x="2256995" y="363627"/>
                    <a:pt x="2261919" y="368069"/>
                    <a:pt x="2268983" y="370959"/>
                  </a:cubicBezTo>
                  <a:cubicBezTo>
                    <a:pt x="2276529" y="373688"/>
                    <a:pt x="2281881" y="373528"/>
                    <a:pt x="2284985" y="370531"/>
                  </a:cubicBezTo>
                  <a:cubicBezTo>
                    <a:pt x="2288089" y="367480"/>
                    <a:pt x="2289694" y="361861"/>
                    <a:pt x="2289855" y="353512"/>
                  </a:cubicBezTo>
                  <a:cubicBezTo>
                    <a:pt x="2292745" y="295606"/>
                    <a:pt x="2300344" y="243479"/>
                    <a:pt x="2312653" y="197026"/>
                  </a:cubicBezTo>
                  <a:cubicBezTo>
                    <a:pt x="2324963" y="150626"/>
                    <a:pt x="2341499" y="99196"/>
                    <a:pt x="2362211" y="42841"/>
                  </a:cubicBezTo>
                  <a:cubicBezTo>
                    <a:pt x="2364940" y="34814"/>
                    <a:pt x="2364619" y="27964"/>
                    <a:pt x="2361301" y="22184"/>
                  </a:cubicBezTo>
                  <a:moveTo>
                    <a:pt x="1111234" y="242356"/>
                  </a:moveTo>
                  <a:cubicBezTo>
                    <a:pt x="1114124" y="229511"/>
                    <a:pt x="1117442" y="219129"/>
                    <a:pt x="1121189" y="211155"/>
                  </a:cubicBezTo>
                  <a:cubicBezTo>
                    <a:pt x="1124988" y="203234"/>
                    <a:pt x="1129270" y="199274"/>
                    <a:pt x="1134140" y="199274"/>
                  </a:cubicBezTo>
                  <a:cubicBezTo>
                    <a:pt x="1135050" y="199434"/>
                    <a:pt x="1135585" y="200772"/>
                    <a:pt x="1135745" y="203341"/>
                  </a:cubicBezTo>
                  <a:cubicBezTo>
                    <a:pt x="1135906" y="205910"/>
                    <a:pt x="1135745" y="208907"/>
                    <a:pt x="1135157" y="212279"/>
                  </a:cubicBezTo>
                  <a:cubicBezTo>
                    <a:pt x="1134622" y="215704"/>
                    <a:pt x="1133819" y="218808"/>
                    <a:pt x="1132802" y="221698"/>
                  </a:cubicBezTo>
                  <a:cubicBezTo>
                    <a:pt x="1130394" y="227906"/>
                    <a:pt x="1127664" y="233204"/>
                    <a:pt x="1124614" y="237700"/>
                  </a:cubicBezTo>
                  <a:cubicBezTo>
                    <a:pt x="1121563" y="242141"/>
                    <a:pt x="1118994" y="245246"/>
                    <a:pt x="1116907" y="246905"/>
                  </a:cubicBezTo>
                  <a:cubicBezTo>
                    <a:pt x="1116319" y="247333"/>
                    <a:pt x="1115569" y="247761"/>
                    <a:pt x="1114659" y="248135"/>
                  </a:cubicBezTo>
                  <a:cubicBezTo>
                    <a:pt x="1113750" y="248510"/>
                    <a:pt x="1112893" y="248564"/>
                    <a:pt x="1112037" y="248243"/>
                  </a:cubicBezTo>
                  <a:cubicBezTo>
                    <a:pt x="1111181" y="247921"/>
                    <a:pt x="1110699" y="247012"/>
                    <a:pt x="1110539" y="245513"/>
                  </a:cubicBezTo>
                  <a:cubicBezTo>
                    <a:pt x="1110539" y="244443"/>
                    <a:pt x="1110753" y="243372"/>
                    <a:pt x="1111234" y="242356"/>
                  </a:cubicBezTo>
                  <a:moveTo>
                    <a:pt x="1460116" y="156727"/>
                  </a:moveTo>
                  <a:cubicBezTo>
                    <a:pt x="1454283" y="154212"/>
                    <a:pt x="1447219" y="154586"/>
                    <a:pt x="1438923" y="157744"/>
                  </a:cubicBezTo>
                  <a:cubicBezTo>
                    <a:pt x="1432555" y="160634"/>
                    <a:pt x="1426454" y="166146"/>
                    <a:pt x="1420567" y="174388"/>
                  </a:cubicBezTo>
                  <a:cubicBezTo>
                    <a:pt x="1414680" y="182630"/>
                    <a:pt x="1409007" y="192798"/>
                    <a:pt x="1403548" y="204893"/>
                  </a:cubicBezTo>
                  <a:cubicBezTo>
                    <a:pt x="1402050" y="208051"/>
                    <a:pt x="1399588" y="213724"/>
                    <a:pt x="1396270" y="221912"/>
                  </a:cubicBezTo>
                  <a:cubicBezTo>
                    <a:pt x="1392952" y="230100"/>
                    <a:pt x="1389312" y="238930"/>
                    <a:pt x="1385406" y="248457"/>
                  </a:cubicBezTo>
                  <a:cubicBezTo>
                    <a:pt x="1381606" y="258143"/>
                    <a:pt x="1378234" y="266653"/>
                    <a:pt x="1375184" y="274092"/>
                  </a:cubicBezTo>
                  <a:cubicBezTo>
                    <a:pt x="1372133" y="281477"/>
                    <a:pt x="1370207" y="286026"/>
                    <a:pt x="1369297" y="287685"/>
                  </a:cubicBezTo>
                  <a:cubicBezTo>
                    <a:pt x="1369297" y="284956"/>
                    <a:pt x="1371170" y="272004"/>
                    <a:pt x="1374863" y="248778"/>
                  </a:cubicBezTo>
                  <a:cubicBezTo>
                    <a:pt x="1378555" y="225551"/>
                    <a:pt x="1383051" y="198578"/>
                    <a:pt x="1388349" y="167805"/>
                  </a:cubicBezTo>
                  <a:cubicBezTo>
                    <a:pt x="1393647" y="137033"/>
                    <a:pt x="1398571" y="109203"/>
                    <a:pt x="1403066" y="84264"/>
                  </a:cubicBezTo>
                  <a:cubicBezTo>
                    <a:pt x="1407615" y="59325"/>
                    <a:pt x="1410719" y="43805"/>
                    <a:pt x="1412379" y="37757"/>
                  </a:cubicBezTo>
                  <a:cubicBezTo>
                    <a:pt x="1413717" y="32191"/>
                    <a:pt x="1412432" y="27482"/>
                    <a:pt x="1408525" y="23682"/>
                  </a:cubicBezTo>
                  <a:cubicBezTo>
                    <a:pt x="1406545" y="21274"/>
                    <a:pt x="1404351" y="19133"/>
                    <a:pt x="1401836" y="17313"/>
                  </a:cubicBezTo>
                  <a:cubicBezTo>
                    <a:pt x="1399320" y="15494"/>
                    <a:pt x="1396484" y="14531"/>
                    <a:pt x="1393326" y="14370"/>
                  </a:cubicBezTo>
                  <a:cubicBezTo>
                    <a:pt x="1390597" y="14209"/>
                    <a:pt x="1388242" y="14691"/>
                    <a:pt x="1386315" y="15708"/>
                  </a:cubicBezTo>
                  <a:cubicBezTo>
                    <a:pt x="1384335" y="16778"/>
                    <a:pt x="1382676" y="18009"/>
                    <a:pt x="1381338" y="19454"/>
                  </a:cubicBezTo>
                  <a:cubicBezTo>
                    <a:pt x="1380000" y="20899"/>
                    <a:pt x="1378930" y="22184"/>
                    <a:pt x="1378181" y="23307"/>
                  </a:cubicBezTo>
                  <a:cubicBezTo>
                    <a:pt x="1377431" y="24431"/>
                    <a:pt x="1377057" y="25181"/>
                    <a:pt x="1377057" y="25448"/>
                  </a:cubicBezTo>
                  <a:cubicBezTo>
                    <a:pt x="1375077" y="29676"/>
                    <a:pt x="1372722" y="37811"/>
                    <a:pt x="1369939" y="49799"/>
                  </a:cubicBezTo>
                  <a:cubicBezTo>
                    <a:pt x="1367156" y="61840"/>
                    <a:pt x="1364159" y="75915"/>
                    <a:pt x="1361002" y="92078"/>
                  </a:cubicBezTo>
                  <a:cubicBezTo>
                    <a:pt x="1360841" y="92238"/>
                    <a:pt x="1360787" y="92399"/>
                    <a:pt x="1360787" y="92506"/>
                  </a:cubicBezTo>
                  <a:cubicBezTo>
                    <a:pt x="1359556" y="96145"/>
                    <a:pt x="1358165" y="101122"/>
                    <a:pt x="1356453" y="107491"/>
                  </a:cubicBezTo>
                  <a:cubicBezTo>
                    <a:pt x="1352492" y="121405"/>
                    <a:pt x="1347301" y="138745"/>
                    <a:pt x="1340825" y="159510"/>
                  </a:cubicBezTo>
                  <a:cubicBezTo>
                    <a:pt x="1334350" y="180275"/>
                    <a:pt x="1326643" y="201093"/>
                    <a:pt x="1317813" y="221965"/>
                  </a:cubicBezTo>
                  <a:cubicBezTo>
                    <a:pt x="1308982" y="242837"/>
                    <a:pt x="1299242" y="260230"/>
                    <a:pt x="1288539" y="274252"/>
                  </a:cubicBezTo>
                  <a:cubicBezTo>
                    <a:pt x="1277889" y="288220"/>
                    <a:pt x="1266489" y="295392"/>
                    <a:pt x="1254394" y="295659"/>
                  </a:cubicBezTo>
                  <a:cubicBezTo>
                    <a:pt x="1249578" y="295338"/>
                    <a:pt x="1245243" y="292288"/>
                    <a:pt x="1241443" y="286454"/>
                  </a:cubicBezTo>
                  <a:cubicBezTo>
                    <a:pt x="1237643" y="280621"/>
                    <a:pt x="1235824" y="272058"/>
                    <a:pt x="1235984" y="260712"/>
                  </a:cubicBezTo>
                  <a:cubicBezTo>
                    <a:pt x="1236733" y="247279"/>
                    <a:pt x="1239302" y="234274"/>
                    <a:pt x="1243691" y="221698"/>
                  </a:cubicBezTo>
                  <a:cubicBezTo>
                    <a:pt x="1244279" y="220199"/>
                    <a:pt x="1244815" y="218701"/>
                    <a:pt x="1245296" y="217149"/>
                  </a:cubicBezTo>
                  <a:cubicBezTo>
                    <a:pt x="1246634" y="212332"/>
                    <a:pt x="1248400" y="207569"/>
                    <a:pt x="1250488" y="202859"/>
                  </a:cubicBezTo>
                  <a:cubicBezTo>
                    <a:pt x="1252628" y="198203"/>
                    <a:pt x="1255465" y="194297"/>
                    <a:pt x="1259104" y="191300"/>
                  </a:cubicBezTo>
                  <a:cubicBezTo>
                    <a:pt x="1259532" y="190979"/>
                    <a:pt x="1260014" y="190764"/>
                    <a:pt x="1260442" y="190604"/>
                  </a:cubicBezTo>
                  <a:cubicBezTo>
                    <a:pt x="1260870" y="190604"/>
                    <a:pt x="1261191" y="190657"/>
                    <a:pt x="1261352" y="190818"/>
                  </a:cubicBezTo>
                  <a:cubicBezTo>
                    <a:pt x="1261940" y="191139"/>
                    <a:pt x="1262422" y="191674"/>
                    <a:pt x="1262690" y="192531"/>
                  </a:cubicBezTo>
                  <a:cubicBezTo>
                    <a:pt x="1263011" y="193387"/>
                    <a:pt x="1263118" y="194136"/>
                    <a:pt x="1263118" y="194885"/>
                  </a:cubicBezTo>
                  <a:cubicBezTo>
                    <a:pt x="1263867" y="201093"/>
                    <a:pt x="1266543" y="205856"/>
                    <a:pt x="1271038" y="209175"/>
                  </a:cubicBezTo>
                  <a:cubicBezTo>
                    <a:pt x="1272858" y="210405"/>
                    <a:pt x="1274945" y="211101"/>
                    <a:pt x="1277300" y="211315"/>
                  </a:cubicBezTo>
                  <a:cubicBezTo>
                    <a:pt x="1279655" y="211529"/>
                    <a:pt x="1281742" y="211048"/>
                    <a:pt x="1283508" y="209817"/>
                  </a:cubicBezTo>
                  <a:cubicBezTo>
                    <a:pt x="1284846" y="208907"/>
                    <a:pt x="1286023" y="207676"/>
                    <a:pt x="1286933" y="206071"/>
                  </a:cubicBezTo>
                  <a:cubicBezTo>
                    <a:pt x="1287843" y="204465"/>
                    <a:pt x="1288592" y="202859"/>
                    <a:pt x="1289181" y="201200"/>
                  </a:cubicBezTo>
                  <a:cubicBezTo>
                    <a:pt x="1289609" y="199970"/>
                    <a:pt x="1290144" y="198846"/>
                    <a:pt x="1290786" y="197775"/>
                  </a:cubicBezTo>
                  <a:cubicBezTo>
                    <a:pt x="1293944" y="191728"/>
                    <a:pt x="1296620" y="185466"/>
                    <a:pt x="1298707" y="178937"/>
                  </a:cubicBezTo>
                  <a:cubicBezTo>
                    <a:pt x="1301597" y="169411"/>
                    <a:pt x="1299296" y="161758"/>
                    <a:pt x="1291910" y="156031"/>
                  </a:cubicBezTo>
                  <a:cubicBezTo>
                    <a:pt x="1289181" y="153891"/>
                    <a:pt x="1286184" y="153088"/>
                    <a:pt x="1282866" y="153516"/>
                  </a:cubicBezTo>
                  <a:cubicBezTo>
                    <a:pt x="1281635" y="153677"/>
                    <a:pt x="1280457" y="154051"/>
                    <a:pt x="1279227" y="154640"/>
                  </a:cubicBezTo>
                  <a:cubicBezTo>
                    <a:pt x="1278477" y="154961"/>
                    <a:pt x="1277781" y="155229"/>
                    <a:pt x="1277193" y="155550"/>
                  </a:cubicBezTo>
                  <a:cubicBezTo>
                    <a:pt x="1274463" y="156460"/>
                    <a:pt x="1271573" y="156620"/>
                    <a:pt x="1268576" y="155978"/>
                  </a:cubicBezTo>
                  <a:cubicBezTo>
                    <a:pt x="1265526" y="155389"/>
                    <a:pt x="1262582" y="154533"/>
                    <a:pt x="1259746" y="153463"/>
                  </a:cubicBezTo>
                  <a:cubicBezTo>
                    <a:pt x="1257017" y="152553"/>
                    <a:pt x="1254448" y="151857"/>
                    <a:pt x="1252039" y="151429"/>
                  </a:cubicBezTo>
                  <a:cubicBezTo>
                    <a:pt x="1245243" y="150359"/>
                    <a:pt x="1239570" y="151643"/>
                    <a:pt x="1235021" y="155282"/>
                  </a:cubicBezTo>
                  <a:cubicBezTo>
                    <a:pt x="1230472" y="158921"/>
                    <a:pt x="1226726" y="163899"/>
                    <a:pt x="1223675" y="170267"/>
                  </a:cubicBezTo>
                  <a:cubicBezTo>
                    <a:pt x="1215701" y="187874"/>
                    <a:pt x="1210670" y="206017"/>
                    <a:pt x="1208530" y="224695"/>
                  </a:cubicBezTo>
                  <a:cubicBezTo>
                    <a:pt x="1203820" y="245192"/>
                    <a:pt x="1193812" y="262371"/>
                    <a:pt x="1178453" y="276179"/>
                  </a:cubicBezTo>
                  <a:cubicBezTo>
                    <a:pt x="1162665" y="290414"/>
                    <a:pt x="1145700" y="297960"/>
                    <a:pt x="1127557" y="298870"/>
                  </a:cubicBezTo>
                  <a:cubicBezTo>
                    <a:pt x="1120439" y="299031"/>
                    <a:pt x="1114499" y="296034"/>
                    <a:pt x="1109736" y="289933"/>
                  </a:cubicBezTo>
                  <a:cubicBezTo>
                    <a:pt x="1104973" y="283832"/>
                    <a:pt x="1103742" y="275055"/>
                    <a:pt x="1105990" y="263763"/>
                  </a:cubicBezTo>
                  <a:cubicBezTo>
                    <a:pt x="1110218" y="263763"/>
                    <a:pt x="1113696" y="263549"/>
                    <a:pt x="1116426" y="263174"/>
                  </a:cubicBezTo>
                  <a:cubicBezTo>
                    <a:pt x="1119155" y="262799"/>
                    <a:pt x="1122634" y="262157"/>
                    <a:pt x="1126862" y="261247"/>
                  </a:cubicBezTo>
                  <a:cubicBezTo>
                    <a:pt x="1135906" y="259267"/>
                    <a:pt x="1143773" y="254772"/>
                    <a:pt x="1150463" y="247654"/>
                  </a:cubicBezTo>
                  <a:cubicBezTo>
                    <a:pt x="1155440" y="241606"/>
                    <a:pt x="1158865" y="234488"/>
                    <a:pt x="1160685" y="226247"/>
                  </a:cubicBezTo>
                  <a:cubicBezTo>
                    <a:pt x="1162504" y="218005"/>
                    <a:pt x="1162932" y="209656"/>
                    <a:pt x="1162023" y="201200"/>
                  </a:cubicBezTo>
                  <a:cubicBezTo>
                    <a:pt x="1161595" y="195742"/>
                    <a:pt x="1160364" y="190550"/>
                    <a:pt x="1158383" y="185573"/>
                  </a:cubicBezTo>
                  <a:cubicBezTo>
                    <a:pt x="1156403" y="180596"/>
                    <a:pt x="1153406" y="176743"/>
                    <a:pt x="1149339" y="174013"/>
                  </a:cubicBezTo>
                  <a:cubicBezTo>
                    <a:pt x="1144522" y="171605"/>
                    <a:pt x="1139438" y="170909"/>
                    <a:pt x="1134140" y="171980"/>
                  </a:cubicBezTo>
                  <a:cubicBezTo>
                    <a:pt x="1124774" y="173799"/>
                    <a:pt x="1116158" y="177813"/>
                    <a:pt x="1108291" y="184021"/>
                  </a:cubicBezTo>
                  <a:cubicBezTo>
                    <a:pt x="1096196" y="193387"/>
                    <a:pt x="1086616" y="205642"/>
                    <a:pt x="1079605" y="220734"/>
                  </a:cubicBezTo>
                  <a:cubicBezTo>
                    <a:pt x="1072595" y="235826"/>
                    <a:pt x="1069062" y="251721"/>
                    <a:pt x="1069062" y="268365"/>
                  </a:cubicBezTo>
                  <a:cubicBezTo>
                    <a:pt x="1069062" y="276393"/>
                    <a:pt x="1070829" y="284635"/>
                    <a:pt x="1074254" y="293197"/>
                  </a:cubicBezTo>
                  <a:cubicBezTo>
                    <a:pt x="1077732" y="301760"/>
                    <a:pt x="1083084" y="308932"/>
                    <a:pt x="1090255" y="314765"/>
                  </a:cubicBezTo>
                  <a:cubicBezTo>
                    <a:pt x="1097427" y="320598"/>
                    <a:pt x="1106685" y="323649"/>
                    <a:pt x="1118031" y="323970"/>
                  </a:cubicBezTo>
                  <a:cubicBezTo>
                    <a:pt x="1137405" y="323970"/>
                    <a:pt x="1154049" y="319207"/>
                    <a:pt x="1168017" y="309681"/>
                  </a:cubicBezTo>
                  <a:cubicBezTo>
                    <a:pt x="1181985" y="300155"/>
                    <a:pt x="1193277" y="287953"/>
                    <a:pt x="1201893" y="273075"/>
                  </a:cubicBezTo>
                  <a:cubicBezTo>
                    <a:pt x="1204088" y="269328"/>
                    <a:pt x="1206068" y="265475"/>
                    <a:pt x="1207941" y="261622"/>
                  </a:cubicBezTo>
                  <a:cubicBezTo>
                    <a:pt x="1208048" y="262906"/>
                    <a:pt x="1208155" y="264191"/>
                    <a:pt x="1208262" y="265475"/>
                  </a:cubicBezTo>
                  <a:cubicBezTo>
                    <a:pt x="1208583" y="269703"/>
                    <a:pt x="1209493" y="274627"/>
                    <a:pt x="1210991" y="280193"/>
                  </a:cubicBezTo>
                  <a:cubicBezTo>
                    <a:pt x="1212490" y="285812"/>
                    <a:pt x="1214791" y="291271"/>
                    <a:pt x="1217895" y="296623"/>
                  </a:cubicBezTo>
                  <a:cubicBezTo>
                    <a:pt x="1220999" y="301974"/>
                    <a:pt x="1225013" y="306470"/>
                    <a:pt x="1230044" y="310002"/>
                  </a:cubicBezTo>
                  <a:cubicBezTo>
                    <a:pt x="1235021" y="313534"/>
                    <a:pt x="1241389" y="315354"/>
                    <a:pt x="1249096" y="315354"/>
                  </a:cubicBezTo>
                  <a:cubicBezTo>
                    <a:pt x="1259960" y="315354"/>
                    <a:pt x="1269754" y="312517"/>
                    <a:pt x="1278370" y="306844"/>
                  </a:cubicBezTo>
                  <a:cubicBezTo>
                    <a:pt x="1286986" y="301172"/>
                    <a:pt x="1294586" y="293679"/>
                    <a:pt x="1301169" y="284260"/>
                  </a:cubicBezTo>
                  <a:cubicBezTo>
                    <a:pt x="1307751" y="274894"/>
                    <a:pt x="1313531" y="264619"/>
                    <a:pt x="1318508" y="253541"/>
                  </a:cubicBezTo>
                  <a:cubicBezTo>
                    <a:pt x="1323486" y="242409"/>
                    <a:pt x="1327821" y="231384"/>
                    <a:pt x="1331567" y="220306"/>
                  </a:cubicBezTo>
                  <a:cubicBezTo>
                    <a:pt x="1335260" y="209282"/>
                    <a:pt x="1338417" y="199167"/>
                    <a:pt x="1340986" y="189908"/>
                  </a:cubicBezTo>
                  <a:cubicBezTo>
                    <a:pt x="1342806" y="183540"/>
                    <a:pt x="1344465" y="178134"/>
                    <a:pt x="1345963" y="173585"/>
                  </a:cubicBezTo>
                  <a:cubicBezTo>
                    <a:pt x="1341575" y="199916"/>
                    <a:pt x="1338845" y="217523"/>
                    <a:pt x="1337775" y="226407"/>
                  </a:cubicBezTo>
                  <a:cubicBezTo>
                    <a:pt x="1335206" y="253006"/>
                    <a:pt x="1333012" y="279711"/>
                    <a:pt x="1331192" y="306470"/>
                  </a:cubicBezTo>
                  <a:cubicBezTo>
                    <a:pt x="1330282" y="318565"/>
                    <a:pt x="1329373" y="330660"/>
                    <a:pt x="1328463" y="342755"/>
                  </a:cubicBezTo>
                  <a:lnTo>
                    <a:pt x="1328463" y="342969"/>
                  </a:lnTo>
                  <a:cubicBezTo>
                    <a:pt x="1328302" y="344307"/>
                    <a:pt x="1328249" y="345591"/>
                    <a:pt x="1328356" y="346715"/>
                  </a:cubicBezTo>
                  <a:cubicBezTo>
                    <a:pt x="1328409" y="347839"/>
                    <a:pt x="1328944" y="348963"/>
                    <a:pt x="1329854" y="349980"/>
                  </a:cubicBezTo>
                  <a:cubicBezTo>
                    <a:pt x="1335902" y="358436"/>
                    <a:pt x="1344036" y="362985"/>
                    <a:pt x="1354365" y="363573"/>
                  </a:cubicBezTo>
                  <a:cubicBezTo>
                    <a:pt x="1355436" y="363573"/>
                    <a:pt x="1356613" y="363359"/>
                    <a:pt x="1358005" y="362878"/>
                  </a:cubicBezTo>
                  <a:cubicBezTo>
                    <a:pt x="1359343" y="362449"/>
                    <a:pt x="1360520" y="361807"/>
                    <a:pt x="1361430" y="361058"/>
                  </a:cubicBezTo>
                  <a:cubicBezTo>
                    <a:pt x="1363838" y="359078"/>
                    <a:pt x="1366353" y="355867"/>
                    <a:pt x="1368922" y="351318"/>
                  </a:cubicBezTo>
                  <a:cubicBezTo>
                    <a:pt x="1371491" y="346769"/>
                    <a:pt x="1373311" y="343022"/>
                    <a:pt x="1374381" y="339972"/>
                  </a:cubicBezTo>
                  <a:cubicBezTo>
                    <a:pt x="1376950" y="332854"/>
                    <a:pt x="1382676" y="318779"/>
                    <a:pt x="1391507" y="297693"/>
                  </a:cubicBezTo>
                  <a:cubicBezTo>
                    <a:pt x="1400337" y="276607"/>
                    <a:pt x="1409703" y="255467"/>
                    <a:pt x="1419603" y="234221"/>
                  </a:cubicBezTo>
                  <a:cubicBezTo>
                    <a:pt x="1429504" y="212974"/>
                    <a:pt x="1437318" y="198632"/>
                    <a:pt x="1443098" y="191246"/>
                  </a:cubicBezTo>
                  <a:cubicBezTo>
                    <a:pt x="1445506" y="188517"/>
                    <a:pt x="1447112" y="188731"/>
                    <a:pt x="1447861" y="191835"/>
                  </a:cubicBezTo>
                  <a:cubicBezTo>
                    <a:pt x="1448610" y="194939"/>
                    <a:pt x="1448878" y="200023"/>
                    <a:pt x="1448664" y="207034"/>
                  </a:cubicBezTo>
                  <a:cubicBezTo>
                    <a:pt x="1448449" y="214045"/>
                    <a:pt x="1448021" y="222019"/>
                    <a:pt x="1447433" y="230956"/>
                  </a:cubicBezTo>
                  <a:cubicBezTo>
                    <a:pt x="1446844" y="241713"/>
                    <a:pt x="1446362" y="252363"/>
                    <a:pt x="1446095" y="262906"/>
                  </a:cubicBezTo>
                  <a:cubicBezTo>
                    <a:pt x="1445934" y="268526"/>
                    <a:pt x="1446202" y="272647"/>
                    <a:pt x="1446897" y="275376"/>
                  </a:cubicBezTo>
                  <a:cubicBezTo>
                    <a:pt x="1447593" y="278105"/>
                    <a:pt x="1448449" y="279979"/>
                    <a:pt x="1449520" y="281049"/>
                  </a:cubicBezTo>
                  <a:cubicBezTo>
                    <a:pt x="1450590" y="282119"/>
                    <a:pt x="1451553" y="282868"/>
                    <a:pt x="1452463" y="283297"/>
                  </a:cubicBezTo>
                  <a:cubicBezTo>
                    <a:pt x="1452891" y="283457"/>
                    <a:pt x="1453373" y="283671"/>
                    <a:pt x="1453801" y="283992"/>
                  </a:cubicBezTo>
                  <a:cubicBezTo>
                    <a:pt x="1455139" y="284742"/>
                    <a:pt x="1456584" y="284849"/>
                    <a:pt x="1458136" y="284313"/>
                  </a:cubicBezTo>
                  <a:cubicBezTo>
                    <a:pt x="1459635" y="283778"/>
                    <a:pt x="1460758" y="282761"/>
                    <a:pt x="1461561" y="281263"/>
                  </a:cubicBezTo>
                  <a:cubicBezTo>
                    <a:pt x="1462792" y="278105"/>
                    <a:pt x="1463381" y="274787"/>
                    <a:pt x="1463381" y="271309"/>
                  </a:cubicBezTo>
                  <a:lnTo>
                    <a:pt x="1463381" y="269275"/>
                  </a:lnTo>
                  <a:cubicBezTo>
                    <a:pt x="1463970" y="259749"/>
                    <a:pt x="1464879" y="246744"/>
                    <a:pt x="1466110" y="230261"/>
                  </a:cubicBezTo>
                  <a:cubicBezTo>
                    <a:pt x="1467020" y="217416"/>
                    <a:pt x="1467823" y="205482"/>
                    <a:pt x="1468626" y="194564"/>
                  </a:cubicBezTo>
                  <a:cubicBezTo>
                    <a:pt x="1469375" y="183593"/>
                    <a:pt x="1469696" y="176368"/>
                    <a:pt x="1469535" y="172890"/>
                  </a:cubicBezTo>
                  <a:cubicBezTo>
                    <a:pt x="1469214" y="164434"/>
                    <a:pt x="1466164" y="158921"/>
                    <a:pt x="1460330" y="156460"/>
                  </a:cubicBezTo>
                  <a:moveTo>
                    <a:pt x="3489133" y="172943"/>
                  </a:moveTo>
                  <a:cubicBezTo>
                    <a:pt x="3488758" y="169036"/>
                    <a:pt x="3487421" y="165558"/>
                    <a:pt x="3485173" y="162507"/>
                  </a:cubicBezTo>
                  <a:cubicBezTo>
                    <a:pt x="3478537" y="154801"/>
                    <a:pt x="3471205" y="152178"/>
                    <a:pt x="3463177" y="154694"/>
                  </a:cubicBezTo>
                  <a:cubicBezTo>
                    <a:pt x="3455150" y="157209"/>
                    <a:pt x="3447817" y="162668"/>
                    <a:pt x="3441181" y="171123"/>
                  </a:cubicBezTo>
                  <a:cubicBezTo>
                    <a:pt x="3425287" y="192156"/>
                    <a:pt x="3411265" y="216185"/>
                    <a:pt x="3399009" y="243212"/>
                  </a:cubicBezTo>
                  <a:cubicBezTo>
                    <a:pt x="3397671" y="246102"/>
                    <a:pt x="3396387" y="247814"/>
                    <a:pt x="3395156" y="248403"/>
                  </a:cubicBezTo>
                  <a:cubicBezTo>
                    <a:pt x="3393925" y="248992"/>
                    <a:pt x="3393336" y="247333"/>
                    <a:pt x="3393336" y="243426"/>
                  </a:cubicBezTo>
                  <a:cubicBezTo>
                    <a:pt x="3393336" y="242356"/>
                    <a:pt x="3394139" y="237592"/>
                    <a:pt x="3395745" y="229137"/>
                  </a:cubicBezTo>
                  <a:cubicBezTo>
                    <a:pt x="3397350" y="220681"/>
                    <a:pt x="3399330" y="211155"/>
                    <a:pt x="3401739" y="200558"/>
                  </a:cubicBezTo>
                  <a:cubicBezTo>
                    <a:pt x="3404147" y="189962"/>
                    <a:pt x="3406662" y="180971"/>
                    <a:pt x="3409231" y="173585"/>
                  </a:cubicBezTo>
                  <a:cubicBezTo>
                    <a:pt x="3413138" y="159831"/>
                    <a:pt x="3409071" y="149556"/>
                    <a:pt x="3396975" y="142759"/>
                  </a:cubicBezTo>
                  <a:cubicBezTo>
                    <a:pt x="3394086" y="141261"/>
                    <a:pt x="3390982" y="140618"/>
                    <a:pt x="3387663" y="140832"/>
                  </a:cubicBezTo>
                  <a:cubicBezTo>
                    <a:pt x="3384345" y="141046"/>
                    <a:pt x="3381242" y="141689"/>
                    <a:pt x="3378351" y="142759"/>
                  </a:cubicBezTo>
                  <a:cubicBezTo>
                    <a:pt x="3374873" y="144097"/>
                    <a:pt x="3372357" y="146238"/>
                    <a:pt x="3370752" y="149128"/>
                  </a:cubicBezTo>
                  <a:cubicBezTo>
                    <a:pt x="3369147" y="152018"/>
                    <a:pt x="3367969" y="155175"/>
                    <a:pt x="3367220" y="158654"/>
                  </a:cubicBezTo>
                  <a:cubicBezTo>
                    <a:pt x="3367059" y="158975"/>
                    <a:pt x="3367006" y="159243"/>
                    <a:pt x="3367006" y="159564"/>
                  </a:cubicBezTo>
                  <a:cubicBezTo>
                    <a:pt x="3366845" y="159724"/>
                    <a:pt x="3366792" y="159938"/>
                    <a:pt x="3366792" y="160259"/>
                  </a:cubicBezTo>
                  <a:cubicBezTo>
                    <a:pt x="3366792" y="160420"/>
                    <a:pt x="3366738" y="160580"/>
                    <a:pt x="3366577" y="160688"/>
                  </a:cubicBezTo>
                  <a:cubicBezTo>
                    <a:pt x="3358711" y="174281"/>
                    <a:pt x="3349773" y="183807"/>
                    <a:pt x="3339712" y="189159"/>
                  </a:cubicBezTo>
                  <a:cubicBezTo>
                    <a:pt x="3329650" y="194511"/>
                    <a:pt x="3320017" y="196812"/>
                    <a:pt x="3310812" y="196063"/>
                  </a:cubicBezTo>
                  <a:cubicBezTo>
                    <a:pt x="3307173" y="191674"/>
                    <a:pt x="3301768" y="188356"/>
                    <a:pt x="3294489" y="186108"/>
                  </a:cubicBezTo>
                  <a:cubicBezTo>
                    <a:pt x="3290101" y="184770"/>
                    <a:pt x="3286462" y="185145"/>
                    <a:pt x="3283625" y="187232"/>
                  </a:cubicBezTo>
                  <a:lnTo>
                    <a:pt x="3283411" y="187232"/>
                  </a:lnTo>
                  <a:lnTo>
                    <a:pt x="3283197" y="187446"/>
                  </a:lnTo>
                  <a:cubicBezTo>
                    <a:pt x="3280628" y="188677"/>
                    <a:pt x="3278701" y="190872"/>
                    <a:pt x="3277417" y="194029"/>
                  </a:cubicBezTo>
                  <a:cubicBezTo>
                    <a:pt x="3276133" y="197187"/>
                    <a:pt x="3276721" y="201040"/>
                    <a:pt x="3279237" y="205482"/>
                  </a:cubicBezTo>
                  <a:cubicBezTo>
                    <a:pt x="3281752" y="209924"/>
                    <a:pt x="3287371" y="214794"/>
                    <a:pt x="3296148" y="220092"/>
                  </a:cubicBezTo>
                  <a:cubicBezTo>
                    <a:pt x="3296148" y="220253"/>
                    <a:pt x="3296202" y="220306"/>
                    <a:pt x="3296362" y="220306"/>
                  </a:cubicBezTo>
                  <a:cubicBezTo>
                    <a:pt x="3295774" y="227424"/>
                    <a:pt x="3293954" y="235345"/>
                    <a:pt x="3290904" y="244122"/>
                  </a:cubicBezTo>
                  <a:cubicBezTo>
                    <a:pt x="3287853" y="252899"/>
                    <a:pt x="3283946" y="261033"/>
                    <a:pt x="3279130" y="268633"/>
                  </a:cubicBezTo>
                  <a:cubicBezTo>
                    <a:pt x="3275491" y="275269"/>
                    <a:pt x="3270567" y="280300"/>
                    <a:pt x="3264412" y="283618"/>
                  </a:cubicBezTo>
                  <a:cubicBezTo>
                    <a:pt x="3262914" y="284206"/>
                    <a:pt x="3261362" y="284153"/>
                    <a:pt x="3259756" y="283404"/>
                  </a:cubicBezTo>
                  <a:cubicBezTo>
                    <a:pt x="3258151" y="282654"/>
                    <a:pt x="3257294" y="281263"/>
                    <a:pt x="3257134" y="279336"/>
                  </a:cubicBezTo>
                  <a:lnTo>
                    <a:pt x="3257134" y="275911"/>
                  </a:lnTo>
                  <a:cubicBezTo>
                    <a:pt x="3257134" y="272433"/>
                    <a:pt x="3257294" y="268954"/>
                    <a:pt x="3257562" y="265475"/>
                  </a:cubicBezTo>
                  <a:cubicBezTo>
                    <a:pt x="3258632" y="250383"/>
                    <a:pt x="3261041" y="235452"/>
                    <a:pt x="3264841" y="220788"/>
                  </a:cubicBezTo>
                  <a:cubicBezTo>
                    <a:pt x="3265162" y="219557"/>
                    <a:pt x="3265590" y="218005"/>
                    <a:pt x="3266179" y="216025"/>
                  </a:cubicBezTo>
                  <a:cubicBezTo>
                    <a:pt x="3266767" y="214526"/>
                    <a:pt x="3267302" y="212867"/>
                    <a:pt x="3267784" y="211048"/>
                  </a:cubicBezTo>
                  <a:cubicBezTo>
                    <a:pt x="3268533" y="209389"/>
                    <a:pt x="3269711" y="206873"/>
                    <a:pt x="3271316" y="203448"/>
                  </a:cubicBezTo>
                  <a:cubicBezTo>
                    <a:pt x="3272921" y="200023"/>
                    <a:pt x="3274474" y="196973"/>
                    <a:pt x="3275972" y="194243"/>
                  </a:cubicBezTo>
                  <a:cubicBezTo>
                    <a:pt x="3277631" y="191353"/>
                    <a:pt x="3278862" y="189159"/>
                    <a:pt x="3279611" y="187660"/>
                  </a:cubicBezTo>
                  <a:cubicBezTo>
                    <a:pt x="3280361" y="186162"/>
                    <a:pt x="3280735" y="184931"/>
                    <a:pt x="3280735" y="184021"/>
                  </a:cubicBezTo>
                  <a:cubicBezTo>
                    <a:pt x="3280735" y="183111"/>
                    <a:pt x="3280574" y="182148"/>
                    <a:pt x="3280307" y="181078"/>
                  </a:cubicBezTo>
                  <a:cubicBezTo>
                    <a:pt x="3279397" y="178937"/>
                    <a:pt x="3277096" y="177546"/>
                    <a:pt x="3273403" y="176903"/>
                  </a:cubicBezTo>
                  <a:cubicBezTo>
                    <a:pt x="3269711" y="176208"/>
                    <a:pt x="3265483" y="177117"/>
                    <a:pt x="3260827" y="179526"/>
                  </a:cubicBezTo>
                  <a:cubicBezTo>
                    <a:pt x="3251140" y="185573"/>
                    <a:pt x="3243647" y="195260"/>
                    <a:pt x="3238403" y="208532"/>
                  </a:cubicBezTo>
                  <a:cubicBezTo>
                    <a:pt x="3238242" y="208960"/>
                    <a:pt x="3238082" y="209442"/>
                    <a:pt x="3237975" y="209870"/>
                  </a:cubicBezTo>
                  <a:lnTo>
                    <a:pt x="3237975" y="210084"/>
                  </a:lnTo>
                  <a:cubicBezTo>
                    <a:pt x="3235834" y="215383"/>
                    <a:pt x="3234549" y="219396"/>
                    <a:pt x="3234121" y="222126"/>
                  </a:cubicBezTo>
                  <a:cubicBezTo>
                    <a:pt x="3233961" y="222715"/>
                    <a:pt x="3233800" y="223357"/>
                    <a:pt x="3233693" y="223945"/>
                  </a:cubicBezTo>
                  <a:cubicBezTo>
                    <a:pt x="3233586" y="224427"/>
                    <a:pt x="3233479" y="224962"/>
                    <a:pt x="3233319" y="225444"/>
                  </a:cubicBezTo>
                  <a:cubicBezTo>
                    <a:pt x="3233051" y="226086"/>
                    <a:pt x="3232783" y="226675"/>
                    <a:pt x="3232569" y="227317"/>
                  </a:cubicBezTo>
                  <a:cubicBezTo>
                    <a:pt x="3230000" y="234595"/>
                    <a:pt x="3227753" y="241606"/>
                    <a:pt x="3225772" y="248403"/>
                  </a:cubicBezTo>
                  <a:cubicBezTo>
                    <a:pt x="3222294" y="261087"/>
                    <a:pt x="3217210" y="273877"/>
                    <a:pt x="3210574" y="286722"/>
                  </a:cubicBezTo>
                  <a:cubicBezTo>
                    <a:pt x="3208593" y="290629"/>
                    <a:pt x="3205810" y="294375"/>
                    <a:pt x="3202171" y="297853"/>
                  </a:cubicBezTo>
                  <a:cubicBezTo>
                    <a:pt x="3198532" y="301332"/>
                    <a:pt x="3194518" y="302777"/>
                    <a:pt x="3190130" y="302135"/>
                  </a:cubicBezTo>
                  <a:cubicBezTo>
                    <a:pt x="3188631" y="301974"/>
                    <a:pt x="3187507" y="299780"/>
                    <a:pt x="3186705" y="295552"/>
                  </a:cubicBezTo>
                  <a:cubicBezTo>
                    <a:pt x="3185955" y="291324"/>
                    <a:pt x="3186009" y="284153"/>
                    <a:pt x="3186918" y="273985"/>
                  </a:cubicBezTo>
                  <a:cubicBezTo>
                    <a:pt x="3187829" y="263870"/>
                    <a:pt x="3190183" y="249848"/>
                    <a:pt x="3193930" y="232027"/>
                  </a:cubicBezTo>
                  <a:cubicBezTo>
                    <a:pt x="3194090" y="231599"/>
                    <a:pt x="3194144" y="231224"/>
                    <a:pt x="3194144" y="230903"/>
                  </a:cubicBezTo>
                  <a:cubicBezTo>
                    <a:pt x="3196284" y="221216"/>
                    <a:pt x="3198371" y="211529"/>
                    <a:pt x="3200512" y="201896"/>
                  </a:cubicBezTo>
                  <a:cubicBezTo>
                    <a:pt x="3201583" y="195688"/>
                    <a:pt x="3200084" y="190497"/>
                    <a:pt x="3195963" y="186269"/>
                  </a:cubicBezTo>
                  <a:cubicBezTo>
                    <a:pt x="3191896" y="181292"/>
                    <a:pt x="3187026" y="178241"/>
                    <a:pt x="3181460" y="177224"/>
                  </a:cubicBezTo>
                  <a:cubicBezTo>
                    <a:pt x="3180229" y="177064"/>
                    <a:pt x="3178677" y="177064"/>
                    <a:pt x="3176804" y="177224"/>
                  </a:cubicBezTo>
                  <a:cubicBezTo>
                    <a:pt x="3174931" y="177385"/>
                    <a:pt x="3173539" y="177920"/>
                    <a:pt x="3172629" y="178830"/>
                  </a:cubicBezTo>
                  <a:cubicBezTo>
                    <a:pt x="3172469" y="178830"/>
                    <a:pt x="3172415" y="178884"/>
                    <a:pt x="3172415" y="179044"/>
                  </a:cubicBezTo>
                  <a:cubicBezTo>
                    <a:pt x="3171827" y="179793"/>
                    <a:pt x="3171291" y="181024"/>
                    <a:pt x="3170810" y="182683"/>
                  </a:cubicBezTo>
                  <a:cubicBezTo>
                    <a:pt x="3170382" y="184342"/>
                    <a:pt x="3169953" y="185948"/>
                    <a:pt x="3169686" y="187446"/>
                  </a:cubicBezTo>
                  <a:cubicBezTo>
                    <a:pt x="3169365" y="188784"/>
                    <a:pt x="3169151" y="189855"/>
                    <a:pt x="3168990" y="190604"/>
                  </a:cubicBezTo>
                  <a:cubicBezTo>
                    <a:pt x="3161872" y="215543"/>
                    <a:pt x="3157109" y="241178"/>
                    <a:pt x="3154701" y="267455"/>
                  </a:cubicBezTo>
                  <a:cubicBezTo>
                    <a:pt x="3153791" y="274734"/>
                    <a:pt x="3153470" y="282976"/>
                    <a:pt x="3153791" y="292181"/>
                  </a:cubicBezTo>
                  <a:cubicBezTo>
                    <a:pt x="3154112" y="301386"/>
                    <a:pt x="3155932" y="309199"/>
                    <a:pt x="3159250" y="315514"/>
                  </a:cubicBezTo>
                  <a:cubicBezTo>
                    <a:pt x="3160909" y="318832"/>
                    <a:pt x="3163852" y="322097"/>
                    <a:pt x="3168080" y="325255"/>
                  </a:cubicBezTo>
                  <a:cubicBezTo>
                    <a:pt x="3172308" y="328412"/>
                    <a:pt x="3177606" y="330071"/>
                    <a:pt x="3183975" y="330232"/>
                  </a:cubicBezTo>
                  <a:cubicBezTo>
                    <a:pt x="3189113" y="329911"/>
                    <a:pt x="3193769" y="328252"/>
                    <a:pt x="3197943" y="325147"/>
                  </a:cubicBezTo>
                  <a:cubicBezTo>
                    <a:pt x="3202118" y="322043"/>
                    <a:pt x="3205596" y="318672"/>
                    <a:pt x="3208379" y="314926"/>
                  </a:cubicBezTo>
                  <a:cubicBezTo>
                    <a:pt x="3211162" y="311233"/>
                    <a:pt x="3213249" y="308236"/>
                    <a:pt x="3214641" y="305988"/>
                  </a:cubicBezTo>
                  <a:cubicBezTo>
                    <a:pt x="3219457" y="297800"/>
                    <a:pt x="3223418" y="289505"/>
                    <a:pt x="3226415" y="281049"/>
                  </a:cubicBezTo>
                  <a:cubicBezTo>
                    <a:pt x="3227217" y="278855"/>
                    <a:pt x="3227913" y="276553"/>
                    <a:pt x="3228663" y="274306"/>
                  </a:cubicBezTo>
                  <a:cubicBezTo>
                    <a:pt x="3230000" y="281316"/>
                    <a:pt x="3232623" y="288167"/>
                    <a:pt x="3236583" y="294910"/>
                  </a:cubicBezTo>
                  <a:cubicBezTo>
                    <a:pt x="3241560" y="302456"/>
                    <a:pt x="3248250" y="307915"/>
                    <a:pt x="3256652" y="311233"/>
                  </a:cubicBezTo>
                  <a:cubicBezTo>
                    <a:pt x="3265055" y="314551"/>
                    <a:pt x="3273457" y="314283"/>
                    <a:pt x="3281912" y="310323"/>
                  </a:cubicBezTo>
                  <a:cubicBezTo>
                    <a:pt x="3289619" y="306095"/>
                    <a:pt x="3296095" y="299834"/>
                    <a:pt x="3301286" y="291592"/>
                  </a:cubicBezTo>
                  <a:cubicBezTo>
                    <a:pt x="3306477" y="283350"/>
                    <a:pt x="3310384" y="275001"/>
                    <a:pt x="3312953" y="266546"/>
                  </a:cubicBezTo>
                  <a:cubicBezTo>
                    <a:pt x="3316271" y="257769"/>
                    <a:pt x="3318465" y="246583"/>
                    <a:pt x="3319536" y="232990"/>
                  </a:cubicBezTo>
                  <a:cubicBezTo>
                    <a:pt x="3319696" y="230421"/>
                    <a:pt x="3319749" y="228013"/>
                    <a:pt x="3319749" y="225712"/>
                  </a:cubicBezTo>
                  <a:cubicBezTo>
                    <a:pt x="3319589" y="222982"/>
                    <a:pt x="3319428" y="220413"/>
                    <a:pt x="3319322" y="218005"/>
                  </a:cubicBezTo>
                  <a:cubicBezTo>
                    <a:pt x="3335484" y="213617"/>
                    <a:pt x="3348970" y="204251"/>
                    <a:pt x="3359674" y="189908"/>
                  </a:cubicBezTo>
                  <a:cubicBezTo>
                    <a:pt x="3359513" y="190497"/>
                    <a:pt x="3359353" y="191139"/>
                    <a:pt x="3359246" y="191728"/>
                  </a:cubicBezTo>
                  <a:cubicBezTo>
                    <a:pt x="3358924" y="192638"/>
                    <a:pt x="3358711" y="193440"/>
                    <a:pt x="3358550" y="194243"/>
                  </a:cubicBezTo>
                  <a:cubicBezTo>
                    <a:pt x="3352823" y="219503"/>
                    <a:pt x="3348863" y="245031"/>
                    <a:pt x="3346776" y="270881"/>
                  </a:cubicBezTo>
                  <a:cubicBezTo>
                    <a:pt x="3346455" y="273021"/>
                    <a:pt x="3346241" y="275108"/>
                    <a:pt x="3346080" y="277249"/>
                  </a:cubicBezTo>
                  <a:cubicBezTo>
                    <a:pt x="3344849" y="288113"/>
                    <a:pt x="3344582" y="299084"/>
                    <a:pt x="3345170" y="310109"/>
                  </a:cubicBezTo>
                  <a:cubicBezTo>
                    <a:pt x="3345759" y="321134"/>
                    <a:pt x="3349238" y="331195"/>
                    <a:pt x="3355606" y="340293"/>
                  </a:cubicBezTo>
                  <a:cubicBezTo>
                    <a:pt x="3357587" y="343183"/>
                    <a:pt x="3360048" y="345377"/>
                    <a:pt x="3363099" y="346876"/>
                  </a:cubicBezTo>
                  <a:cubicBezTo>
                    <a:pt x="3365828" y="347946"/>
                    <a:pt x="3368558" y="348000"/>
                    <a:pt x="3371394" y="347090"/>
                  </a:cubicBezTo>
                  <a:cubicBezTo>
                    <a:pt x="3374177" y="346180"/>
                    <a:pt x="3376585" y="344735"/>
                    <a:pt x="3378512" y="342808"/>
                  </a:cubicBezTo>
                  <a:cubicBezTo>
                    <a:pt x="3382312" y="338420"/>
                    <a:pt x="3384613" y="333336"/>
                    <a:pt x="3385523" y="327609"/>
                  </a:cubicBezTo>
                  <a:cubicBezTo>
                    <a:pt x="3385683" y="326860"/>
                    <a:pt x="3385898" y="326111"/>
                    <a:pt x="3386219" y="325362"/>
                  </a:cubicBezTo>
                  <a:cubicBezTo>
                    <a:pt x="3388038" y="319154"/>
                    <a:pt x="3390233" y="313106"/>
                    <a:pt x="3392801" y="307219"/>
                  </a:cubicBezTo>
                  <a:cubicBezTo>
                    <a:pt x="3402916" y="283939"/>
                    <a:pt x="3413727" y="261087"/>
                    <a:pt x="3425233" y="238609"/>
                  </a:cubicBezTo>
                  <a:cubicBezTo>
                    <a:pt x="3436739" y="216185"/>
                    <a:pt x="3449477" y="194350"/>
                    <a:pt x="3463552" y="173211"/>
                  </a:cubicBezTo>
                  <a:cubicBezTo>
                    <a:pt x="3464301" y="171980"/>
                    <a:pt x="3465211" y="171016"/>
                    <a:pt x="3466281" y="170267"/>
                  </a:cubicBezTo>
                  <a:cubicBezTo>
                    <a:pt x="3466870" y="169946"/>
                    <a:pt x="3467512" y="169839"/>
                    <a:pt x="3468208" y="169839"/>
                  </a:cubicBezTo>
                  <a:cubicBezTo>
                    <a:pt x="3468903" y="169839"/>
                    <a:pt x="3469546" y="170053"/>
                    <a:pt x="3470134" y="170535"/>
                  </a:cubicBezTo>
                  <a:cubicBezTo>
                    <a:pt x="3470562" y="170963"/>
                    <a:pt x="3470830" y="171498"/>
                    <a:pt x="3470937" y="172140"/>
                  </a:cubicBezTo>
                  <a:cubicBezTo>
                    <a:pt x="3470991" y="172729"/>
                    <a:pt x="3471044" y="173371"/>
                    <a:pt x="3471044" y="173960"/>
                  </a:cubicBezTo>
                  <a:cubicBezTo>
                    <a:pt x="3471044" y="190604"/>
                    <a:pt x="3469385" y="207087"/>
                    <a:pt x="3466067" y="223410"/>
                  </a:cubicBezTo>
                  <a:cubicBezTo>
                    <a:pt x="3465906" y="223999"/>
                    <a:pt x="3465853" y="224534"/>
                    <a:pt x="3465853" y="225016"/>
                  </a:cubicBezTo>
                  <a:cubicBezTo>
                    <a:pt x="3464622" y="231384"/>
                    <a:pt x="3463605" y="237700"/>
                    <a:pt x="3462695" y="244068"/>
                  </a:cubicBezTo>
                  <a:cubicBezTo>
                    <a:pt x="3462267" y="246209"/>
                    <a:pt x="3461839" y="248992"/>
                    <a:pt x="3461571" y="252470"/>
                  </a:cubicBezTo>
                  <a:lnTo>
                    <a:pt x="3461571" y="252684"/>
                  </a:lnTo>
                  <a:cubicBezTo>
                    <a:pt x="3461411" y="254825"/>
                    <a:pt x="3461357" y="256859"/>
                    <a:pt x="3461357" y="258785"/>
                  </a:cubicBezTo>
                  <a:lnTo>
                    <a:pt x="3461357" y="263067"/>
                  </a:lnTo>
                  <a:cubicBezTo>
                    <a:pt x="3461357" y="270452"/>
                    <a:pt x="3462642" y="276446"/>
                    <a:pt x="3465211" y="280995"/>
                  </a:cubicBezTo>
                  <a:cubicBezTo>
                    <a:pt x="3467780" y="285544"/>
                    <a:pt x="3470509" y="288755"/>
                    <a:pt x="3473399" y="290629"/>
                  </a:cubicBezTo>
                  <a:cubicBezTo>
                    <a:pt x="3476289" y="292502"/>
                    <a:pt x="3478216" y="293465"/>
                    <a:pt x="3479286" y="293465"/>
                  </a:cubicBezTo>
                  <a:cubicBezTo>
                    <a:pt x="3480035" y="293465"/>
                    <a:pt x="3480570" y="292662"/>
                    <a:pt x="3480892" y="290950"/>
                  </a:cubicBezTo>
                  <a:cubicBezTo>
                    <a:pt x="3481213" y="289291"/>
                    <a:pt x="3481319" y="287257"/>
                    <a:pt x="3481213" y="284849"/>
                  </a:cubicBezTo>
                  <a:cubicBezTo>
                    <a:pt x="3481159" y="282440"/>
                    <a:pt x="3480998" y="280086"/>
                    <a:pt x="3480892" y="277838"/>
                  </a:cubicBezTo>
                  <a:cubicBezTo>
                    <a:pt x="3480731" y="275697"/>
                    <a:pt x="3480677" y="273985"/>
                    <a:pt x="3480677" y="272647"/>
                  </a:cubicBezTo>
                  <a:cubicBezTo>
                    <a:pt x="3480677" y="270666"/>
                    <a:pt x="3480892" y="267562"/>
                    <a:pt x="3481373" y="263227"/>
                  </a:cubicBezTo>
                  <a:cubicBezTo>
                    <a:pt x="3481801" y="258946"/>
                    <a:pt x="3482176" y="255307"/>
                    <a:pt x="3482497" y="252470"/>
                  </a:cubicBezTo>
                  <a:cubicBezTo>
                    <a:pt x="3485815" y="229939"/>
                    <a:pt x="3488170" y="207355"/>
                    <a:pt x="3489508" y="184663"/>
                  </a:cubicBezTo>
                  <a:cubicBezTo>
                    <a:pt x="3489829" y="180864"/>
                    <a:pt x="3489775" y="177010"/>
                    <a:pt x="3489401" y="173104"/>
                  </a:cubicBezTo>
                  <a:moveTo>
                    <a:pt x="3152507" y="105136"/>
                  </a:moveTo>
                  <a:cubicBezTo>
                    <a:pt x="3155664" y="104976"/>
                    <a:pt x="3158768" y="104922"/>
                    <a:pt x="3161819" y="104922"/>
                  </a:cubicBezTo>
                  <a:cubicBezTo>
                    <a:pt x="3164869" y="104922"/>
                    <a:pt x="3167813" y="104868"/>
                    <a:pt x="3170649" y="104708"/>
                  </a:cubicBezTo>
                  <a:cubicBezTo>
                    <a:pt x="3198157" y="104868"/>
                    <a:pt x="3222722" y="109471"/>
                    <a:pt x="3244343" y="118516"/>
                  </a:cubicBezTo>
                  <a:cubicBezTo>
                    <a:pt x="3246323" y="119425"/>
                    <a:pt x="3248999" y="120335"/>
                    <a:pt x="3252371" y="121245"/>
                  </a:cubicBezTo>
                  <a:cubicBezTo>
                    <a:pt x="3255796" y="122155"/>
                    <a:pt x="3258846" y="122208"/>
                    <a:pt x="3261576" y="121352"/>
                  </a:cubicBezTo>
                  <a:cubicBezTo>
                    <a:pt x="3264305" y="120549"/>
                    <a:pt x="3265750" y="117927"/>
                    <a:pt x="3265911" y="113538"/>
                  </a:cubicBezTo>
                  <a:cubicBezTo>
                    <a:pt x="3265750" y="105671"/>
                    <a:pt x="3262379" y="99356"/>
                    <a:pt x="3255689" y="94486"/>
                  </a:cubicBezTo>
                  <a:cubicBezTo>
                    <a:pt x="3251300" y="91917"/>
                    <a:pt x="3246698" y="90579"/>
                    <a:pt x="3241881" y="90419"/>
                  </a:cubicBezTo>
                  <a:cubicBezTo>
                    <a:pt x="3240811" y="90258"/>
                    <a:pt x="3239848" y="90098"/>
                    <a:pt x="3238938" y="89991"/>
                  </a:cubicBezTo>
                  <a:cubicBezTo>
                    <a:pt x="3231820" y="88920"/>
                    <a:pt x="3224809" y="88117"/>
                    <a:pt x="3217852" y="87475"/>
                  </a:cubicBezTo>
                  <a:cubicBezTo>
                    <a:pt x="3203616" y="86137"/>
                    <a:pt x="3189434" y="85335"/>
                    <a:pt x="3175198" y="85227"/>
                  </a:cubicBezTo>
                  <a:cubicBezTo>
                    <a:pt x="3169151" y="85227"/>
                    <a:pt x="3162943" y="85174"/>
                    <a:pt x="3156628" y="85013"/>
                  </a:cubicBezTo>
                  <a:cubicBezTo>
                    <a:pt x="3161337" y="62482"/>
                    <a:pt x="3166689" y="40326"/>
                    <a:pt x="3172736" y="18598"/>
                  </a:cubicBezTo>
                  <a:cubicBezTo>
                    <a:pt x="3173807" y="14531"/>
                    <a:pt x="3173807" y="10731"/>
                    <a:pt x="3172844" y="7252"/>
                  </a:cubicBezTo>
                  <a:cubicBezTo>
                    <a:pt x="3171880" y="3773"/>
                    <a:pt x="3169311" y="1740"/>
                    <a:pt x="3165244" y="1151"/>
                  </a:cubicBezTo>
                  <a:cubicBezTo>
                    <a:pt x="3161016" y="830"/>
                    <a:pt x="3157698" y="1472"/>
                    <a:pt x="3155290" y="2971"/>
                  </a:cubicBezTo>
                  <a:cubicBezTo>
                    <a:pt x="3152881" y="4469"/>
                    <a:pt x="3151115" y="6235"/>
                    <a:pt x="3150099" y="8323"/>
                  </a:cubicBezTo>
                  <a:cubicBezTo>
                    <a:pt x="3149028" y="10356"/>
                    <a:pt x="3148332" y="12015"/>
                    <a:pt x="3148065" y="13193"/>
                  </a:cubicBezTo>
                  <a:cubicBezTo>
                    <a:pt x="3147904" y="13514"/>
                    <a:pt x="3147744" y="13728"/>
                    <a:pt x="3147637" y="13888"/>
                  </a:cubicBezTo>
                  <a:cubicBezTo>
                    <a:pt x="3142499" y="26893"/>
                    <a:pt x="3138271" y="40487"/>
                    <a:pt x="3134953" y="54722"/>
                  </a:cubicBezTo>
                  <a:cubicBezTo>
                    <a:pt x="3130886" y="67246"/>
                    <a:pt x="3127460" y="77574"/>
                    <a:pt x="3124731" y="85549"/>
                  </a:cubicBezTo>
                  <a:cubicBezTo>
                    <a:pt x="3106160" y="85870"/>
                    <a:pt x="3088500" y="87208"/>
                    <a:pt x="3071909" y="89616"/>
                  </a:cubicBezTo>
                  <a:cubicBezTo>
                    <a:pt x="3070839" y="89776"/>
                    <a:pt x="3069768" y="89937"/>
                    <a:pt x="3068752" y="90044"/>
                  </a:cubicBezTo>
                  <a:cubicBezTo>
                    <a:pt x="3066183" y="90633"/>
                    <a:pt x="3063614" y="91007"/>
                    <a:pt x="3061045" y="91168"/>
                  </a:cubicBezTo>
                  <a:cubicBezTo>
                    <a:pt x="3058476" y="91329"/>
                    <a:pt x="3056122" y="91007"/>
                    <a:pt x="3054034" y="90258"/>
                  </a:cubicBezTo>
                  <a:cubicBezTo>
                    <a:pt x="3052803" y="89830"/>
                    <a:pt x="3051840" y="89295"/>
                    <a:pt x="3051091" y="88653"/>
                  </a:cubicBezTo>
                  <a:cubicBezTo>
                    <a:pt x="3049753" y="87903"/>
                    <a:pt x="3048575" y="87582"/>
                    <a:pt x="3047558" y="87636"/>
                  </a:cubicBezTo>
                  <a:cubicBezTo>
                    <a:pt x="3046595" y="87689"/>
                    <a:pt x="3045311" y="88760"/>
                    <a:pt x="3043812" y="90686"/>
                  </a:cubicBezTo>
                  <a:cubicBezTo>
                    <a:pt x="3040655" y="94754"/>
                    <a:pt x="3039638" y="99089"/>
                    <a:pt x="3040869" y="103584"/>
                  </a:cubicBezTo>
                  <a:cubicBezTo>
                    <a:pt x="3042100" y="108133"/>
                    <a:pt x="3044508" y="111933"/>
                    <a:pt x="3048254" y="115037"/>
                  </a:cubicBezTo>
                  <a:cubicBezTo>
                    <a:pt x="3051947" y="118141"/>
                    <a:pt x="3056175" y="119479"/>
                    <a:pt x="3060831" y="118997"/>
                  </a:cubicBezTo>
                  <a:cubicBezTo>
                    <a:pt x="3065540" y="118248"/>
                    <a:pt x="3070357" y="116856"/>
                    <a:pt x="3075334" y="114930"/>
                  </a:cubicBezTo>
                  <a:cubicBezTo>
                    <a:pt x="3078652" y="113592"/>
                    <a:pt x="3081917" y="112522"/>
                    <a:pt x="3085074" y="111772"/>
                  </a:cubicBezTo>
                  <a:cubicBezTo>
                    <a:pt x="3095510" y="109364"/>
                    <a:pt x="3106482" y="107705"/>
                    <a:pt x="3117934" y="106795"/>
                  </a:cubicBezTo>
                  <a:cubicBezTo>
                    <a:pt x="3110228" y="130236"/>
                    <a:pt x="3100755" y="156246"/>
                    <a:pt x="3089570" y="184931"/>
                  </a:cubicBezTo>
                  <a:cubicBezTo>
                    <a:pt x="3078385" y="213563"/>
                    <a:pt x="3067628" y="238449"/>
                    <a:pt x="3057352" y="259535"/>
                  </a:cubicBezTo>
                  <a:cubicBezTo>
                    <a:pt x="3047077" y="280621"/>
                    <a:pt x="3039370" y="291752"/>
                    <a:pt x="3034233" y="292983"/>
                  </a:cubicBezTo>
                  <a:cubicBezTo>
                    <a:pt x="3032092" y="292823"/>
                    <a:pt x="3030807" y="290468"/>
                    <a:pt x="3030379" y="285973"/>
                  </a:cubicBezTo>
                  <a:cubicBezTo>
                    <a:pt x="3031289" y="274787"/>
                    <a:pt x="3034072" y="261729"/>
                    <a:pt x="3038782" y="246744"/>
                  </a:cubicBezTo>
                  <a:cubicBezTo>
                    <a:pt x="3043491" y="231759"/>
                    <a:pt x="3047933" y="219289"/>
                    <a:pt x="3052161" y="209335"/>
                  </a:cubicBezTo>
                  <a:cubicBezTo>
                    <a:pt x="3052589" y="208425"/>
                    <a:pt x="3052964" y="207623"/>
                    <a:pt x="3053285" y="206820"/>
                  </a:cubicBezTo>
                  <a:cubicBezTo>
                    <a:pt x="3054355" y="204411"/>
                    <a:pt x="3055158" y="202378"/>
                    <a:pt x="3055800" y="200719"/>
                  </a:cubicBezTo>
                  <a:cubicBezTo>
                    <a:pt x="3056389" y="199060"/>
                    <a:pt x="3056871" y="197240"/>
                    <a:pt x="3057299" y="195260"/>
                  </a:cubicBezTo>
                  <a:cubicBezTo>
                    <a:pt x="3057673" y="193280"/>
                    <a:pt x="3057995" y="190604"/>
                    <a:pt x="3058316" y="187072"/>
                  </a:cubicBezTo>
                  <a:cubicBezTo>
                    <a:pt x="3058637" y="180275"/>
                    <a:pt x="3056710" y="174549"/>
                    <a:pt x="3052536" y="169946"/>
                  </a:cubicBezTo>
                  <a:cubicBezTo>
                    <a:pt x="3048361" y="165344"/>
                    <a:pt x="3043598" y="163792"/>
                    <a:pt x="3038139" y="165290"/>
                  </a:cubicBezTo>
                  <a:cubicBezTo>
                    <a:pt x="3037230" y="165718"/>
                    <a:pt x="3036159" y="166628"/>
                    <a:pt x="3034875" y="167912"/>
                  </a:cubicBezTo>
                  <a:cubicBezTo>
                    <a:pt x="3033590" y="169197"/>
                    <a:pt x="3032466" y="170481"/>
                    <a:pt x="3031450" y="171766"/>
                  </a:cubicBezTo>
                  <a:cubicBezTo>
                    <a:pt x="3030486" y="173050"/>
                    <a:pt x="3029898" y="173853"/>
                    <a:pt x="3029737" y="174174"/>
                  </a:cubicBezTo>
                  <a:cubicBezTo>
                    <a:pt x="3025937" y="179633"/>
                    <a:pt x="3019890" y="187660"/>
                    <a:pt x="3011595" y="198310"/>
                  </a:cubicBezTo>
                  <a:cubicBezTo>
                    <a:pt x="3003299" y="208960"/>
                    <a:pt x="2994523" y="219878"/>
                    <a:pt x="2985264" y="230956"/>
                  </a:cubicBezTo>
                  <a:cubicBezTo>
                    <a:pt x="2976059" y="242088"/>
                    <a:pt x="2968245" y="251025"/>
                    <a:pt x="2961930" y="257822"/>
                  </a:cubicBezTo>
                  <a:lnTo>
                    <a:pt x="2962144" y="258250"/>
                  </a:lnTo>
                  <a:lnTo>
                    <a:pt x="2961930" y="258036"/>
                  </a:lnTo>
                  <a:lnTo>
                    <a:pt x="2961716" y="258036"/>
                  </a:lnTo>
                  <a:cubicBezTo>
                    <a:pt x="2968085" y="236897"/>
                    <a:pt x="2978414" y="219022"/>
                    <a:pt x="2992756" y="204519"/>
                  </a:cubicBezTo>
                  <a:cubicBezTo>
                    <a:pt x="2994255" y="202699"/>
                    <a:pt x="2995914" y="201307"/>
                    <a:pt x="2997734" y="200344"/>
                  </a:cubicBezTo>
                  <a:cubicBezTo>
                    <a:pt x="2999553" y="199381"/>
                    <a:pt x="3001640" y="199006"/>
                    <a:pt x="3004102" y="199327"/>
                  </a:cubicBezTo>
                  <a:cubicBezTo>
                    <a:pt x="3006350" y="199648"/>
                    <a:pt x="3007902" y="198846"/>
                    <a:pt x="3008651" y="196919"/>
                  </a:cubicBezTo>
                  <a:cubicBezTo>
                    <a:pt x="3009400" y="195046"/>
                    <a:pt x="3009240" y="192745"/>
                    <a:pt x="3008223" y="190015"/>
                  </a:cubicBezTo>
                  <a:cubicBezTo>
                    <a:pt x="3006724" y="187125"/>
                    <a:pt x="3004049" y="184556"/>
                    <a:pt x="3000195" y="182202"/>
                  </a:cubicBezTo>
                  <a:cubicBezTo>
                    <a:pt x="2996342" y="179847"/>
                    <a:pt x="2992007" y="178562"/>
                    <a:pt x="2987244" y="178241"/>
                  </a:cubicBezTo>
                  <a:cubicBezTo>
                    <a:pt x="2982481" y="177920"/>
                    <a:pt x="2978039" y="179526"/>
                    <a:pt x="2973972" y="183004"/>
                  </a:cubicBezTo>
                  <a:cubicBezTo>
                    <a:pt x="2961395" y="194350"/>
                    <a:pt x="2952190" y="207301"/>
                    <a:pt x="2946196" y="221912"/>
                  </a:cubicBezTo>
                  <a:cubicBezTo>
                    <a:pt x="2940202" y="236522"/>
                    <a:pt x="2936723" y="253166"/>
                    <a:pt x="2935653" y="271897"/>
                  </a:cubicBezTo>
                  <a:cubicBezTo>
                    <a:pt x="2935332" y="278694"/>
                    <a:pt x="2936991" y="284956"/>
                    <a:pt x="2940523" y="290629"/>
                  </a:cubicBezTo>
                  <a:cubicBezTo>
                    <a:pt x="2944055" y="296301"/>
                    <a:pt x="2948818" y="299459"/>
                    <a:pt x="2954705" y="300048"/>
                  </a:cubicBezTo>
                  <a:cubicBezTo>
                    <a:pt x="2957702" y="300208"/>
                    <a:pt x="2960485" y="299298"/>
                    <a:pt x="2963001" y="297318"/>
                  </a:cubicBezTo>
                  <a:cubicBezTo>
                    <a:pt x="2965516" y="295338"/>
                    <a:pt x="2967657" y="292930"/>
                    <a:pt x="2969476" y="290040"/>
                  </a:cubicBezTo>
                  <a:cubicBezTo>
                    <a:pt x="2981090" y="271309"/>
                    <a:pt x="2992061" y="254076"/>
                    <a:pt x="3002336" y="238342"/>
                  </a:cubicBezTo>
                  <a:cubicBezTo>
                    <a:pt x="3000677" y="248457"/>
                    <a:pt x="2999285" y="258625"/>
                    <a:pt x="2998269" y="268740"/>
                  </a:cubicBezTo>
                  <a:cubicBezTo>
                    <a:pt x="2997680" y="273717"/>
                    <a:pt x="2997680" y="280300"/>
                    <a:pt x="2998269" y="288488"/>
                  </a:cubicBezTo>
                  <a:cubicBezTo>
                    <a:pt x="2998858" y="296676"/>
                    <a:pt x="3001212" y="304115"/>
                    <a:pt x="3005280" y="310912"/>
                  </a:cubicBezTo>
                  <a:cubicBezTo>
                    <a:pt x="3009347" y="317709"/>
                    <a:pt x="3016251" y="321562"/>
                    <a:pt x="3025937" y="322472"/>
                  </a:cubicBezTo>
                  <a:cubicBezTo>
                    <a:pt x="3033483" y="322472"/>
                    <a:pt x="3041297" y="316478"/>
                    <a:pt x="3049271" y="304436"/>
                  </a:cubicBezTo>
                  <a:cubicBezTo>
                    <a:pt x="3057299" y="292395"/>
                    <a:pt x="3065219" y="277249"/>
                    <a:pt x="3073087" y="258946"/>
                  </a:cubicBezTo>
                  <a:cubicBezTo>
                    <a:pt x="3080953" y="240643"/>
                    <a:pt x="3088179" y="221858"/>
                    <a:pt x="3094868" y="202592"/>
                  </a:cubicBezTo>
                  <a:cubicBezTo>
                    <a:pt x="3101504" y="183325"/>
                    <a:pt x="3107177" y="166360"/>
                    <a:pt x="3111887" y="151697"/>
                  </a:cubicBezTo>
                  <a:cubicBezTo>
                    <a:pt x="3112636" y="149716"/>
                    <a:pt x="3113332" y="147843"/>
                    <a:pt x="3113921" y="146024"/>
                  </a:cubicBezTo>
                  <a:cubicBezTo>
                    <a:pt x="3112422" y="153409"/>
                    <a:pt x="3111030" y="160902"/>
                    <a:pt x="3109853" y="168448"/>
                  </a:cubicBezTo>
                  <a:cubicBezTo>
                    <a:pt x="3105144" y="196437"/>
                    <a:pt x="3101665" y="226942"/>
                    <a:pt x="3099417" y="259963"/>
                  </a:cubicBezTo>
                  <a:cubicBezTo>
                    <a:pt x="3097170" y="292983"/>
                    <a:pt x="3096688" y="323435"/>
                    <a:pt x="3098079" y="351211"/>
                  </a:cubicBezTo>
                  <a:cubicBezTo>
                    <a:pt x="3098400" y="356937"/>
                    <a:pt x="3099578" y="363306"/>
                    <a:pt x="3101718" y="370263"/>
                  </a:cubicBezTo>
                  <a:cubicBezTo>
                    <a:pt x="3103859" y="377220"/>
                    <a:pt x="3107177" y="382304"/>
                    <a:pt x="3111673" y="385462"/>
                  </a:cubicBezTo>
                  <a:cubicBezTo>
                    <a:pt x="3116168" y="388620"/>
                    <a:pt x="3122269" y="387442"/>
                    <a:pt x="3129815" y="381823"/>
                  </a:cubicBezTo>
                  <a:cubicBezTo>
                    <a:pt x="3134204" y="378344"/>
                    <a:pt x="3137361" y="373956"/>
                    <a:pt x="3139341" y="368657"/>
                  </a:cubicBezTo>
                  <a:cubicBezTo>
                    <a:pt x="3141322" y="363359"/>
                    <a:pt x="3142606" y="357900"/>
                    <a:pt x="3143195" y="352335"/>
                  </a:cubicBezTo>
                  <a:cubicBezTo>
                    <a:pt x="3143355" y="350354"/>
                    <a:pt x="3143088" y="348535"/>
                    <a:pt x="3142392" y="346769"/>
                  </a:cubicBezTo>
                  <a:cubicBezTo>
                    <a:pt x="3141696" y="345056"/>
                    <a:pt x="3140465" y="344307"/>
                    <a:pt x="3138646" y="344628"/>
                  </a:cubicBezTo>
                  <a:cubicBezTo>
                    <a:pt x="3137575" y="349177"/>
                    <a:pt x="3135167" y="352923"/>
                    <a:pt x="3131367" y="355974"/>
                  </a:cubicBezTo>
                  <a:lnTo>
                    <a:pt x="3131367" y="354636"/>
                  </a:lnTo>
                  <a:cubicBezTo>
                    <a:pt x="3129548" y="315621"/>
                    <a:pt x="3130778" y="274038"/>
                    <a:pt x="3135007" y="229779"/>
                  </a:cubicBezTo>
                  <a:cubicBezTo>
                    <a:pt x="3139234" y="185573"/>
                    <a:pt x="3145121" y="144043"/>
                    <a:pt x="3152721" y="105190"/>
                  </a:cubicBezTo>
                  <a:moveTo>
                    <a:pt x="2928910" y="169786"/>
                  </a:moveTo>
                  <a:cubicBezTo>
                    <a:pt x="2915584" y="161597"/>
                    <a:pt x="2901616" y="158921"/>
                    <a:pt x="2886952" y="161758"/>
                  </a:cubicBezTo>
                  <a:cubicBezTo>
                    <a:pt x="2872288" y="164541"/>
                    <a:pt x="2858587" y="170428"/>
                    <a:pt x="2845904" y="179312"/>
                  </a:cubicBezTo>
                  <a:cubicBezTo>
                    <a:pt x="2833220" y="188249"/>
                    <a:pt x="2823159" y="197882"/>
                    <a:pt x="2815720" y="208318"/>
                  </a:cubicBezTo>
                  <a:cubicBezTo>
                    <a:pt x="2814489" y="209817"/>
                    <a:pt x="2813097" y="212332"/>
                    <a:pt x="2811546" y="215811"/>
                  </a:cubicBezTo>
                  <a:cubicBezTo>
                    <a:pt x="2810208" y="218701"/>
                    <a:pt x="2809405" y="221858"/>
                    <a:pt x="2808923" y="225176"/>
                  </a:cubicBezTo>
                  <a:cubicBezTo>
                    <a:pt x="2808549" y="225872"/>
                    <a:pt x="2808281" y="226621"/>
                    <a:pt x="2808013" y="227371"/>
                  </a:cubicBezTo>
                  <a:cubicBezTo>
                    <a:pt x="2805444" y="234649"/>
                    <a:pt x="2803197" y="241660"/>
                    <a:pt x="2801217" y="248457"/>
                  </a:cubicBezTo>
                  <a:cubicBezTo>
                    <a:pt x="2797738" y="261140"/>
                    <a:pt x="2792654" y="273931"/>
                    <a:pt x="2786017" y="286775"/>
                  </a:cubicBezTo>
                  <a:cubicBezTo>
                    <a:pt x="2784037" y="290682"/>
                    <a:pt x="2781254" y="294428"/>
                    <a:pt x="2777615" y="297907"/>
                  </a:cubicBezTo>
                  <a:cubicBezTo>
                    <a:pt x="2773976" y="301386"/>
                    <a:pt x="2769962" y="302831"/>
                    <a:pt x="2765574" y="302188"/>
                  </a:cubicBezTo>
                  <a:cubicBezTo>
                    <a:pt x="2764075" y="302028"/>
                    <a:pt x="2762951" y="299834"/>
                    <a:pt x="2762148" y="295606"/>
                  </a:cubicBezTo>
                  <a:cubicBezTo>
                    <a:pt x="2761399" y="291378"/>
                    <a:pt x="2761453" y="284206"/>
                    <a:pt x="2762363" y="274038"/>
                  </a:cubicBezTo>
                  <a:cubicBezTo>
                    <a:pt x="2763272" y="263923"/>
                    <a:pt x="2765627" y="249902"/>
                    <a:pt x="2769374" y="232080"/>
                  </a:cubicBezTo>
                  <a:cubicBezTo>
                    <a:pt x="2769534" y="231652"/>
                    <a:pt x="2769588" y="231277"/>
                    <a:pt x="2769588" y="230956"/>
                  </a:cubicBezTo>
                  <a:cubicBezTo>
                    <a:pt x="2771728" y="221270"/>
                    <a:pt x="2773816" y="211583"/>
                    <a:pt x="2775956" y="201950"/>
                  </a:cubicBezTo>
                  <a:cubicBezTo>
                    <a:pt x="2777027" y="195742"/>
                    <a:pt x="2775528" y="190550"/>
                    <a:pt x="2771407" y="186322"/>
                  </a:cubicBezTo>
                  <a:cubicBezTo>
                    <a:pt x="2767340" y="181345"/>
                    <a:pt x="2762470" y="178295"/>
                    <a:pt x="2756904" y="177278"/>
                  </a:cubicBezTo>
                  <a:cubicBezTo>
                    <a:pt x="2755673" y="177117"/>
                    <a:pt x="2754121" y="177117"/>
                    <a:pt x="2752248" y="177278"/>
                  </a:cubicBezTo>
                  <a:cubicBezTo>
                    <a:pt x="2750375" y="177439"/>
                    <a:pt x="2748983" y="177974"/>
                    <a:pt x="2748073" y="178884"/>
                  </a:cubicBezTo>
                  <a:cubicBezTo>
                    <a:pt x="2747913" y="178884"/>
                    <a:pt x="2747859" y="178937"/>
                    <a:pt x="2747859" y="179098"/>
                  </a:cubicBezTo>
                  <a:cubicBezTo>
                    <a:pt x="2747271" y="179847"/>
                    <a:pt x="2746735" y="181078"/>
                    <a:pt x="2746254" y="182737"/>
                  </a:cubicBezTo>
                  <a:cubicBezTo>
                    <a:pt x="2745826" y="184396"/>
                    <a:pt x="2745397" y="186001"/>
                    <a:pt x="2745130" y="187500"/>
                  </a:cubicBezTo>
                  <a:cubicBezTo>
                    <a:pt x="2744809" y="188838"/>
                    <a:pt x="2744595" y="189908"/>
                    <a:pt x="2744434" y="190657"/>
                  </a:cubicBezTo>
                  <a:cubicBezTo>
                    <a:pt x="2737317" y="215597"/>
                    <a:pt x="2732553" y="241232"/>
                    <a:pt x="2730145" y="267509"/>
                  </a:cubicBezTo>
                  <a:cubicBezTo>
                    <a:pt x="2729235" y="274787"/>
                    <a:pt x="2728914" y="283029"/>
                    <a:pt x="2729235" y="292234"/>
                  </a:cubicBezTo>
                  <a:cubicBezTo>
                    <a:pt x="2729556" y="301439"/>
                    <a:pt x="2731376" y="309253"/>
                    <a:pt x="2734694" y="315568"/>
                  </a:cubicBezTo>
                  <a:cubicBezTo>
                    <a:pt x="2736353" y="318886"/>
                    <a:pt x="2739297" y="322151"/>
                    <a:pt x="2743524" y="325308"/>
                  </a:cubicBezTo>
                  <a:cubicBezTo>
                    <a:pt x="2747752" y="328466"/>
                    <a:pt x="2753051" y="330125"/>
                    <a:pt x="2759419" y="330285"/>
                  </a:cubicBezTo>
                  <a:cubicBezTo>
                    <a:pt x="2764557" y="329964"/>
                    <a:pt x="2769213" y="328305"/>
                    <a:pt x="2773387" y="325201"/>
                  </a:cubicBezTo>
                  <a:cubicBezTo>
                    <a:pt x="2777562" y="322097"/>
                    <a:pt x="2781040" y="318725"/>
                    <a:pt x="2783823" y="314979"/>
                  </a:cubicBezTo>
                  <a:cubicBezTo>
                    <a:pt x="2786606" y="311286"/>
                    <a:pt x="2788693" y="308289"/>
                    <a:pt x="2790085" y="306042"/>
                  </a:cubicBezTo>
                  <a:cubicBezTo>
                    <a:pt x="2794901" y="297853"/>
                    <a:pt x="2798862" y="289558"/>
                    <a:pt x="2801859" y="281102"/>
                  </a:cubicBezTo>
                  <a:cubicBezTo>
                    <a:pt x="2804856" y="272647"/>
                    <a:pt x="2807585" y="263923"/>
                    <a:pt x="2810047" y="255039"/>
                  </a:cubicBezTo>
                  <a:cubicBezTo>
                    <a:pt x="2811385" y="250276"/>
                    <a:pt x="2812830" y="245353"/>
                    <a:pt x="2814435" y="240375"/>
                  </a:cubicBezTo>
                  <a:cubicBezTo>
                    <a:pt x="2814649" y="240482"/>
                    <a:pt x="2814864" y="240589"/>
                    <a:pt x="2815131" y="240643"/>
                  </a:cubicBezTo>
                  <a:cubicBezTo>
                    <a:pt x="2816576" y="241178"/>
                    <a:pt x="2818128" y="241446"/>
                    <a:pt x="2819787" y="241446"/>
                  </a:cubicBezTo>
                  <a:cubicBezTo>
                    <a:pt x="2821446" y="241446"/>
                    <a:pt x="2822945" y="241018"/>
                    <a:pt x="2824336" y="240108"/>
                  </a:cubicBezTo>
                  <a:cubicBezTo>
                    <a:pt x="2830062" y="235559"/>
                    <a:pt x="2837769" y="230261"/>
                    <a:pt x="2847349" y="224106"/>
                  </a:cubicBezTo>
                  <a:cubicBezTo>
                    <a:pt x="2856928" y="218005"/>
                    <a:pt x="2866669" y="212011"/>
                    <a:pt x="2876463" y="206178"/>
                  </a:cubicBezTo>
                  <a:cubicBezTo>
                    <a:pt x="2886310" y="200344"/>
                    <a:pt x="2894391" y="195795"/>
                    <a:pt x="2900706" y="192477"/>
                  </a:cubicBezTo>
                  <a:cubicBezTo>
                    <a:pt x="2907075" y="189159"/>
                    <a:pt x="2909858" y="188035"/>
                    <a:pt x="2909108" y="189052"/>
                  </a:cubicBezTo>
                  <a:cubicBezTo>
                    <a:pt x="2893856" y="207783"/>
                    <a:pt x="2875071" y="227531"/>
                    <a:pt x="2852861" y="248243"/>
                  </a:cubicBezTo>
                  <a:cubicBezTo>
                    <a:pt x="2841676" y="259000"/>
                    <a:pt x="2831775" y="268793"/>
                    <a:pt x="2823159" y="277731"/>
                  </a:cubicBezTo>
                  <a:cubicBezTo>
                    <a:pt x="2814543" y="286668"/>
                    <a:pt x="2808816" y="293840"/>
                    <a:pt x="2805926" y="299298"/>
                  </a:cubicBezTo>
                  <a:cubicBezTo>
                    <a:pt x="2802287" y="306844"/>
                    <a:pt x="2801217" y="315033"/>
                    <a:pt x="2802661" y="323810"/>
                  </a:cubicBezTo>
                  <a:cubicBezTo>
                    <a:pt x="2804107" y="332586"/>
                    <a:pt x="2809137" y="339169"/>
                    <a:pt x="2817753" y="343558"/>
                  </a:cubicBezTo>
                  <a:cubicBezTo>
                    <a:pt x="2820911" y="344788"/>
                    <a:pt x="2824229" y="345163"/>
                    <a:pt x="2827708" y="344788"/>
                  </a:cubicBezTo>
                  <a:cubicBezTo>
                    <a:pt x="2831186" y="344414"/>
                    <a:pt x="2834505" y="343718"/>
                    <a:pt x="2837662" y="342648"/>
                  </a:cubicBezTo>
                  <a:cubicBezTo>
                    <a:pt x="2854467" y="337671"/>
                    <a:pt x="2870308" y="330874"/>
                    <a:pt x="2885293" y="322258"/>
                  </a:cubicBezTo>
                  <a:cubicBezTo>
                    <a:pt x="2886631" y="321508"/>
                    <a:pt x="2888076" y="320759"/>
                    <a:pt x="2889628" y="320010"/>
                  </a:cubicBezTo>
                  <a:cubicBezTo>
                    <a:pt x="2895354" y="317013"/>
                    <a:pt x="2900813" y="313427"/>
                    <a:pt x="2905951" y="309360"/>
                  </a:cubicBezTo>
                  <a:cubicBezTo>
                    <a:pt x="2911088" y="305292"/>
                    <a:pt x="2914032" y="300208"/>
                    <a:pt x="2914781" y="294161"/>
                  </a:cubicBezTo>
                  <a:cubicBezTo>
                    <a:pt x="2907235" y="295659"/>
                    <a:pt x="2899529" y="298228"/>
                    <a:pt x="2891661" y="301867"/>
                  </a:cubicBezTo>
                  <a:cubicBezTo>
                    <a:pt x="2887273" y="303847"/>
                    <a:pt x="2882992" y="305506"/>
                    <a:pt x="2878710" y="306844"/>
                  </a:cubicBezTo>
                  <a:cubicBezTo>
                    <a:pt x="2867364" y="310644"/>
                    <a:pt x="2855965" y="314016"/>
                    <a:pt x="2844459" y="317066"/>
                  </a:cubicBezTo>
                  <a:cubicBezTo>
                    <a:pt x="2844031" y="317227"/>
                    <a:pt x="2843228" y="317494"/>
                    <a:pt x="2842211" y="317976"/>
                  </a:cubicBezTo>
                  <a:cubicBezTo>
                    <a:pt x="2840070" y="318886"/>
                    <a:pt x="2837769" y="319582"/>
                    <a:pt x="2835307" y="320117"/>
                  </a:cubicBezTo>
                  <a:cubicBezTo>
                    <a:pt x="2832792" y="320652"/>
                    <a:pt x="2831026" y="320224"/>
                    <a:pt x="2829956" y="318886"/>
                  </a:cubicBezTo>
                  <a:cubicBezTo>
                    <a:pt x="2829635" y="318458"/>
                    <a:pt x="2829527" y="317976"/>
                    <a:pt x="2829527" y="317548"/>
                  </a:cubicBezTo>
                  <a:cubicBezTo>
                    <a:pt x="2829367" y="316317"/>
                    <a:pt x="2829581" y="315247"/>
                    <a:pt x="2830223" y="314283"/>
                  </a:cubicBezTo>
                  <a:cubicBezTo>
                    <a:pt x="2830812" y="313320"/>
                    <a:pt x="2831561" y="312410"/>
                    <a:pt x="2832471" y="311661"/>
                  </a:cubicBezTo>
                  <a:cubicBezTo>
                    <a:pt x="2841515" y="301974"/>
                    <a:pt x="2850239" y="292769"/>
                    <a:pt x="2858534" y="283992"/>
                  </a:cubicBezTo>
                  <a:cubicBezTo>
                    <a:pt x="2873519" y="267830"/>
                    <a:pt x="2889467" y="251025"/>
                    <a:pt x="2906379" y="233632"/>
                  </a:cubicBezTo>
                  <a:cubicBezTo>
                    <a:pt x="2908520" y="231491"/>
                    <a:pt x="2910607" y="229351"/>
                    <a:pt x="2912747" y="227049"/>
                  </a:cubicBezTo>
                  <a:cubicBezTo>
                    <a:pt x="2919384" y="220841"/>
                    <a:pt x="2925485" y="214366"/>
                    <a:pt x="2930997" y="207676"/>
                  </a:cubicBezTo>
                  <a:cubicBezTo>
                    <a:pt x="2936509" y="200933"/>
                    <a:pt x="2939560" y="194350"/>
                    <a:pt x="2940042" y="187821"/>
                  </a:cubicBezTo>
                  <a:cubicBezTo>
                    <a:pt x="2940577" y="181345"/>
                    <a:pt x="2936830" y="175351"/>
                    <a:pt x="2928803" y="169893"/>
                  </a:cubicBezTo>
                  <a:moveTo>
                    <a:pt x="3194679" y="118783"/>
                  </a:moveTo>
                  <a:cubicBezTo>
                    <a:pt x="3193020" y="118462"/>
                    <a:pt x="3191628" y="118569"/>
                    <a:pt x="3190504" y="118997"/>
                  </a:cubicBezTo>
                  <a:cubicBezTo>
                    <a:pt x="3189380" y="119425"/>
                    <a:pt x="3188417" y="120656"/>
                    <a:pt x="3187668" y="122636"/>
                  </a:cubicBezTo>
                  <a:cubicBezTo>
                    <a:pt x="3184617" y="131092"/>
                    <a:pt x="3181781" y="139709"/>
                    <a:pt x="3179052" y="148485"/>
                  </a:cubicBezTo>
                  <a:cubicBezTo>
                    <a:pt x="3178730" y="150145"/>
                    <a:pt x="3178516" y="151911"/>
                    <a:pt x="3178356" y="153677"/>
                  </a:cubicBezTo>
                  <a:cubicBezTo>
                    <a:pt x="3178195" y="154586"/>
                    <a:pt x="3178142" y="155496"/>
                    <a:pt x="3178142" y="156406"/>
                  </a:cubicBezTo>
                  <a:lnTo>
                    <a:pt x="3178142" y="158226"/>
                  </a:lnTo>
                  <a:cubicBezTo>
                    <a:pt x="3178142" y="159564"/>
                    <a:pt x="3178356" y="160955"/>
                    <a:pt x="3178838" y="162293"/>
                  </a:cubicBezTo>
                  <a:cubicBezTo>
                    <a:pt x="3179908" y="164862"/>
                    <a:pt x="3181727" y="166628"/>
                    <a:pt x="3184296" y="167645"/>
                  </a:cubicBezTo>
                  <a:cubicBezTo>
                    <a:pt x="3186865" y="168608"/>
                    <a:pt x="3189273" y="168501"/>
                    <a:pt x="3191575" y="167324"/>
                  </a:cubicBezTo>
                  <a:cubicBezTo>
                    <a:pt x="3192003" y="166896"/>
                    <a:pt x="3192485" y="166414"/>
                    <a:pt x="3192913" y="165986"/>
                  </a:cubicBezTo>
                  <a:cubicBezTo>
                    <a:pt x="3193501" y="165237"/>
                    <a:pt x="3194197" y="164701"/>
                    <a:pt x="3194946" y="164380"/>
                  </a:cubicBezTo>
                  <a:cubicBezTo>
                    <a:pt x="3199335" y="162882"/>
                    <a:pt x="3202921" y="160313"/>
                    <a:pt x="3205703" y="156781"/>
                  </a:cubicBezTo>
                  <a:cubicBezTo>
                    <a:pt x="3208486" y="153249"/>
                    <a:pt x="3211109" y="149288"/>
                    <a:pt x="3213517" y="144900"/>
                  </a:cubicBezTo>
                  <a:cubicBezTo>
                    <a:pt x="3215337" y="141742"/>
                    <a:pt x="3215390" y="138531"/>
                    <a:pt x="3213731" y="135374"/>
                  </a:cubicBezTo>
                  <a:cubicBezTo>
                    <a:pt x="3209771" y="126169"/>
                    <a:pt x="3203456" y="120656"/>
                    <a:pt x="3194679" y="118837"/>
                  </a:cubicBezTo>
                  <a:moveTo>
                    <a:pt x="1830673" y="343504"/>
                  </a:moveTo>
                  <a:cubicBezTo>
                    <a:pt x="1829603" y="348053"/>
                    <a:pt x="1827194" y="351799"/>
                    <a:pt x="1823395" y="354850"/>
                  </a:cubicBezTo>
                  <a:lnTo>
                    <a:pt x="1823395" y="353512"/>
                  </a:lnTo>
                  <a:cubicBezTo>
                    <a:pt x="1821575" y="314497"/>
                    <a:pt x="1822806" y="272914"/>
                    <a:pt x="1827034" y="228655"/>
                  </a:cubicBezTo>
                  <a:cubicBezTo>
                    <a:pt x="1831262" y="184449"/>
                    <a:pt x="1837149" y="142920"/>
                    <a:pt x="1844748" y="104066"/>
                  </a:cubicBezTo>
                  <a:cubicBezTo>
                    <a:pt x="1847745" y="103905"/>
                    <a:pt x="1850796" y="103852"/>
                    <a:pt x="1853793" y="103852"/>
                  </a:cubicBezTo>
                  <a:cubicBezTo>
                    <a:pt x="1856789" y="103852"/>
                    <a:pt x="1860001" y="103798"/>
                    <a:pt x="1862837" y="103638"/>
                  </a:cubicBezTo>
                  <a:cubicBezTo>
                    <a:pt x="1890345" y="103798"/>
                    <a:pt x="1914910" y="108401"/>
                    <a:pt x="1936531" y="117445"/>
                  </a:cubicBezTo>
                  <a:cubicBezTo>
                    <a:pt x="1938511" y="118355"/>
                    <a:pt x="1941187" y="119265"/>
                    <a:pt x="1944559" y="120175"/>
                  </a:cubicBezTo>
                  <a:cubicBezTo>
                    <a:pt x="1947984" y="121084"/>
                    <a:pt x="1951034" y="121138"/>
                    <a:pt x="1953764" y="120282"/>
                  </a:cubicBezTo>
                  <a:cubicBezTo>
                    <a:pt x="1956493" y="119479"/>
                    <a:pt x="1957938" y="116856"/>
                    <a:pt x="1958098" y="112468"/>
                  </a:cubicBezTo>
                  <a:cubicBezTo>
                    <a:pt x="1957777" y="104601"/>
                    <a:pt x="1954406" y="98286"/>
                    <a:pt x="1947877" y="93416"/>
                  </a:cubicBezTo>
                  <a:cubicBezTo>
                    <a:pt x="1943488" y="90847"/>
                    <a:pt x="1938886" y="89509"/>
                    <a:pt x="1934069" y="89348"/>
                  </a:cubicBezTo>
                  <a:cubicBezTo>
                    <a:pt x="1932999" y="89188"/>
                    <a:pt x="1932035" y="89027"/>
                    <a:pt x="1931126" y="88920"/>
                  </a:cubicBezTo>
                  <a:cubicBezTo>
                    <a:pt x="1924008" y="87850"/>
                    <a:pt x="1916890" y="87047"/>
                    <a:pt x="1909826" y="86405"/>
                  </a:cubicBezTo>
                  <a:cubicBezTo>
                    <a:pt x="1895750" y="85067"/>
                    <a:pt x="1881622" y="84264"/>
                    <a:pt x="1867440" y="84157"/>
                  </a:cubicBezTo>
                  <a:cubicBezTo>
                    <a:pt x="1861392" y="84157"/>
                    <a:pt x="1855184" y="84104"/>
                    <a:pt x="1848869" y="83943"/>
                  </a:cubicBezTo>
                  <a:cubicBezTo>
                    <a:pt x="1853578" y="61412"/>
                    <a:pt x="1858823" y="39256"/>
                    <a:pt x="1864764" y="17528"/>
                  </a:cubicBezTo>
                  <a:cubicBezTo>
                    <a:pt x="1865995" y="13460"/>
                    <a:pt x="1866102" y="9660"/>
                    <a:pt x="1865085" y="6182"/>
                  </a:cubicBezTo>
                  <a:cubicBezTo>
                    <a:pt x="1864121" y="2703"/>
                    <a:pt x="1861553" y="669"/>
                    <a:pt x="1857485" y="81"/>
                  </a:cubicBezTo>
                  <a:cubicBezTo>
                    <a:pt x="1853257" y="-240"/>
                    <a:pt x="1849939" y="402"/>
                    <a:pt x="1847531" y="1900"/>
                  </a:cubicBezTo>
                  <a:cubicBezTo>
                    <a:pt x="1845123" y="3399"/>
                    <a:pt x="1843357" y="5165"/>
                    <a:pt x="1842340" y="7252"/>
                  </a:cubicBezTo>
                  <a:cubicBezTo>
                    <a:pt x="1841269" y="9286"/>
                    <a:pt x="1840520" y="10945"/>
                    <a:pt x="1840092" y="12122"/>
                  </a:cubicBezTo>
                  <a:cubicBezTo>
                    <a:pt x="1840092" y="12443"/>
                    <a:pt x="1840038" y="12657"/>
                    <a:pt x="1839878" y="12818"/>
                  </a:cubicBezTo>
                  <a:cubicBezTo>
                    <a:pt x="1833081" y="30639"/>
                    <a:pt x="1827729" y="49264"/>
                    <a:pt x="1823769" y="68583"/>
                  </a:cubicBezTo>
                  <a:cubicBezTo>
                    <a:pt x="1822431" y="73882"/>
                    <a:pt x="1821147" y="79073"/>
                    <a:pt x="1819916" y="84211"/>
                  </a:cubicBezTo>
                  <a:cubicBezTo>
                    <a:pt x="1810283" y="84371"/>
                    <a:pt x="1800917" y="84799"/>
                    <a:pt x="1791819" y="85442"/>
                  </a:cubicBezTo>
                  <a:cubicBezTo>
                    <a:pt x="1792889" y="81535"/>
                    <a:pt x="1793692" y="77414"/>
                    <a:pt x="1794281" y="72972"/>
                  </a:cubicBezTo>
                  <a:cubicBezTo>
                    <a:pt x="1795351" y="64570"/>
                    <a:pt x="1794977" y="56328"/>
                    <a:pt x="1793157" y="48140"/>
                  </a:cubicBezTo>
                  <a:cubicBezTo>
                    <a:pt x="1788180" y="31496"/>
                    <a:pt x="1777476" y="19882"/>
                    <a:pt x="1761046" y="13193"/>
                  </a:cubicBezTo>
                  <a:cubicBezTo>
                    <a:pt x="1744616" y="6556"/>
                    <a:pt x="1727437" y="7306"/>
                    <a:pt x="1709455" y="15440"/>
                  </a:cubicBezTo>
                  <a:cubicBezTo>
                    <a:pt x="1699341" y="20578"/>
                    <a:pt x="1690082" y="26840"/>
                    <a:pt x="1681680" y="34172"/>
                  </a:cubicBezTo>
                  <a:cubicBezTo>
                    <a:pt x="1673277" y="41503"/>
                    <a:pt x="1665410" y="49478"/>
                    <a:pt x="1657971" y="58094"/>
                  </a:cubicBezTo>
                  <a:cubicBezTo>
                    <a:pt x="1652352" y="64302"/>
                    <a:pt x="1644913" y="73989"/>
                    <a:pt x="1635654" y="87101"/>
                  </a:cubicBezTo>
                  <a:cubicBezTo>
                    <a:pt x="1626396" y="100212"/>
                    <a:pt x="1617833" y="114983"/>
                    <a:pt x="1610126" y="131199"/>
                  </a:cubicBezTo>
                  <a:cubicBezTo>
                    <a:pt x="1602420" y="147469"/>
                    <a:pt x="1598085" y="163363"/>
                    <a:pt x="1597175" y="178937"/>
                  </a:cubicBezTo>
                  <a:cubicBezTo>
                    <a:pt x="1597175" y="196330"/>
                    <a:pt x="1601992" y="209389"/>
                    <a:pt x="1611571" y="218166"/>
                  </a:cubicBezTo>
                  <a:cubicBezTo>
                    <a:pt x="1621151" y="226942"/>
                    <a:pt x="1632176" y="232883"/>
                    <a:pt x="1644592" y="235987"/>
                  </a:cubicBezTo>
                  <a:cubicBezTo>
                    <a:pt x="1657008" y="239091"/>
                    <a:pt x="1667444" y="241018"/>
                    <a:pt x="1675900" y="241767"/>
                  </a:cubicBezTo>
                  <a:lnTo>
                    <a:pt x="1677024" y="241767"/>
                  </a:lnTo>
                  <a:cubicBezTo>
                    <a:pt x="1691848" y="243586"/>
                    <a:pt x="1705067" y="247440"/>
                    <a:pt x="1716734" y="253327"/>
                  </a:cubicBezTo>
                  <a:cubicBezTo>
                    <a:pt x="1728347" y="259214"/>
                    <a:pt x="1733645" y="267027"/>
                    <a:pt x="1732629" y="276660"/>
                  </a:cubicBezTo>
                  <a:cubicBezTo>
                    <a:pt x="1730381" y="287096"/>
                    <a:pt x="1725189" y="295980"/>
                    <a:pt x="1717108" y="303312"/>
                  </a:cubicBezTo>
                  <a:cubicBezTo>
                    <a:pt x="1709027" y="310644"/>
                    <a:pt x="1699180" y="316585"/>
                    <a:pt x="1687513" y="321134"/>
                  </a:cubicBezTo>
                  <a:cubicBezTo>
                    <a:pt x="1671030" y="326860"/>
                    <a:pt x="1659416" y="327342"/>
                    <a:pt x="1652566" y="322472"/>
                  </a:cubicBezTo>
                  <a:cubicBezTo>
                    <a:pt x="1645769" y="317655"/>
                    <a:pt x="1643896" y="311072"/>
                    <a:pt x="1646893" y="302724"/>
                  </a:cubicBezTo>
                  <a:cubicBezTo>
                    <a:pt x="1649141" y="297586"/>
                    <a:pt x="1651817" y="292609"/>
                    <a:pt x="1654814" y="287739"/>
                  </a:cubicBezTo>
                  <a:cubicBezTo>
                    <a:pt x="1654814" y="287578"/>
                    <a:pt x="1654867" y="287525"/>
                    <a:pt x="1655028" y="287525"/>
                  </a:cubicBezTo>
                  <a:cubicBezTo>
                    <a:pt x="1655777" y="286026"/>
                    <a:pt x="1656419" y="284688"/>
                    <a:pt x="1656954" y="283564"/>
                  </a:cubicBezTo>
                  <a:cubicBezTo>
                    <a:pt x="1657490" y="282440"/>
                    <a:pt x="1657918" y="281263"/>
                    <a:pt x="1658292" y="280032"/>
                  </a:cubicBezTo>
                  <a:cubicBezTo>
                    <a:pt x="1658667" y="278801"/>
                    <a:pt x="1658774" y="277677"/>
                    <a:pt x="1658613" y="276607"/>
                  </a:cubicBezTo>
                  <a:cubicBezTo>
                    <a:pt x="1658613" y="275858"/>
                    <a:pt x="1658399" y="275269"/>
                    <a:pt x="1658025" y="274787"/>
                  </a:cubicBezTo>
                  <a:cubicBezTo>
                    <a:pt x="1657650" y="274359"/>
                    <a:pt x="1657222" y="274092"/>
                    <a:pt x="1656794" y="273985"/>
                  </a:cubicBezTo>
                  <a:cubicBezTo>
                    <a:pt x="1656366" y="273931"/>
                    <a:pt x="1655884" y="273931"/>
                    <a:pt x="1655456" y="273985"/>
                  </a:cubicBezTo>
                  <a:cubicBezTo>
                    <a:pt x="1655028" y="274038"/>
                    <a:pt x="1654493" y="274199"/>
                    <a:pt x="1653850" y="274306"/>
                  </a:cubicBezTo>
                  <a:cubicBezTo>
                    <a:pt x="1643575" y="279122"/>
                    <a:pt x="1635654" y="286401"/>
                    <a:pt x="1630035" y="296087"/>
                  </a:cubicBezTo>
                  <a:cubicBezTo>
                    <a:pt x="1622168" y="313160"/>
                    <a:pt x="1621740" y="327770"/>
                    <a:pt x="1628804" y="339865"/>
                  </a:cubicBezTo>
                  <a:cubicBezTo>
                    <a:pt x="1635815" y="351960"/>
                    <a:pt x="1647054" y="359131"/>
                    <a:pt x="1662467" y="361433"/>
                  </a:cubicBezTo>
                  <a:cubicBezTo>
                    <a:pt x="1674990" y="362663"/>
                    <a:pt x="1689547" y="359934"/>
                    <a:pt x="1706030" y="353244"/>
                  </a:cubicBezTo>
                  <a:cubicBezTo>
                    <a:pt x="1722514" y="346608"/>
                    <a:pt x="1737231" y="336975"/>
                    <a:pt x="1750236" y="324345"/>
                  </a:cubicBezTo>
                  <a:cubicBezTo>
                    <a:pt x="1763241" y="311715"/>
                    <a:pt x="1770733" y="297104"/>
                    <a:pt x="1772660" y="280460"/>
                  </a:cubicBezTo>
                  <a:cubicBezTo>
                    <a:pt x="1773570" y="263816"/>
                    <a:pt x="1770305" y="251079"/>
                    <a:pt x="1762812" y="242141"/>
                  </a:cubicBezTo>
                  <a:cubicBezTo>
                    <a:pt x="1755320" y="233204"/>
                    <a:pt x="1745580" y="226675"/>
                    <a:pt x="1733538" y="222500"/>
                  </a:cubicBezTo>
                  <a:cubicBezTo>
                    <a:pt x="1721497" y="218326"/>
                    <a:pt x="1709241" y="215115"/>
                    <a:pt x="1696665" y="212867"/>
                  </a:cubicBezTo>
                  <a:cubicBezTo>
                    <a:pt x="1682161" y="210138"/>
                    <a:pt x="1670066" y="206606"/>
                    <a:pt x="1660380" y="202324"/>
                  </a:cubicBezTo>
                  <a:cubicBezTo>
                    <a:pt x="1650693" y="197989"/>
                    <a:pt x="1646411" y="190550"/>
                    <a:pt x="1647428" y="180007"/>
                  </a:cubicBezTo>
                  <a:cubicBezTo>
                    <a:pt x="1650746" y="159724"/>
                    <a:pt x="1659416" y="139762"/>
                    <a:pt x="1673384" y="120014"/>
                  </a:cubicBezTo>
                  <a:cubicBezTo>
                    <a:pt x="1687352" y="100266"/>
                    <a:pt x="1702284" y="83997"/>
                    <a:pt x="1718072" y="71152"/>
                  </a:cubicBezTo>
                  <a:cubicBezTo>
                    <a:pt x="1733859" y="58308"/>
                    <a:pt x="1746222" y="52100"/>
                    <a:pt x="1755159" y="52582"/>
                  </a:cubicBezTo>
                  <a:cubicBezTo>
                    <a:pt x="1761046" y="53813"/>
                    <a:pt x="1764204" y="57559"/>
                    <a:pt x="1764579" y="63820"/>
                  </a:cubicBezTo>
                  <a:cubicBezTo>
                    <a:pt x="1764953" y="70082"/>
                    <a:pt x="1764364" y="76932"/>
                    <a:pt x="1762866" y="84318"/>
                  </a:cubicBezTo>
                  <a:cubicBezTo>
                    <a:pt x="1762598" y="85816"/>
                    <a:pt x="1762384" y="87261"/>
                    <a:pt x="1762170" y="88653"/>
                  </a:cubicBezTo>
                  <a:cubicBezTo>
                    <a:pt x="1761689" y="88706"/>
                    <a:pt x="1761260" y="88760"/>
                    <a:pt x="1760779" y="88867"/>
                  </a:cubicBezTo>
                  <a:cubicBezTo>
                    <a:pt x="1758210" y="89455"/>
                    <a:pt x="1755641" y="89830"/>
                    <a:pt x="1753072" y="89991"/>
                  </a:cubicBezTo>
                  <a:cubicBezTo>
                    <a:pt x="1750503" y="90151"/>
                    <a:pt x="1748149" y="89830"/>
                    <a:pt x="1746061" y="89081"/>
                  </a:cubicBezTo>
                  <a:cubicBezTo>
                    <a:pt x="1744831" y="88653"/>
                    <a:pt x="1743867" y="88117"/>
                    <a:pt x="1743118" y="87475"/>
                  </a:cubicBezTo>
                  <a:cubicBezTo>
                    <a:pt x="1741780" y="86726"/>
                    <a:pt x="1740603" y="86405"/>
                    <a:pt x="1739586" y="86458"/>
                  </a:cubicBezTo>
                  <a:cubicBezTo>
                    <a:pt x="1738622" y="86512"/>
                    <a:pt x="1737285" y="87582"/>
                    <a:pt x="1735625" y="89509"/>
                  </a:cubicBezTo>
                  <a:cubicBezTo>
                    <a:pt x="1732629" y="93576"/>
                    <a:pt x="1731719" y="97911"/>
                    <a:pt x="1732896" y="102460"/>
                  </a:cubicBezTo>
                  <a:cubicBezTo>
                    <a:pt x="1734127" y="107009"/>
                    <a:pt x="1736589" y="110809"/>
                    <a:pt x="1740282" y="113913"/>
                  </a:cubicBezTo>
                  <a:cubicBezTo>
                    <a:pt x="1743974" y="117017"/>
                    <a:pt x="1748095" y="118355"/>
                    <a:pt x="1752644" y="117873"/>
                  </a:cubicBezTo>
                  <a:cubicBezTo>
                    <a:pt x="1757461" y="117124"/>
                    <a:pt x="1762384" y="115733"/>
                    <a:pt x="1767361" y="113806"/>
                  </a:cubicBezTo>
                  <a:cubicBezTo>
                    <a:pt x="1770680" y="112468"/>
                    <a:pt x="1773944" y="111398"/>
                    <a:pt x="1777102" y="110648"/>
                  </a:cubicBezTo>
                  <a:cubicBezTo>
                    <a:pt x="1788876" y="107758"/>
                    <a:pt x="1801345" y="105939"/>
                    <a:pt x="1814511" y="105190"/>
                  </a:cubicBezTo>
                  <a:cubicBezTo>
                    <a:pt x="1809533" y="125740"/>
                    <a:pt x="1805199" y="146452"/>
                    <a:pt x="1801559" y="167324"/>
                  </a:cubicBezTo>
                  <a:cubicBezTo>
                    <a:pt x="1797010" y="195313"/>
                    <a:pt x="1793639" y="225819"/>
                    <a:pt x="1791337" y="258839"/>
                  </a:cubicBezTo>
                  <a:cubicBezTo>
                    <a:pt x="1789090" y="291859"/>
                    <a:pt x="1788608" y="322311"/>
                    <a:pt x="1790000" y="350087"/>
                  </a:cubicBezTo>
                  <a:cubicBezTo>
                    <a:pt x="1790160" y="355813"/>
                    <a:pt x="1791284" y="362182"/>
                    <a:pt x="1793425" y="369139"/>
                  </a:cubicBezTo>
                  <a:cubicBezTo>
                    <a:pt x="1795565" y="376096"/>
                    <a:pt x="1798883" y="381181"/>
                    <a:pt x="1803539" y="384338"/>
                  </a:cubicBezTo>
                  <a:cubicBezTo>
                    <a:pt x="1808142" y="387496"/>
                    <a:pt x="1814243" y="386318"/>
                    <a:pt x="1821789" y="380699"/>
                  </a:cubicBezTo>
                  <a:cubicBezTo>
                    <a:pt x="1826177" y="377220"/>
                    <a:pt x="1829335" y="372832"/>
                    <a:pt x="1831315" y="367534"/>
                  </a:cubicBezTo>
                  <a:cubicBezTo>
                    <a:pt x="1833295" y="362235"/>
                    <a:pt x="1834580" y="356776"/>
                    <a:pt x="1835168" y="351211"/>
                  </a:cubicBezTo>
                  <a:cubicBezTo>
                    <a:pt x="1835329" y="349230"/>
                    <a:pt x="1835008" y="347411"/>
                    <a:pt x="1834259" y="345645"/>
                  </a:cubicBezTo>
                  <a:cubicBezTo>
                    <a:pt x="1833509" y="343932"/>
                    <a:pt x="1832278" y="343183"/>
                    <a:pt x="1830619" y="343504"/>
                  </a:cubicBezTo>
                  <a:moveTo>
                    <a:pt x="653497" y="242356"/>
                  </a:moveTo>
                  <a:cubicBezTo>
                    <a:pt x="656387" y="229511"/>
                    <a:pt x="659705" y="219129"/>
                    <a:pt x="663452" y="211155"/>
                  </a:cubicBezTo>
                  <a:cubicBezTo>
                    <a:pt x="667251" y="203234"/>
                    <a:pt x="671533" y="199274"/>
                    <a:pt x="676403" y="199274"/>
                  </a:cubicBezTo>
                  <a:cubicBezTo>
                    <a:pt x="677313" y="199434"/>
                    <a:pt x="677848" y="200772"/>
                    <a:pt x="678009" y="203341"/>
                  </a:cubicBezTo>
                  <a:cubicBezTo>
                    <a:pt x="678169" y="205910"/>
                    <a:pt x="678009" y="208907"/>
                    <a:pt x="677420" y="212279"/>
                  </a:cubicBezTo>
                  <a:cubicBezTo>
                    <a:pt x="676885" y="215704"/>
                    <a:pt x="676082" y="218808"/>
                    <a:pt x="675065" y="221698"/>
                  </a:cubicBezTo>
                  <a:cubicBezTo>
                    <a:pt x="672657" y="227906"/>
                    <a:pt x="669927" y="233204"/>
                    <a:pt x="666877" y="237700"/>
                  </a:cubicBezTo>
                  <a:cubicBezTo>
                    <a:pt x="663826" y="242141"/>
                    <a:pt x="661257" y="245246"/>
                    <a:pt x="659170" y="246905"/>
                  </a:cubicBezTo>
                  <a:cubicBezTo>
                    <a:pt x="658582" y="247333"/>
                    <a:pt x="657832" y="247761"/>
                    <a:pt x="656923" y="248135"/>
                  </a:cubicBezTo>
                  <a:cubicBezTo>
                    <a:pt x="656013" y="248510"/>
                    <a:pt x="655156" y="248564"/>
                    <a:pt x="654300" y="248243"/>
                  </a:cubicBezTo>
                  <a:cubicBezTo>
                    <a:pt x="653444" y="247921"/>
                    <a:pt x="652962" y="247012"/>
                    <a:pt x="652802" y="245513"/>
                  </a:cubicBezTo>
                  <a:cubicBezTo>
                    <a:pt x="652802" y="244443"/>
                    <a:pt x="653016" y="243372"/>
                    <a:pt x="653497" y="242356"/>
                  </a:cubicBezTo>
                  <a:moveTo>
                    <a:pt x="847606" y="171391"/>
                  </a:moveTo>
                  <a:cubicBezTo>
                    <a:pt x="844128" y="168233"/>
                    <a:pt x="840114" y="166789"/>
                    <a:pt x="835565" y="167110"/>
                  </a:cubicBezTo>
                  <a:cubicBezTo>
                    <a:pt x="825289" y="169250"/>
                    <a:pt x="816673" y="174602"/>
                    <a:pt x="809716" y="183218"/>
                  </a:cubicBezTo>
                  <a:cubicBezTo>
                    <a:pt x="807735" y="185359"/>
                    <a:pt x="805060" y="188624"/>
                    <a:pt x="801688" y="193066"/>
                  </a:cubicBezTo>
                  <a:cubicBezTo>
                    <a:pt x="798263" y="197508"/>
                    <a:pt x="795373" y="201415"/>
                    <a:pt x="792965" y="204733"/>
                  </a:cubicBezTo>
                  <a:cubicBezTo>
                    <a:pt x="791734" y="206231"/>
                    <a:pt x="790931" y="207355"/>
                    <a:pt x="790449" y="208158"/>
                  </a:cubicBezTo>
                  <a:cubicBezTo>
                    <a:pt x="790128" y="206499"/>
                    <a:pt x="790289" y="203983"/>
                    <a:pt x="790877" y="200558"/>
                  </a:cubicBezTo>
                  <a:cubicBezTo>
                    <a:pt x="791466" y="197133"/>
                    <a:pt x="792215" y="193708"/>
                    <a:pt x="793125" y="190229"/>
                  </a:cubicBezTo>
                  <a:cubicBezTo>
                    <a:pt x="794035" y="186322"/>
                    <a:pt x="794624" y="183325"/>
                    <a:pt x="794945" y="181399"/>
                  </a:cubicBezTo>
                  <a:cubicBezTo>
                    <a:pt x="795373" y="178402"/>
                    <a:pt x="794945" y="175512"/>
                    <a:pt x="793607" y="172782"/>
                  </a:cubicBezTo>
                  <a:cubicBezTo>
                    <a:pt x="790717" y="167645"/>
                    <a:pt x="786596" y="164006"/>
                    <a:pt x="781137" y="161918"/>
                  </a:cubicBezTo>
                  <a:cubicBezTo>
                    <a:pt x="777337" y="160420"/>
                    <a:pt x="773591" y="159885"/>
                    <a:pt x="769791" y="160313"/>
                  </a:cubicBezTo>
                  <a:cubicBezTo>
                    <a:pt x="767811" y="160741"/>
                    <a:pt x="766366" y="161704"/>
                    <a:pt x="765456" y="163149"/>
                  </a:cubicBezTo>
                  <a:cubicBezTo>
                    <a:pt x="764547" y="164594"/>
                    <a:pt x="763958" y="166200"/>
                    <a:pt x="763637" y="168019"/>
                  </a:cubicBezTo>
                  <a:cubicBezTo>
                    <a:pt x="762406" y="172997"/>
                    <a:pt x="761229" y="177974"/>
                    <a:pt x="759998" y="183004"/>
                  </a:cubicBezTo>
                  <a:cubicBezTo>
                    <a:pt x="757857" y="191942"/>
                    <a:pt x="755770" y="200933"/>
                    <a:pt x="753629" y="209977"/>
                  </a:cubicBezTo>
                  <a:cubicBezTo>
                    <a:pt x="752612" y="214580"/>
                    <a:pt x="751809" y="219182"/>
                    <a:pt x="751060" y="223785"/>
                  </a:cubicBezTo>
                  <a:cubicBezTo>
                    <a:pt x="746458" y="244924"/>
                    <a:pt x="736343" y="262532"/>
                    <a:pt x="720662" y="276660"/>
                  </a:cubicBezTo>
                  <a:cubicBezTo>
                    <a:pt x="704874" y="290896"/>
                    <a:pt x="687909" y="298442"/>
                    <a:pt x="669767" y="299352"/>
                  </a:cubicBezTo>
                  <a:cubicBezTo>
                    <a:pt x="662649" y="299512"/>
                    <a:pt x="656709" y="296516"/>
                    <a:pt x="651945" y="290414"/>
                  </a:cubicBezTo>
                  <a:cubicBezTo>
                    <a:pt x="647182" y="284313"/>
                    <a:pt x="645951" y="275537"/>
                    <a:pt x="648199" y="264244"/>
                  </a:cubicBezTo>
                  <a:cubicBezTo>
                    <a:pt x="652427" y="264244"/>
                    <a:pt x="655906" y="264030"/>
                    <a:pt x="658635" y="263656"/>
                  </a:cubicBezTo>
                  <a:cubicBezTo>
                    <a:pt x="661365" y="263281"/>
                    <a:pt x="664843" y="262639"/>
                    <a:pt x="669071" y="261729"/>
                  </a:cubicBezTo>
                  <a:cubicBezTo>
                    <a:pt x="678116" y="259749"/>
                    <a:pt x="685983" y="255253"/>
                    <a:pt x="692672" y="248135"/>
                  </a:cubicBezTo>
                  <a:cubicBezTo>
                    <a:pt x="697650" y="242088"/>
                    <a:pt x="701075" y="234970"/>
                    <a:pt x="702894" y="226728"/>
                  </a:cubicBezTo>
                  <a:cubicBezTo>
                    <a:pt x="704714" y="218487"/>
                    <a:pt x="705142" y="210138"/>
                    <a:pt x="704232" y="201682"/>
                  </a:cubicBezTo>
                  <a:cubicBezTo>
                    <a:pt x="703804" y="196223"/>
                    <a:pt x="702573" y="191032"/>
                    <a:pt x="700593" y="186055"/>
                  </a:cubicBezTo>
                  <a:cubicBezTo>
                    <a:pt x="698613" y="181078"/>
                    <a:pt x="695616" y="177224"/>
                    <a:pt x="691549" y="174495"/>
                  </a:cubicBezTo>
                  <a:cubicBezTo>
                    <a:pt x="686732" y="172087"/>
                    <a:pt x="681648" y="171391"/>
                    <a:pt x="676349" y="172461"/>
                  </a:cubicBezTo>
                  <a:cubicBezTo>
                    <a:pt x="666984" y="174281"/>
                    <a:pt x="658368" y="178295"/>
                    <a:pt x="650500" y="184503"/>
                  </a:cubicBezTo>
                  <a:cubicBezTo>
                    <a:pt x="638405" y="193868"/>
                    <a:pt x="628826" y="206124"/>
                    <a:pt x="621815" y="221216"/>
                  </a:cubicBezTo>
                  <a:cubicBezTo>
                    <a:pt x="614804" y="236308"/>
                    <a:pt x="611272" y="252203"/>
                    <a:pt x="611272" y="268847"/>
                  </a:cubicBezTo>
                  <a:cubicBezTo>
                    <a:pt x="611272" y="276875"/>
                    <a:pt x="613038" y="285116"/>
                    <a:pt x="616463" y="293679"/>
                  </a:cubicBezTo>
                  <a:cubicBezTo>
                    <a:pt x="619942" y="302242"/>
                    <a:pt x="625294" y="309413"/>
                    <a:pt x="632465" y="315247"/>
                  </a:cubicBezTo>
                  <a:cubicBezTo>
                    <a:pt x="639636" y="321080"/>
                    <a:pt x="648895" y="324131"/>
                    <a:pt x="660241" y="324452"/>
                  </a:cubicBezTo>
                  <a:cubicBezTo>
                    <a:pt x="679614" y="324452"/>
                    <a:pt x="696258" y="319689"/>
                    <a:pt x="710226" y="310163"/>
                  </a:cubicBezTo>
                  <a:cubicBezTo>
                    <a:pt x="724194" y="300636"/>
                    <a:pt x="735487" y="288434"/>
                    <a:pt x="744103" y="273556"/>
                  </a:cubicBezTo>
                  <a:cubicBezTo>
                    <a:pt x="745441" y="271202"/>
                    <a:pt x="746725" y="268847"/>
                    <a:pt x="747956" y="266439"/>
                  </a:cubicBezTo>
                  <a:cubicBezTo>
                    <a:pt x="748063" y="273877"/>
                    <a:pt x="748491" y="281370"/>
                    <a:pt x="749348" y="288862"/>
                  </a:cubicBezTo>
                  <a:cubicBezTo>
                    <a:pt x="749669" y="295980"/>
                    <a:pt x="751863" y="302402"/>
                    <a:pt x="755930" y="308129"/>
                  </a:cubicBezTo>
                  <a:cubicBezTo>
                    <a:pt x="757589" y="310109"/>
                    <a:pt x="759730" y="311768"/>
                    <a:pt x="762406" y="313106"/>
                  </a:cubicBezTo>
                  <a:cubicBezTo>
                    <a:pt x="765028" y="314444"/>
                    <a:pt x="767651" y="314551"/>
                    <a:pt x="770220" y="313320"/>
                  </a:cubicBezTo>
                  <a:cubicBezTo>
                    <a:pt x="772200" y="312089"/>
                    <a:pt x="773484" y="310109"/>
                    <a:pt x="774073" y="307326"/>
                  </a:cubicBezTo>
                  <a:cubicBezTo>
                    <a:pt x="774661" y="304543"/>
                    <a:pt x="774983" y="301760"/>
                    <a:pt x="774983" y="299031"/>
                  </a:cubicBezTo>
                  <a:cubicBezTo>
                    <a:pt x="775143" y="298121"/>
                    <a:pt x="775197" y="297318"/>
                    <a:pt x="775197" y="296516"/>
                  </a:cubicBezTo>
                  <a:cubicBezTo>
                    <a:pt x="776535" y="281102"/>
                    <a:pt x="780174" y="266224"/>
                    <a:pt x="785954" y="251828"/>
                  </a:cubicBezTo>
                  <a:cubicBezTo>
                    <a:pt x="791787" y="237485"/>
                    <a:pt x="798905" y="223838"/>
                    <a:pt x="807361" y="210994"/>
                  </a:cubicBezTo>
                  <a:cubicBezTo>
                    <a:pt x="810518" y="206178"/>
                    <a:pt x="813997" y="201522"/>
                    <a:pt x="817690" y="197026"/>
                  </a:cubicBezTo>
                  <a:cubicBezTo>
                    <a:pt x="821383" y="192584"/>
                    <a:pt x="825824" y="189052"/>
                    <a:pt x="830962" y="186483"/>
                  </a:cubicBezTo>
                  <a:cubicBezTo>
                    <a:pt x="832461" y="185734"/>
                    <a:pt x="833477" y="185894"/>
                    <a:pt x="833906" y="186911"/>
                  </a:cubicBezTo>
                  <a:cubicBezTo>
                    <a:pt x="834334" y="187982"/>
                    <a:pt x="834601" y="189266"/>
                    <a:pt x="834601" y="190764"/>
                  </a:cubicBezTo>
                  <a:cubicBezTo>
                    <a:pt x="834762" y="192424"/>
                    <a:pt x="835029" y="193708"/>
                    <a:pt x="835511" y="194618"/>
                  </a:cubicBezTo>
                  <a:cubicBezTo>
                    <a:pt x="835939" y="195528"/>
                    <a:pt x="836474" y="196384"/>
                    <a:pt x="837010" y="197133"/>
                  </a:cubicBezTo>
                  <a:cubicBezTo>
                    <a:pt x="837545" y="197882"/>
                    <a:pt x="838241" y="198417"/>
                    <a:pt x="839150" y="198739"/>
                  </a:cubicBezTo>
                  <a:cubicBezTo>
                    <a:pt x="840488" y="199167"/>
                    <a:pt x="841773" y="199060"/>
                    <a:pt x="843004" y="198310"/>
                  </a:cubicBezTo>
                  <a:cubicBezTo>
                    <a:pt x="845251" y="197080"/>
                    <a:pt x="846964" y="195260"/>
                    <a:pt x="848088" y="192745"/>
                  </a:cubicBezTo>
                  <a:cubicBezTo>
                    <a:pt x="849212" y="190229"/>
                    <a:pt x="849961" y="187821"/>
                    <a:pt x="850229" y="185359"/>
                  </a:cubicBezTo>
                  <a:cubicBezTo>
                    <a:pt x="850817" y="182790"/>
                    <a:pt x="850978" y="180275"/>
                    <a:pt x="850657" y="177867"/>
                  </a:cubicBezTo>
                  <a:cubicBezTo>
                    <a:pt x="850336" y="175458"/>
                    <a:pt x="849319" y="173318"/>
                    <a:pt x="847499" y="171498"/>
                  </a:cubicBezTo>
                  <a:moveTo>
                    <a:pt x="597946" y="343504"/>
                  </a:moveTo>
                  <a:cubicBezTo>
                    <a:pt x="596876" y="348053"/>
                    <a:pt x="594467" y="351799"/>
                    <a:pt x="590668" y="354850"/>
                  </a:cubicBezTo>
                  <a:lnTo>
                    <a:pt x="590668" y="353512"/>
                  </a:lnTo>
                  <a:cubicBezTo>
                    <a:pt x="588848" y="314497"/>
                    <a:pt x="590079" y="272914"/>
                    <a:pt x="594307" y="228655"/>
                  </a:cubicBezTo>
                  <a:cubicBezTo>
                    <a:pt x="598535" y="184449"/>
                    <a:pt x="604422" y="142920"/>
                    <a:pt x="611968" y="104066"/>
                  </a:cubicBezTo>
                  <a:cubicBezTo>
                    <a:pt x="614965" y="103905"/>
                    <a:pt x="618015" y="103852"/>
                    <a:pt x="621066" y="103852"/>
                  </a:cubicBezTo>
                  <a:cubicBezTo>
                    <a:pt x="624116" y="103852"/>
                    <a:pt x="627274" y="103798"/>
                    <a:pt x="630110" y="103638"/>
                  </a:cubicBezTo>
                  <a:cubicBezTo>
                    <a:pt x="657618" y="103798"/>
                    <a:pt x="682183" y="108401"/>
                    <a:pt x="703804" y="117445"/>
                  </a:cubicBezTo>
                  <a:cubicBezTo>
                    <a:pt x="705784" y="118355"/>
                    <a:pt x="708460" y="119265"/>
                    <a:pt x="711832" y="120175"/>
                  </a:cubicBezTo>
                  <a:cubicBezTo>
                    <a:pt x="715257" y="121084"/>
                    <a:pt x="718307" y="121138"/>
                    <a:pt x="721037" y="120282"/>
                  </a:cubicBezTo>
                  <a:cubicBezTo>
                    <a:pt x="723766" y="119479"/>
                    <a:pt x="725211" y="116856"/>
                    <a:pt x="725372" y="112468"/>
                  </a:cubicBezTo>
                  <a:cubicBezTo>
                    <a:pt x="725051" y="104601"/>
                    <a:pt x="721679" y="98286"/>
                    <a:pt x="715150" y="93416"/>
                  </a:cubicBezTo>
                  <a:cubicBezTo>
                    <a:pt x="710761" y="90847"/>
                    <a:pt x="706159" y="89509"/>
                    <a:pt x="701342" y="89348"/>
                  </a:cubicBezTo>
                  <a:cubicBezTo>
                    <a:pt x="700272" y="89188"/>
                    <a:pt x="699309" y="89027"/>
                    <a:pt x="698399" y="88920"/>
                  </a:cubicBezTo>
                  <a:cubicBezTo>
                    <a:pt x="691281" y="87850"/>
                    <a:pt x="684163" y="87047"/>
                    <a:pt x="677099" y="86405"/>
                  </a:cubicBezTo>
                  <a:cubicBezTo>
                    <a:pt x="663024" y="85067"/>
                    <a:pt x="648895" y="84264"/>
                    <a:pt x="634713" y="84157"/>
                  </a:cubicBezTo>
                  <a:cubicBezTo>
                    <a:pt x="628665" y="84157"/>
                    <a:pt x="622457" y="84104"/>
                    <a:pt x="616142" y="83943"/>
                  </a:cubicBezTo>
                  <a:cubicBezTo>
                    <a:pt x="620852" y="61412"/>
                    <a:pt x="626096" y="39256"/>
                    <a:pt x="632037" y="17528"/>
                  </a:cubicBezTo>
                  <a:cubicBezTo>
                    <a:pt x="633268" y="13460"/>
                    <a:pt x="633375" y="9660"/>
                    <a:pt x="632358" y="6182"/>
                  </a:cubicBezTo>
                  <a:cubicBezTo>
                    <a:pt x="631395" y="2703"/>
                    <a:pt x="628826" y="669"/>
                    <a:pt x="624758" y="81"/>
                  </a:cubicBezTo>
                  <a:cubicBezTo>
                    <a:pt x="620530" y="-240"/>
                    <a:pt x="617212" y="402"/>
                    <a:pt x="614804" y="1900"/>
                  </a:cubicBezTo>
                  <a:cubicBezTo>
                    <a:pt x="612396" y="3399"/>
                    <a:pt x="610630" y="5165"/>
                    <a:pt x="609613" y="7252"/>
                  </a:cubicBezTo>
                  <a:cubicBezTo>
                    <a:pt x="608543" y="9286"/>
                    <a:pt x="607793" y="10945"/>
                    <a:pt x="607365" y="12122"/>
                  </a:cubicBezTo>
                  <a:cubicBezTo>
                    <a:pt x="607365" y="12443"/>
                    <a:pt x="607312" y="12657"/>
                    <a:pt x="607151" y="12818"/>
                  </a:cubicBezTo>
                  <a:cubicBezTo>
                    <a:pt x="600354" y="30639"/>
                    <a:pt x="595003" y="49264"/>
                    <a:pt x="591042" y="68583"/>
                  </a:cubicBezTo>
                  <a:cubicBezTo>
                    <a:pt x="589704" y="73882"/>
                    <a:pt x="588420" y="79073"/>
                    <a:pt x="587189" y="84211"/>
                  </a:cubicBezTo>
                  <a:cubicBezTo>
                    <a:pt x="567387" y="84532"/>
                    <a:pt x="548817" y="85977"/>
                    <a:pt x="531424" y="88546"/>
                  </a:cubicBezTo>
                  <a:cubicBezTo>
                    <a:pt x="530353" y="88706"/>
                    <a:pt x="529283" y="88867"/>
                    <a:pt x="528266" y="88974"/>
                  </a:cubicBezTo>
                  <a:cubicBezTo>
                    <a:pt x="525697" y="89562"/>
                    <a:pt x="523128" y="89937"/>
                    <a:pt x="520559" y="90098"/>
                  </a:cubicBezTo>
                  <a:cubicBezTo>
                    <a:pt x="517991" y="90258"/>
                    <a:pt x="515636" y="89937"/>
                    <a:pt x="513549" y="89188"/>
                  </a:cubicBezTo>
                  <a:cubicBezTo>
                    <a:pt x="512318" y="88760"/>
                    <a:pt x="511354" y="88224"/>
                    <a:pt x="510605" y="87582"/>
                  </a:cubicBezTo>
                  <a:cubicBezTo>
                    <a:pt x="509267" y="86833"/>
                    <a:pt x="508090" y="86512"/>
                    <a:pt x="507073" y="86565"/>
                  </a:cubicBezTo>
                  <a:cubicBezTo>
                    <a:pt x="506110" y="86619"/>
                    <a:pt x="504772" y="87689"/>
                    <a:pt x="503113" y="89616"/>
                  </a:cubicBezTo>
                  <a:cubicBezTo>
                    <a:pt x="500116" y="93683"/>
                    <a:pt x="499206" y="98018"/>
                    <a:pt x="500383" y="102567"/>
                  </a:cubicBezTo>
                  <a:cubicBezTo>
                    <a:pt x="501614" y="107116"/>
                    <a:pt x="504076" y="110916"/>
                    <a:pt x="507769" y="114020"/>
                  </a:cubicBezTo>
                  <a:cubicBezTo>
                    <a:pt x="511461" y="117124"/>
                    <a:pt x="515582" y="118462"/>
                    <a:pt x="520131" y="117980"/>
                  </a:cubicBezTo>
                  <a:cubicBezTo>
                    <a:pt x="524948" y="117231"/>
                    <a:pt x="529872" y="115840"/>
                    <a:pt x="534849" y="113913"/>
                  </a:cubicBezTo>
                  <a:cubicBezTo>
                    <a:pt x="538167" y="112575"/>
                    <a:pt x="541431" y="111505"/>
                    <a:pt x="544589" y="110755"/>
                  </a:cubicBezTo>
                  <a:cubicBezTo>
                    <a:pt x="556363" y="107865"/>
                    <a:pt x="568832" y="106046"/>
                    <a:pt x="581998" y="105297"/>
                  </a:cubicBezTo>
                  <a:cubicBezTo>
                    <a:pt x="577021" y="125847"/>
                    <a:pt x="572686" y="146559"/>
                    <a:pt x="569100" y="167431"/>
                  </a:cubicBezTo>
                  <a:cubicBezTo>
                    <a:pt x="564551" y="195421"/>
                    <a:pt x="561179" y="225926"/>
                    <a:pt x="558878" y="258946"/>
                  </a:cubicBezTo>
                  <a:cubicBezTo>
                    <a:pt x="556630" y="291967"/>
                    <a:pt x="556149" y="322418"/>
                    <a:pt x="557540" y="350194"/>
                  </a:cubicBezTo>
                  <a:cubicBezTo>
                    <a:pt x="557701" y="355920"/>
                    <a:pt x="558825" y="362289"/>
                    <a:pt x="560965" y="369246"/>
                  </a:cubicBezTo>
                  <a:cubicBezTo>
                    <a:pt x="563106" y="376203"/>
                    <a:pt x="566424" y="381288"/>
                    <a:pt x="571080" y="384445"/>
                  </a:cubicBezTo>
                  <a:cubicBezTo>
                    <a:pt x="575683" y="387603"/>
                    <a:pt x="581784" y="386425"/>
                    <a:pt x="589330" y="380806"/>
                  </a:cubicBezTo>
                  <a:cubicBezTo>
                    <a:pt x="593718" y="377327"/>
                    <a:pt x="596876" y="372939"/>
                    <a:pt x="598856" y="367641"/>
                  </a:cubicBezTo>
                  <a:cubicBezTo>
                    <a:pt x="600836" y="362342"/>
                    <a:pt x="602120" y="356884"/>
                    <a:pt x="602709" y="351318"/>
                  </a:cubicBezTo>
                  <a:cubicBezTo>
                    <a:pt x="602870" y="349338"/>
                    <a:pt x="602549" y="347518"/>
                    <a:pt x="601799" y="345752"/>
                  </a:cubicBezTo>
                  <a:cubicBezTo>
                    <a:pt x="601050" y="344039"/>
                    <a:pt x="599819" y="343290"/>
                    <a:pt x="598160" y="343611"/>
                  </a:cubicBezTo>
                  <a:moveTo>
                    <a:pt x="270953" y="348267"/>
                  </a:moveTo>
                  <a:cubicBezTo>
                    <a:pt x="264745" y="336654"/>
                    <a:pt x="263246" y="310002"/>
                    <a:pt x="266404" y="268472"/>
                  </a:cubicBezTo>
                  <a:cubicBezTo>
                    <a:pt x="269561" y="226889"/>
                    <a:pt x="279409" y="171926"/>
                    <a:pt x="295892" y="103638"/>
                  </a:cubicBezTo>
                  <a:cubicBezTo>
                    <a:pt x="296481" y="101229"/>
                    <a:pt x="297177" y="98553"/>
                    <a:pt x="297926" y="95717"/>
                  </a:cubicBezTo>
                  <a:cubicBezTo>
                    <a:pt x="300067" y="88599"/>
                    <a:pt x="301779" y="81214"/>
                    <a:pt x="303117" y="73507"/>
                  </a:cubicBezTo>
                  <a:cubicBezTo>
                    <a:pt x="304455" y="65801"/>
                    <a:pt x="304187" y="58790"/>
                    <a:pt x="302207" y="52421"/>
                  </a:cubicBezTo>
                  <a:cubicBezTo>
                    <a:pt x="300227" y="45945"/>
                    <a:pt x="297230" y="40540"/>
                    <a:pt x="293270" y="36205"/>
                  </a:cubicBezTo>
                  <a:cubicBezTo>
                    <a:pt x="289256" y="31924"/>
                    <a:pt x="283958" y="29355"/>
                    <a:pt x="277268" y="28606"/>
                  </a:cubicBezTo>
                  <a:cubicBezTo>
                    <a:pt x="263674" y="28285"/>
                    <a:pt x="251794" y="32994"/>
                    <a:pt x="241679" y="42681"/>
                  </a:cubicBezTo>
                  <a:cubicBezTo>
                    <a:pt x="232313" y="52046"/>
                    <a:pt x="224660" y="62804"/>
                    <a:pt x="218773" y="74899"/>
                  </a:cubicBezTo>
                  <a:cubicBezTo>
                    <a:pt x="208337" y="94379"/>
                    <a:pt x="198811" y="114341"/>
                    <a:pt x="190195" y="134785"/>
                  </a:cubicBezTo>
                  <a:cubicBezTo>
                    <a:pt x="181578" y="155175"/>
                    <a:pt x="173283" y="175672"/>
                    <a:pt x="165255" y="196223"/>
                  </a:cubicBezTo>
                  <a:cubicBezTo>
                    <a:pt x="163436" y="189748"/>
                    <a:pt x="163703" y="174923"/>
                    <a:pt x="166058" y="151804"/>
                  </a:cubicBezTo>
                  <a:cubicBezTo>
                    <a:pt x="168413" y="128684"/>
                    <a:pt x="172320" y="103531"/>
                    <a:pt x="177725" y="76290"/>
                  </a:cubicBezTo>
                  <a:cubicBezTo>
                    <a:pt x="179224" y="66443"/>
                    <a:pt x="177404" y="57184"/>
                    <a:pt x="172266" y="48407"/>
                  </a:cubicBezTo>
                  <a:cubicBezTo>
                    <a:pt x="170125" y="44608"/>
                    <a:pt x="166379" y="41022"/>
                    <a:pt x="160920" y="37650"/>
                  </a:cubicBezTo>
                  <a:cubicBezTo>
                    <a:pt x="155462" y="34225"/>
                    <a:pt x="149521" y="32298"/>
                    <a:pt x="143099" y="31763"/>
                  </a:cubicBezTo>
                  <a:cubicBezTo>
                    <a:pt x="136677" y="31228"/>
                    <a:pt x="131058" y="33529"/>
                    <a:pt x="126187" y="38667"/>
                  </a:cubicBezTo>
                  <a:cubicBezTo>
                    <a:pt x="113771" y="53010"/>
                    <a:pt x="101302" y="74899"/>
                    <a:pt x="88672" y="104333"/>
                  </a:cubicBezTo>
                  <a:cubicBezTo>
                    <a:pt x="76041" y="133715"/>
                    <a:pt x="64321" y="166735"/>
                    <a:pt x="53403" y="203288"/>
                  </a:cubicBezTo>
                  <a:cubicBezTo>
                    <a:pt x="54313" y="196812"/>
                    <a:pt x="55812" y="187660"/>
                    <a:pt x="57952" y="175833"/>
                  </a:cubicBezTo>
                  <a:cubicBezTo>
                    <a:pt x="60093" y="164059"/>
                    <a:pt x="62394" y="151268"/>
                    <a:pt x="64963" y="137514"/>
                  </a:cubicBezTo>
                  <a:cubicBezTo>
                    <a:pt x="67532" y="123921"/>
                    <a:pt x="69887" y="111237"/>
                    <a:pt x="71974" y="99410"/>
                  </a:cubicBezTo>
                  <a:cubicBezTo>
                    <a:pt x="74115" y="87636"/>
                    <a:pt x="75613" y="78484"/>
                    <a:pt x="76523" y="71955"/>
                  </a:cubicBezTo>
                  <a:cubicBezTo>
                    <a:pt x="77272" y="66657"/>
                    <a:pt x="77647" y="60502"/>
                    <a:pt x="77647" y="53491"/>
                  </a:cubicBezTo>
                  <a:cubicBezTo>
                    <a:pt x="77647" y="46481"/>
                    <a:pt x="76577" y="40540"/>
                    <a:pt x="74489" y="35670"/>
                  </a:cubicBezTo>
                  <a:cubicBezTo>
                    <a:pt x="70690" y="28392"/>
                    <a:pt x="64910" y="23361"/>
                    <a:pt x="57043" y="20471"/>
                  </a:cubicBezTo>
                  <a:cubicBezTo>
                    <a:pt x="49175" y="17581"/>
                    <a:pt x="41041" y="16136"/>
                    <a:pt x="32531" y="16136"/>
                  </a:cubicBezTo>
                  <a:cubicBezTo>
                    <a:pt x="29053" y="15815"/>
                    <a:pt x="25735" y="16457"/>
                    <a:pt x="22577" y="17956"/>
                  </a:cubicBezTo>
                  <a:cubicBezTo>
                    <a:pt x="21079" y="18705"/>
                    <a:pt x="19955" y="19882"/>
                    <a:pt x="19152" y="21488"/>
                  </a:cubicBezTo>
                  <a:cubicBezTo>
                    <a:pt x="18403" y="23093"/>
                    <a:pt x="18403" y="24699"/>
                    <a:pt x="19152" y="26358"/>
                  </a:cubicBezTo>
                  <a:cubicBezTo>
                    <a:pt x="19741" y="27696"/>
                    <a:pt x="20704" y="28713"/>
                    <a:pt x="21988" y="29301"/>
                  </a:cubicBezTo>
                  <a:cubicBezTo>
                    <a:pt x="23273" y="29890"/>
                    <a:pt x="24664" y="30425"/>
                    <a:pt x="26163" y="30907"/>
                  </a:cubicBezTo>
                  <a:cubicBezTo>
                    <a:pt x="28571" y="31496"/>
                    <a:pt x="30712" y="32513"/>
                    <a:pt x="32531" y="33850"/>
                  </a:cubicBezTo>
                  <a:cubicBezTo>
                    <a:pt x="34030" y="35510"/>
                    <a:pt x="34833" y="37490"/>
                    <a:pt x="34886" y="39737"/>
                  </a:cubicBezTo>
                  <a:cubicBezTo>
                    <a:pt x="34940" y="41985"/>
                    <a:pt x="34779" y="44286"/>
                    <a:pt x="34298" y="46534"/>
                  </a:cubicBezTo>
                  <a:cubicBezTo>
                    <a:pt x="32317" y="57131"/>
                    <a:pt x="29963" y="68905"/>
                    <a:pt x="27287" y="81909"/>
                  </a:cubicBezTo>
                  <a:cubicBezTo>
                    <a:pt x="20169" y="115304"/>
                    <a:pt x="13533" y="152071"/>
                    <a:pt x="7325" y="192209"/>
                  </a:cubicBezTo>
                  <a:cubicBezTo>
                    <a:pt x="1117" y="232348"/>
                    <a:pt x="-1131" y="269650"/>
                    <a:pt x="528" y="304115"/>
                  </a:cubicBezTo>
                  <a:cubicBezTo>
                    <a:pt x="849" y="308343"/>
                    <a:pt x="1759" y="312517"/>
                    <a:pt x="3257" y="316585"/>
                  </a:cubicBezTo>
                  <a:cubicBezTo>
                    <a:pt x="4756" y="320652"/>
                    <a:pt x="7164" y="323970"/>
                    <a:pt x="10536" y="326539"/>
                  </a:cubicBezTo>
                  <a:cubicBezTo>
                    <a:pt x="14924" y="329268"/>
                    <a:pt x="19687" y="330071"/>
                    <a:pt x="24825" y="328894"/>
                  </a:cubicBezTo>
                  <a:cubicBezTo>
                    <a:pt x="29963" y="327770"/>
                    <a:pt x="34405" y="325308"/>
                    <a:pt x="38204" y="321508"/>
                  </a:cubicBezTo>
                  <a:cubicBezTo>
                    <a:pt x="41683" y="317709"/>
                    <a:pt x="44359" y="313481"/>
                    <a:pt x="46232" y="308718"/>
                  </a:cubicBezTo>
                  <a:cubicBezTo>
                    <a:pt x="48105" y="303954"/>
                    <a:pt x="49818" y="299138"/>
                    <a:pt x="51316" y="294321"/>
                  </a:cubicBezTo>
                  <a:cubicBezTo>
                    <a:pt x="58434" y="271202"/>
                    <a:pt x="65391" y="250276"/>
                    <a:pt x="72188" y="231491"/>
                  </a:cubicBezTo>
                  <a:cubicBezTo>
                    <a:pt x="77326" y="216988"/>
                    <a:pt x="82838" y="200719"/>
                    <a:pt x="88725" y="182737"/>
                  </a:cubicBezTo>
                  <a:cubicBezTo>
                    <a:pt x="95843" y="160206"/>
                    <a:pt x="104085" y="138210"/>
                    <a:pt x="113450" y="116749"/>
                  </a:cubicBezTo>
                  <a:cubicBezTo>
                    <a:pt x="114199" y="115090"/>
                    <a:pt x="115163" y="112843"/>
                    <a:pt x="116394" y="109953"/>
                  </a:cubicBezTo>
                  <a:cubicBezTo>
                    <a:pt x="119123" y="102674"/>
                    <a:pt x="122655" y="94593"/>
                    <a:pt x="126937" y="85709"/>
                  </a:cubicBezTo>
                  <a:cubicBezTo>
                    <a:pt x="131272" y="76772"/>
                    <a:pt x="135981" y="70671"/>
                    <a:pt x="141119" y="67353"/>
                  </a:cubicBezTo>
                  <a:cubicBezTo>
                    <a:pt x="142617" y="66603"/>
                    <a:pt x="144062" y="66229"/>
                    <a:pt x="145454" y="66229"/>
                  </a:cubicBezTo>
                  <a:cubicBezTo>
                    <a:pt x="144705" y="75755"/>
                    <a:pt x="142724" y="85120"/>
                    <a:pt x="139567" y="94326"/>
                  </a:cubicBezTo>
                  <a:cubicBezTo>
                    <a:pt x="139139" y="95985"/>
                    <a:pt x="138604" y="97751"/>
                    <a:pt x="137961" y="99517"/>
                  </a:cubicBezTo>
                  <a:cubicBezTo>
                    <a:pt x="127525" y="134303"/>
                    <a:pt x="124154" y="169732"/>
                    <a:pt x="127739" y="205856"/>
                  </a:cubicBezTo>
                  <a:cubicBezTo>
                    <a:pt x="128489" y="215811"/>
                    <a:pt x="131646" y="224855"/>
                    <a:pt x="137266" y="232829"/>
                  </a:cubicBezTo>
                  <a:cubicBezTo>
                    <a:pt x="140263" y="236736"/>
                    <a:pt x="144062" y="239733"/>
                    <a:pt x="148611" y="241660"/>
                  </a:cubicBezTo>
                  <a:cubicBezTo>
                    <a:pt x="153160" y="243640"/>
                    <a:pt x="157816" y="244068"/>
                    <a:pt x="162687" y="242998"/>
                  </a:cubicBezTo>
                  <a:cubicBezTo>
                    <a:pt x="169055" y="240857"/>
                    <a:pt x="173818" y="236950"/>
                    <a:pt x="177083" y="231224"/>
                  </a:cubicBezTo>
                  <a:cubicBezTo>
                    <a:pt x="180347" y="225497"/>
                    <a:pt x="182863" y="219611"/>
                    <a:pt x="184682" y="213563"/>
                  </a:cubicBezTo>
                  <a:cubicBezTo>
                    <a:pt x="185003" y="212814"/>
                    <a:pt x="185217" y="212118"/>
                    <a:pt x="185378" y="211529"/>
                  </a:cubicBezTo>
                  <a:cubicBezTo>
                    <a:pt x="191426" y="193708"/>
                    <a:pt x="198222" y="176154"/>
                    <a:pt x="205768" y="158921"/>
                  </a:cubicBezTo>
                  <a:cubicBezTo>
                    <a:pt x="220753" y="124456"/>
                    <a:pt x="238735" y="91650"/>
                    <a:pt x="259714" y="60502"/>
                  </a:cubicBezTo>
                  <a:cubicBezTo>
                    <a:pt x="260142" y="66710"/>
                    <a:pt x="259340" y="72758"/>
                    <a:pt x="257199" y="78645"/>
                  </a:cubicBezTo>
                  <a:cubicBezTo>
                    <a:pt x="256878" y="79983"/>
                    <a:pt x="256610" y="81267"/>
                    <a:pt x="256289" y="82498"/>
                  </a:cubicBezTo>
                  <a:cubicBezTo>
                    <a:pt x="241625" y="140404"/>
                    <a:pt x="232045" y="189212"/>
                    <a:pt x="227604" y="228869"/>
                  </a:cubicBezTo>
                  <a:cubicBezTo>
                    <a:pt x="223162" y="268526"/>
                    <a:pt x="224607" y="300797"/>
                    <a:pt x="232045" y="325576"/>
                  </a:cubicBezTo>
                  <a:cubicBezTo>
                    <a:pt x="234775" y="334620"/>
                    <a:pt x="238789" y="342273"/>
                    <a:pt x="244087" y="348481"/>
                  </a:cubicBezTo>
                  <a:cubicBezTo>
                    <a:pt x="249385" y="354689"/>
                    <a:pt x="255861" y="358543"/>
                    <a:pt x="263567" y="360041"/>
                  </a:cubicBezTo>
                  <a:cubicBezTo>
                    <a:pt x="265226" y="360362"/>
                    <a:pt x="266832" y="360362"/>
                    <a:pt x="268438" y="360148"/>
                  </a:cubicBezTo>
                  <a:cubicBezTo>
                    <a:pt x="270043" y="359934"/>
                    <a:pt x="271327" y="359185"/>
                    <a:pt x="272398" y="358007"/>
                  </a:cubicBezTo>
                  <a:cubicBezTo>
                    <a:pt x="273147" y="356509"/>
                    <a:pt x="273308" y="354850"/>
                    <a:pt x="272826" y="353137"/>
                  </a:cubicBezTo>
                  <a:cubicBezTo>
                    <a:pt x="272398" y="351425"/>
                    <a:pt x="271702" y="349766"/>
                    <a:pt x="270792" y="348267"/>
                  </a:cubicBezTo>
                  <a:moveTo>
                    <a:pt x="309914" y="256859"/>
                  </a:moveTo>
                  <a:cubicBezTo>
                    <a:pt x="309914" y="256859"/>
                    <a:pt x="309914" y="256752"/>
                    <a:pt x="309914" y="256698"/>
                  </a:cubicBezTo>
                  <a:lnTo>
                    <a:pt x="310074" y="257073"/>
                  </a:lnTo>
                  <a:lnTo>
                    <a:pt x="309860" y="256859"/>
                  </a:lnTo>
                  <a:close/>
                  <a:moveTo>
                    <a:pt x="557326" y="164594"/>
                  </a:moveTo>
                  <a:cubicBezTo>
                    <a:pt x="554918" y="158707"/>
                    <a:pt x="551279" y="153623"/>
                    <a:pt x="546462" y="149395"/>
                  </a:cubicBezTo>
                  <a:cubicBezTo>
                    <a:pt x="542234" y="145328"/>
                    <a:pt x="537685" y="141635"/>
                    <a:pt x="532869" y="138264"/>
                  </a:cubicBezTo>
                  <a:cubicBezTo>
                    <a:pt x="530728" y="136605"/>
                    <a:pt x="528320" y="135641"/>
                    <a:pt x="525590" y="135320"/>
                  </a:cubicBezTo>
                  <a:cubicBezTo>
                    <a:pt x="515315" y="135641"/>
                    <a:pt x="504022" y="140297"/>
                    <a:pt x="491820" y="149288"/>
                  </a:cubicBezTo>
                  <a:cubicBezTo>
                    <a:pt x="479565" y="158279"/>
                    <a:pt x="470413" y="167377"/>
                    <a:pt x="464366" y="176636"/>
                  </a:cubicBezTo>
                  <a:cubicBezTo>
                    <a:pt x="454412" y="191728"/>
                    <a:pt x="449488" y="206124"/>
                    <a:pt x="449755" y="219718"/>
                  </a:cubicBezTo>
                  <a:cubicBezTo>
                    <a:pt x="449755" y="221537"/>
                    <a:pt x="449970" y="223303"/>
                    <a:pt x="450344" y="225016"/>
                  </a:cubicBezTo>
                  <a:cubicBezTo>
                    <a:pt x="441300" y="245674"/>
                    <a:pt x="430757" y="263281"/>
                    <a:pt x="418715" y="277784"/>
                  </a:cubicBezTo>
                  <a:cubicBezTo>
                    <a:pt x="406567" y="292448"/>
                    <a:pt x="394953" y="299620"/>
                    <a:pt x="383929" y="299352"/>
                  </a:cubicBezTo>
                  <a:cubicBezTo>
                    <a:pt x="379112" y="298121"/>
                    <a:pt x="377400" y="291967"/>
                    <a:pt x="378845" y="280781"/>
                  </a:cubicBezTo>
                  <a:cubicBezTo>
                    <a:pt x="380290" y="269596"/>
                    <a:pt x="383233" y="257019"/>
                    <a:pt x="387675" y="243051"/>
                  </a:cubicBezTo>
                  <a:cubicBezTo>
                    <a:pt x="392117" y="229083"/>
                    <a:pt x="396398" y="217470"/>
                    <a:pt x="400466" y="208265"/>
                  </a:cubicBezTo>
                  <a:cubicBezTo>
                    <a:pt x="400787" y="207355"/>
                    <a:pt x="401054" y="206552"/>
                    <a:pt x="401376" y="205749"/>
                  </a:cubicBezTo>
                  <a:cubicBezTo>
                    <a:pt x="402606" y="203341"/>
                    <a:pt x="403516" y="201307"/>
                    <a:pt x="404105" y="199648"/>
                  </a:cubicBezTo>
                  <a:cubicBezTo>
                    <a:pt x="404694" y="197989"/>
                    <a:pt x="405175" y="196170"/>
                    <a:pt x="405443" y="194190"/>
                  </a:cubicBezTo>
                  <a:cubicBezTo>
                    <a:pt x="405764" y="192209"/>
                    <a:pt x="406032" y="189480"/>
                    <a:pt x="406353" y="186001"/>
                  </a:cubicBezTo>
                  <a:cubicBezTo>
                    <a:pt x="406674" y="179205"/>
                    <a:pt x="404747" y="173478"/>
                    <a:pt x="400573" y="168876"/>
                  </a:cubicBezTo>
                  <a:cubicBezTo>
                    <a:pt x="396398" y="164273"/>
                    <a:pt x="391635" y="162721"/>
                    <a:pt x="386176" y="164220"/>
                  </a:cubicBezTo>
                  <a:cubicBezTo>
                    <a:pt x="385267" y="164648"/>
                    <a:pt x="384196" y="165558"/>
                    <a:pt x="382912" y="166842"/>
                  </a:cubicBezTo>
                  <a:cubicBezTo>
                    <a:pt x="381627" y="168126"/>
                    <a:pt x="380504" y="169411"/>
                    <a:pt x="379487" y="170695"/>
                  </a:cubicBezTo>
                  <a:cubicBezTo>
                    <a:pt x="378523" y="171980"/>
                    <a:pt x="377935" y="172782"/>
                    <a:pt x="377774" y="173050"/>
                  </a:cubicBezTo>
                  <a:cubicBezTo>
                    <a:pt x="373974" y="178509"/>
                    <a:pt x="367927" y="186537"/>
                    <a:pt x="359632" y="197187"/>
                  </a:cubicBezTo>
                  <a:cubicBezTo>
                    <a:pt x="351336" y="207837"/>
                    <a:pt x="342560" y="218754"/>
                    <a:pt x="333301" y="229832"/>
                  </a:cubicBezTo>
                  <a:cubicBezTo>
                    <a:pt x="324149" y="240857"/>
                    <a:pt x="316389" y="249795"/>
                    <a:pt x="310074" y="256591"/>
                  </a:cubicBezTo>
                  <a:cubicBezTo>
                    <a:pt x="316282" y="235559"/>
                    <a:pt x="326504" y="217844"/>
                    <a:pt x="340793" y="203448"/>
                  </a:cubicBezTo>
                  <a:cubicBezTo>
                    <a:pt x="342453" y="201629"/>
                    <a:pt x="344165" y="200237"/>
                    <a:pt x="345878" y="199274"/>
                  </a:cubicBezTo>
                  <a:cubicBezTo>
                    <a:pt x="347590" y="198310"/>
                    <a:pt x="349677" y="197936"/>
                    <a:pt x="352086" y="198257"/>
                  </a:cubicBezTo>
                  <a:cubicBezTo>
                    <a:pt x="354494" y="198578"/>
                    <a:pt x="356100" y="197775"/>
                    <a:pt x="356849" y="195902"/>
                  </a:cubicBezTo>
                  <a:cubicBezTo>
                    <a:pt x="357598" y="194029"/>
                    <a:pt x="357384" y="191728"/>
                    <a:pt x="356153" y="188998"/>
                  </a:cubicBezTo>
                  <a:cubicBezTo>
                    <a:pt x="354655" y="186108"/>
                    <a:pt x="351979" y="183540"/>
                    <a:pt x="348125" y="181185"/>
                  </a:cubicBezTo>
                  <a:cubicBezTo>
                    <a:pt x="344272" y="178830"/>
                    <a:pt x="339937" y="177546"/>
                    <a:pt x="335174" y="177224"/>
                  </a:cubicBezTo>
                  <a:cubicBezTo>
                    <a:pt x="330411" y="176903"/>
                    <a:pt x="325969" y="178509"/>
                    <a:pt x="321902" y="181988"/>
                  </a:cubicBezTo>
                  <a:cubicBezTo>
                    <a:pt x="309325" y="193333"/>
                    <a:pt x="300120" y="206285"/>
                    <a:pt x="294233" y="220895"/>
                  </a:cubicBezTo>
                  <a:cubicBezTo>
                    <a:pt x="288346" y="235505"/>
                    <a:pt x="284867" y="252149"/>
                    <a:pt x="283797" y="270881"/>
                  </a:cubicBezTo>
                  <a:cubicBezTo>
                    <a:pt x="283476" y="277677"/>
                    <a:pt x="285082" y="283939"/>
                    <a:pt x="288560" y="289612"/>
                  </a:cubicBezTo>
                  <a:cubicBezTo>
                    <a:pt x="292039" y="295285"/>
                    <a:pt x="296748" y="298442"/>
                    <a:pt x="302635" y="299031"/>
                  </a:cubicBezTo>
                  <a:cubicBezTo>
                    <a:pt x="305632" y="299191"/>
                    <a:pt x="308469" y="298282"/>
                    <a:pt x="311038" y="296301"/>
                  </a:cubicBezTo>
                  <a:cubicBezTo>
                    <a:pt x="313606" y="294321"/>
                    <a:pt x="315747" y="291913"/>
                    <a:pt x="317406" y="289023"/>
                  </a:cubicBezTo>
                  <a:cubicBezTo>
                    <a:pt x="329341" y="269810"/>
                    <a:pt x="337850" y="256324"/>
                    <a:pt x="342934" y="248564"/>
                  </a:cubicBezTo>
                  <a:cubicBezTo>
                    <a:pt x="348018" y="240804"/>
                    <a:pt x="350427" y="237057"/>
                    <a:pt x="350320" y="237325"/>
                  </a:cubicBezTo>
                  <a:cubicBezTo>
                    <a:pt x="347911" y="252149"/>
                    <a:pt x="346520" y="264512"/>
                    <a:pt x="346145" y="274413"/>
                  </a:cubicBezTo>
                  <a:cubicBezTo>
                    <a:pt x="345771" y="284313"/>
                    <a:pt x="346948" y="293358"/>
                    <a:pt x="349677" y="301493"/>
                  </a:cubicBezTo>
                  <a:cubicBezTo>
                    <a:pt x="354655" y="314926"/>
                    <a:pt x="364288" y="321829"/>
                    <a:pt x="378470" y="322151"/>
                  </a:cubicBezTo>
                  <a:cubicBezTo>
                    <a:pt x="390993" y="321829"/>
                    <a:pt x="404587" y="314230"/>
                    <a:pt x="419197" y="299352"/>
                  </a:cubicBezTo>
                  <a:cubicBezTo>
                    <a:pt x="431934" y="286347"/>
                    <a:pt x="444457" y="265903"/>
                    <a:pt x="456659" y="238021"/>
                  </a:cubicBezTo>
                  <a:cubicBezTo>
                    <a:pt x="461101" y="243319"/>
                    <a:pt x="467684" y="247814"/>
                    <a:pt x="476461" y="251614"/>
                  </a:cubicBezTo>
                  <a:cubicBezTo>
                    <a:pt x="486736" y="256324"/>
                    <a:pt x="497386" y="259267"/>
                    <a:pt x="508411" y="260445"/>
                  </a:cubicBezTo>
                  <a:cubicBezTo>
                    <a:pt x="509000" y="260445"/>
                    <a:pt x="509749" y="260552"/>
                    <a:pt x="510659" y="260766"/>
                  </a:cubicBezTo>
                  <a:cubicBezTo>
                    <a:pt x="511568" y="260980"/>
                    <a:pt x="512318" y="261354"/>
                    <a:pt x="512906" y="261890"/>
                  </a:cubicBezTo>
                  <a:cubicBezTo>
                    <a:pt x="513495" y="262425"/>
                    <a:pt x="513709" y="263227"/>
                    <a:pt x="513602" y="264298"/>
                  </a:cubicBezTo>
                  <a:cubicBezTo>
                    <a:pt x="513442" y="264726"/>
                    <a:pt x="513228" y="265154"/>
                    <a:pt x="512906" y="265422"/>
                  </a:cubicBezTo>
                  <a:cubicBezTo>
                    <a:pt x="512585" y="265743"/>
                    <a:pt x="512318" y="266010"/>
                    <a:pt x="511997" y="266332"/>
                  </a:cubicBezTo>
                  <a:cubicBezTo>
                    <a:pt x="498403" y="277517"/>
                    <a:pt x="483204" y="285009"/>
                    <a:pt x="466400" y="288755"/>
                  </a:cubicBezTo>
                  <a:cubicBezTo>
                    <a:pt x="464901" y="289077"/>
                    <a:pt x="463296" y="289184"/>
                    <a:pt x="461636" y="289184"/>
                  </a:cubicBezTo>
                  <a:cubicBezTo>
                    <a:pt x="459977" y="289184"/>
                    <a:pt x="458532" y="288595"/>
                    <a:pt x="457302" y="287364"/>
                  </a:cubicBezTo>
                  <a:cubicBezTo>
                    <a:pt x="456231" y="286133"/>
                    <a:pt x="455642" y="284742"/>
                    <a:pt x="455482" y="283083"/>
                  </a:cubicBezTo>
                  <a:cubicBezTo>
                    <a:pt x="455321" y="280193"/>
                    <a:pt x="456178" y="277624"/>
                    <a:pt x="457997" y="275376"/>
                  </a:cubicBezTo>
                  <a:cubicBezTo>
                    <a:pt x="458318" y="274948"/>
                    <a:pt x="458693" y="274573"/>
                    <a:pt x="459121" y="274252"/>
                  </a:cubicBezTo>
                  <a:cubicBezTo>
                    <a:pt x="459710" y="273663"/>
                    <a:pt x="460245" y="273021"/>
                    <a:pt x="460727" y="272433"/>
                  </a:cubicBezTo>
                  <a:cubicBezTo>
                    <a:pt x="461155" y="271844"/>
                    <a:pt x="461476" y="271148"/>
                    <a:pt x="461636" y="270399"/>
                  </a:cubicBezTo>
                  <a:cubicBezTo>
                    <a:pt x="461797" y="269650"/>
                    <a:pt x="461690" y="268954"/>
                    <a:pt x="461422" y="268365"/>
                  </a:cubicBezTo>
                  <a:cubicBezTo>
                    <a:pt x="460994" y="267455"/>
                    <a:pt x="460245" y="266920"/>
                    <a:pt x="459282" y="266760"/>
                  </a:cubicBezTo>
                  <a:cubicBezTo>
                    <a:pt x="458318" y="266599"/>
                    <a:pt x="457355" y="266760"/>
                    <a:pt x="456445" y="267188"/>
                  </a:cubicBezTo>
                  <a:cubicBezTo>
                    <a:pt x="451896" y="269168"/>
                    <a:pt x="449060" y="272807"/>
                    <a:pt x="447829" y="278052"/>
                  </a:cubicBezTo>
                  <a:cubicBezTo>
                    <a:pt x="447080" y="283029"/>
                    <a:pt x="447615" y="287899"/>
                    <a:pt x="449434" y="292555"/>
                  </a:cubicBezTo>
                  <a:cubicBezTo>
                    <a:pt x="451254" y="298442"/>
                    <a:pt x="454251" y="303419"/>
                    <a:pt x="458479" y="307540"/>
                  </a:cubicBezTo>
                  <a:cubicBezTo>
                    <a:pt x="467523" y="314658"/>
                    <a:pt x="478227" y="316852"/>
                    <a:pt x="490429" y="314230"/>
                  </a:cubicBezTo>
                  <a:cubicBezTo>
                    <a:pt x="502685" y="311608"/>
                    <a:pt x="513495" y="307701"/>
                    <a:pt x="522861" y="302563"/>
                  </a:cubicBezTo>
                  <a:cubicBezTo>
                    <a:pt x="526660" y="300583"/>
                    <a:pt x="530193" y="298121"/>
                    <a:pt x="533511" y="295178"/>
                  </a:cubicBezTo>
                  <a:cubicBezTo>
                    <a:pt x="536829" y="292234"/>
                    <a:pt x="539077" y="288702"/>
                    <a:pt x="540307" y="284635"/>
                  </a:cubicBezTo>
                  <a:cubicBezTo>
                    <a:pt x="540896" y="282387"/>
                    <a:pt x="541110" y="280193"/>
                    <a:pt x="541003" y="278052"/>
                  </a:cubicBezTo>
                  <a:cubicBezTo>
                    <a:pt x="541003" y="271576"/>
                    <a:pt x="539612" y="266224"/>
                    <a:pt x="536829" y="262050"/>
                  </a:cubicBezTo>
                  <a:cubicBezTo>
                    <a:pt x="534046" y="257876"/>
                    <a:pt x="529604" y="254022"/>
                    <a:pt x="523556" y="250383"/>
                  </a:cubicBezTo>
                  <a:cubicBezTo>
                    <a:pt x="518098" y="247386"/>
                    <a:pt x="512585" y="245246"/>
                    <a:pt x="507019" y="244015"/>
                  </a:cubicBezTo>
                  <a:cubicBezTo>
                    <a:pt x="500383" y="242677"/>
                    <a:pt x="494015" y="239947"/>
                    <a:pt x="487967" y="235826"/>
                  </a:cubicBezTo>
                  <a:cubicBezTo>
                    <a:pt x="484167" y="232508"/>
                    <a:pt x="482883" y="227638"/>
                    <a:pt x="484007" y="221216"/>
                  </a:cubicBezTo>
                  <a:cubicBezTo>
                    <a:pt x="485131" y="214794"/>
                    <a:pt x="487432" y="208372"/>
                    <a:pt x="490911" y="201950"/>
                  </a:cubicBezTo>
                  <a:cubicBezTo>
                    <a:pt x="494389" y="195528"/>
                    <a:pt x="497868" y="190604"/>
                    <a:pt x="501347" y="187072"/>
                  </a:cubicBezTo>
                  <a:cubicBezTo>
                    <a:pt x="508893" y="180275"/>
                    <a:pt x="516332" y="175030"/>
                    <a:pt x="523556" y="171338"/>
                  </a:cubicBezTo>
                  <a:cubicBezTo>
                    <a:pt x="530835" y="167645"/>
                    <a:pt x="536240" y="166789"/>
                    <a:pt x="539879" y="168715"/>
                  </a:cubicBezTo>
                  <a:cubicBezTo>
                    <a:pt x="540789" y="169464"/>
                    <a:pt x="541271" y="170374"/>
                    <a:pt x="541378" y="171445"/>
                  </a:cubicBezTo>
                  <a:cubicBezTo>
                    <a:pt x="541431" y="172515"/>
                    <a:pt x="541378" y="173639"/>
                    <a:pt x="541271" y="174870"/>
                  </a:cubicBezTo>
                  <a:cubicBezTo>
                    <a:pt x="540950" y="176368"/>
                    <a:pt x="540950" y="177760"/>
                    <a:pt x="541164" y="178937"/>
                  </a:cubicBezTo>
                  <a:cubicBezTo>
                    <a:pt x="541378" y="180168"/>
                    <a:pt x="542341" y="181078"/>
                    <a:pt x="544000" y="181666"/>
                  </a:cubicBezTo>
                  <a:cubicBezTo>
                    <a:pt x="546248" y="182255"/>
                    <a:pt x="548442" y="182416"/>
                    <a:pt x="550476" y="182095"/>
                  </a:cubicBezTo>
                  <a:cubicBezTo>
                    <a:pt x="552510" y="181773"/>
                    <a:pt x="554383" y="180757"/>
                    <a:pt x="556042" y="178937"/>
                  </a:cubicBezTo>
                  <a:cubicBezTo>
                    <a:pt x="557701" y="176796"/>
                    <a:pt x="558557" y="174495"/>
                    <a:pt x="558557" y="171926"/>
                  </a:cubicBezTo>
                  <a:cubicBezTo>
                    <a:pt x="558557" y="169357"/>
                    <a:pt x="558182" y="166949"/>
                    <a:pt x="557433" y="164648"/>
                  </a:cubicBezTo>
                  <a:moveTo>
                    <a:pt x="2766216" y="118997"/>
                  </a:moveTo>
                  <a:cubicBezTo>
                    <a:pt x="2765092" y="119425"/>
                    <a:pt x="2764129" y="120656"/>
                    <a:pt x="2763380" y="122636"/>
                  </a:cubicBezTo>
                  <a:cubicBezTo>
                    <a:pt x="2760329" y="131092"/>
                    <a:pt x="2757492" y="139709"/>
                    <a:pt x="2754763" y="148485"/>
                  </a:cubicBezTo>
                  <a:cubicBezTo>
                    <a:pt x="2754442" y="150145"/>
                    <a:pt x="2754228" y="151911"/>
                    <a:pt x="2754068" y="153677"/>
                  </a:cubicBezTo>
                  <a:cubicBezTo>
                    <a:pt x="2753907" y="154586"/>
                    <a:pt x="2753853" y="155496"/>
                    <a:pt x="2753853" y="156406"/>
                  </a:cubicBezTo>
                  <a:lnTo>
                    <a:pt x="2753853" y="158226"/>
                  </a:lnTo>
                  <a:cubicBezTo>
                    <a:pt x="2753853" y="159564"/>
                    <a:pt x="2754068" y="160955"/>
                    <a:pt x="2754549" y="162293"/>
                  </a:cubicBezTo>
                  <a:cubicBezTo>
                    <a:pt x="2755619" y="164862"/>
                    <a:pt x="2757439" y="166628"/>
                    <a:pt x="2760008" y="167645"/>
                  </a:cubicBezTo>
                  <a:cubicBezTo>
                    <a:pt x="2762577" y="168608"/>
                    <a:pt x="2764985" y="168501"/>
                    <a:pt x="2767286" y="167324"/>
                  </a:cubicBezTo>
                  <a:cubicBezTo>
                    <a:pt x="2767715" y="166896"/>
                    <a:pt x="2768196" y="166414"/>
                    <a:pt x="2768624" y="165986"/>
                  </a:cubicBezTo>
                  <a:cubicBezTo>
                    <a:pt x="2769213" y="165237"/>
                    <a:pt x="2769909" y="164701"/>
                    <a:pt x="2770658" y="164380"/>
                  </a:cubicBezTo>
                  <a:cubicBezTo>
                    <a:pt x="2775046" y="162882"/>
                    <a:pt x="2778632" y="160313"/>
                    <a:pt x="2781415" y="156781"/>
                  </a:cubicBezTo>
                  <a:cubicBezTo>
                    <a:pt x="2784198" y="153249"/>
                    <a:pt x="2786820" y="149288"/>
                    <a:pt x="2789228" y="144900"/>
                  </a:cubicBezTo>
                  <a:cubicBezTo>
                    <a:pt x="2791048" y="141742"/>
                    <a:pt x="2791102" y="138531"/>
                    <a:pt x="2789443" y="135374"/>
                  </a:cubicBezTo>
                  <a:cubicBezTo>
                    <a:pt x="2785482" y="126169"/>
                    <a:pt x="2779167" y="120656"/>
                    <a:pt x="2770390" y="118837"/>
                  </a:cubicBezTo>
                  <a:cubicBezTo>
                    <a:pt x="2768731" y="118516"/>
                    <a:pt x="2767340" y="118623"/>
                    <a:pt x="2766216" y="119051"/>
                  </a:cubicBezTo>
                  <a:moveTo>
                    <a:pt x="1045943" y="332801"/>
                  </a:moveTo>
                  <a:cubicBezTo>
                    <a:pt x="1045515" y="248135"/>
                    <a:pt x="1059750" y="158065"/>
                    <a:pt x="1088810" y="62482"/>
                  </a:cubicBezTo>
                  <a:cubicBezTo>
                    <a:pt x="1089132" y="61252"/>
                    <a:pt x="1089506" y="59753"/>
                    <a:pt x="1089934" y="57933"/>
                  </a:cubicBezTo>
                  <a:cubicBezTo>
                    <a:pt x="1090844" y="54134"/>
                    <a:pt x="1091968" y="50441"/>
                    <a:pt x="1093359" y="46695"/>
                  </a:cubicBezTo>
                  <a:cubicBezTo>
                    <a:pt x="1094697" y="43002"/>
                    <a:pt x="1096356" y="40915"/>
                    <a:pt x="1098337" y="40433"/>
                  </a:cubicBezTo>
                  <a:cubicBezTo>
                    <a:pt x="1119048" y="38292"/>
                    <a:pt x="1136976" y="39363"/>
                    <a:pt x="1152068" y="43591"/>
                  </a:cubicBezTo>
                  <a:cubicBezTo>
                    <a:pt x="1156617" y="44822"/>
                    <a:pt x="1161220" y="46320"/>
                    <a:pt x="1165876" y="48140"/>
                  </a:cubicBezTo>
                  <a:cubicBezTo>
                    <a:pt x="1172084" y="50387"/>
                    <a:pt x="1178292" y="52314"/>
                    <a:pt x="1184607" y="53813"/>
                  </a:cubicBezTo>
                  <a:cubicBezTo>
                    <a:pt x="1190869" y="55311"/>
                    <a:pt x="1197130" y="55686"/>
                    <a:pt x="1203338" y="54936"/>
                  </a:cubicBezTo>
                  <a:cubicBezTo>
                    <a:pt x="1207727" y="54187"/>
                    <a:pt x="1211526" y="51939"/>
                    <a:pt x="1214684" y="48140"/>
                  </a:cubicBezTo>
                  <a:cubicBezTo>
                    <a:pt x="1217842" y="44340"/>
                    <a:pt x="1219233" y="40433"/>
                    <a:pt x="1218859" y="36366"/>
                  </a:cubicBezTo>
                  <a:cubicBezTo>
                    <a:pt x="1218484" y="32298"/>
                    <a:pt x="1215273" y="29194"/>
                    <a:pt x="1209225" y="27054"/>
                  </a:cubicBezTo>
                  <a:cubicBezTo>
                    <a:pt x="1200288" y="24485"/>
                    <a:pt x="1185999" y="22505"/>
                    <a:pt x="1166251" y="21167"/>
                  </a:cubicBezTo>
                  <a:cubicBezTo>
                    <a:pt x="1146503" y="19829"/>
                    <a:pt x="1122955" y="20096"/>
                    <a:pt x="1095607" y="22077"/>
                  </a:cubicBezTo>
                  <a:cubicBezTo>
                    <a:pt x="1096035" y="15440"/>
                    <a:pt x="1093627" y="10035"/>
                    <a:pt x="1088222" y="5968"/>
                  </a:cubicBezTo>
                  <a:cubicBezTo>
                    <a:pt x="1082870" y="1900"/>
                    <a:pt x="1077251" y="1205"/>
                    <a:pt x="1071310" y="3934"/>
                  </a:cubicBezTo>
                  <a:cubicBezTo>
                    <a:pt x="1062373" y="8483"/>
                    <a:pt x="1055897" y="16083"/>
                    <a:pt x="1051830" y="26840"/>
                  </a:cubicBezTo>
                  <a:cubicBezTo>
                    <a:pt x="1020094" y="31389"/>
                    <a:pt x="986913" y="39256"/>
                    <a:pt x="952287" y="50441"/>
                  </a:cubicBezTo>
                  <a:cubicBezTo>
                    <a:pt x="951859" y="50602"/>
                    <a:pt x="951377" y="50762"/>
                    <a:pt x="950949" y="50869"/>
                  </a:cubicBezTo>
                  <a:cubicBezTo>
                    <a:pt x="946400" y="52368"/>
                    <a:pt x="941797" y="53706"/>
                    <a:pt x="937141" y="54829"/>
                  </a:cubicBezTo>
                  <a:cubicBezTo>
                    <a:pt x="932432" y="55953"/>
                    <a:pt x="927776" y="56167"/>
                    <a:pt x="923066" y="55418"/>
                  </a:cubicBezTo>
                  <a:cubicBezTo>
                    <a:pt x="921086" y="54990"/>
                    <a:pt x="918624" y="55043"/>
                    <a:pt x="915574" y="55632"/>
                  </a:cubicBezTo>
                  <a:cubicBezTo>
                    <a:pt x="912523" y="56221"/>
                    <a:pt x="909954" y="58522"/>
                    <a:pt x="907867" y="62429"/>
                  </a:cubicBezTo>
                  <a:cubicBezTo>
                    <a:pt x="905726" y="67246"/>
                    <a:pt x="905245" y="71902"/>
                    <a:pt x="906262" y="76397"/>
                  </a:cubicBezTo>
                  <a:cubicBezTo>
                    <a:pt x="907332" y="80839"/>
                    <a:pt x="909044" y="84585"/>
                    <a:pt x="911453" y="87636"/>
                  </a:cubicBezTo>
                  <a:cubicBezTo>
                    <a:pt x="917821" y="94272"/>
                    <a:pt x="927347" y="94004"/>
                    <a:pt x="940031" y="86726"/>
                  </a:cubicBezTo>
                  <a:cubicBezTo>
                    <a:pt x="954856" y="77789"/>
                    <a:pt x="969948" y="70350"/>
                    <a:pt x="985254" y="64302"/>
                  </a:cubicBezTo>
                  <a:cubicBezTo>
                    <a:pt x="1000613" y="58255"/>
                    <a:pt x="1018167" y="53706"/>
                    <a:pt x="1037969" y="50709"/>
                  </a:cubicBezTo>
                  <a:lnTo>
                    <a:pt x="1038183" y="50709"/>
                  </a:lnTo>
                  <a:cubicBezTo>
                    <a:pt x="1038932" y="50548"/>
                    <a:pt x="1039788" y="50494"/>
                    <a:pt x="1040698" y="50494"/>
                  </a:cubicBezTo>
                  <a:cubicBezTo>
                    <a:pt x="1041608" y="50494"/>
                    <a:pt x="1042411" y="50762"/>
                    <a:pt x="1043213" y="51297"/>
                  </a:cubicBezTo>
                  <a:cubicBezTo>
                    <a:pt x="1043963" y="51832"/>
                    <a:pt x="1044444" y="52849"/>
                    <a:pt x="1044551" y="54348"/>
                  </a:cubicBezTo>
                  <a:cubicBezTo>
                    <a:pt x="1043963" y="57505"/>
                    <a:pt x="1043320" y="60930"/>
                    <a:pt x="1042732" y="64570"/>
                  </a:cubicBezTo>
                  <a:cubicBezTo>
                    <a:pt x="1030048" y="109471"/>
                    <a:pt x="1021913" y="158761"/>
                    <a:pt x="1018381" y="212439"/>
                  </a:cubicBezTo>
                  <a:cubicBezTo>
                    <a:pt x="1014849" y="266117"/>
                    <a:pt x="1015759" y="310698"/>
                    <a:pt x="1021218" y="346233"/>
                  </a:cubicBezTo>
                  <a:cubicBezTo>
                    <a:pt x="1021967" y="350140"/>
                    <a:pt x="1024215" y="353619"/>
                    <a:pt x="1028014" y="356669"/>
                  </a:cubicBezTo>
                  <a:cubicBezTo>
                    <a:pt x="1031814" y="359666"/>
                    <a:pt x="1035614" y="361004"/>
                    <a:pt x="1039467" y="360523"/>
                  </a:cubicBezTo>
                  <a:cubicBezTo>
                    <a:pt x="1043320" y="360095"/>
                    <a:pt x="1045943" y="356616"/>
                    <a:pt x="1047281" y="350087"/>
                  </a:cubicBezTo>
                  <a:cubicBezTo>
                    <a:pt x="1047709" y="346608"/>
                    <a:pt x="1047602" y="343129"/>
                    <a:pt x="1046853" y="339651"/>
                  </a:cubicBezTo>
                  <a:cubicBezTo>
                    <a:pt x="1046424" y="337403"/>
                    <a:pt x="1046103" y="335102"/>
                    <a:pt x="1045943" y="332854"/>
                  </a:cubicBezTo>
                </a:path>
              </a:pathLst>
            </a:custGeom>
            <a:solidFill>
              <a:srgbClr val="EC008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164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BA134-89D1-2210-5777-E01BBD637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3D59F-93E8-7D99-4CA0-D20F8B717870}"/>
              </a:ext>
            </a:extLst>
          </p:cNvPr>
          <p:cNvSpPr txBox="1"/>
          <p:nvPr userDrawn="1"/>
        </p:nvSpPr>
        <p:spPr>
          <a:xfrm>
            <a:off x="375075" y="6519971"/>
            <a:ext cx="2204066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©ETSI 2025. All rights reserved.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50DD75-793F-0958-362A-0446A0D24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0" y="6416456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16A5-966A-0B00-A3A8-73310F3BB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E5F33B7-1B3C-824C-89B7-74F931436C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5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86" r:id="rId3"/>
    <p:sldLayoutId id="2147483669" r:id="rId4"/>
    <p:sldLayoutId id="2147483697" r:id="rId5"/>
    <p:sldLayoutId id="2147483670" r:id="rId6"/>
    <p:sldLayoutId id="2147483681" r:id="rId7"/>
    <p:sldLayoutId id="2147483701" r:id="rId8"/>
    <p:sldLayoutId id="2147483702" r:id="rId9"/>
    <p:sldLayoutId id="2147483703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SzPct val="80000"/>
        <a:buFont typeface=".Hiragino Kaku Gothic Interface W3"/>
        <a:buChar char="◉"/>
        <a:tabLst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SzPct val="80000"/>
        <a:buFont typeface="Courier New" panose="02070309020205020404" pitchFamily="49" charset="0"/>
        <a:buChar char="o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Calibri" panose="020F0502020204030204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ptos" panose="020B0004020202020204" pitchFamily="34" charset="0"/>
        <a:buChar char="→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pp.etsi.org/Teddi/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www.linkedin.com/company/etsi?trk=biz-companies-cym" TargetMode="External"/><Relationship Id="rId7" Type="http://schemas.openxmlformats.org/officeDocument/2006/relationships/hyperlink" Target="https://www.brighttalk.com/channel/12761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emf"/><Relationship Id="rId5" Type="http://schemas.openxmlformats.org/officeDocument/2006/relationships/hyperlink" Target="https://www.youtube.com/user/ETSIstandards" TargetMode="External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g"/><Relationship Id="rId4" Type="http://schemas.openxmlformats.org/officeDocument/2006/relationships/image" Target="../media/image11.gif"/><Relationship Id="rId9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89A6774-DAEE-F447-FDD8-59E8CE4A1F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/>
              <a:t>Module 2 – </a:t>
            </a:r>
            <a:r>
              <a:rPr lang="en-GB" dirty="0"/>
              <a:t>SDOs – What are they?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1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 gears with icons on them&#10;&#10;Description automatically generated">
            <a:extLst>
              <a:ext uri="{FF2B5EF4-FFF2-40B4-BE49-F238E27FC236}">
                <a16:creationId xmlns:a16="http://schemas.microsoft.com/office/drawing/2014/main" id="{973E847A-6DF0-4E0E-8FA1-9ED26FD0B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8" r="29564" b="1"/>
          <a:stretch/>
        </p:blipFill>
        <p:spPr>
          <a:xfrm>
            <a:off x="0" y="953215"/>
            <a:ext cx="334489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646E8D-EB5F-4421-9124-0CE2BFA5C6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8874" y="1344570"/>
            <a:ext cx="8515281" cy="4680000"/>
          </a:xfrm>
        </p:spPr>
        <p:txBody>
          <a:bodyPr>
            <a:normAutofit lnSpcReduction="10000"/>
          </a:bodyPr>
          <a:lstStyle/>
          <a:p>
            <a:r>
              <a:rPr lang="en-GB" dirty="0">
                <a:cs typeface="Poppins Medium"/>
              </a:rPr>
              <a:t>Standards development organizations enable </a:t>
            </a:r>
            <a:br>
              <a:rPr lang="en-GB" dirty="0">
                <a:cs typeface="Poppins Medium"/>
              </a:rPr>
            </a:br>
            <a:r>
              <a:rPr lang="en-GB" dirty="0">
                <a:cs typeface="Poppins Medium"/>
              </a:rPr>
              <a:t>the creation and maintenance of standards</a:t>
            </a:r>
          </a:p>
          <a:p>
            <a:r>
              <a:rPr lang="en-GB" dirty="0">
                <a:cs typeface="Poppins Medium"/>
              </a:rPr>
              <a:t>Experts write the standards</a:t>
            </a:r>
          </a:p>
          <a:p>
            <a:r>
              <a:rPr lang="en-GB" dirty="0">
                <a:cs typeface="Poppins Medium"/>
              </a:rPr>
              <a:t>They come from industry, academia, governmental bodies….</a:t>
            </a:r>
          </a:p>
          <a:p>
            <a:r>
              <a:rPr lang="en-GB" dirty="0">
                <a:cs typeface="Poppins Medium"/>
              </a:rPr>
              <a:t>Most SDOs have some form of membership</a:t>
            </a:r>
          </a:p>
          <a:p>
            <a:r>
              <a:rPr lang="en-GB" dirty="0">
                <a:cs typeface="Poppins Medium"/>
              </a:rPr>
              <a:t>Go find your national one</a:t>
            </a:r>
          </a:p>
          <a:p>
            <a:r>
              <a:rPr lang="en-GB" dirty="0">
                <a:cs typeface="Poppins Medium"/>
              </a:rPr>
              <a:t>Search for standards on something you are interested in, and see who the SDO is</a:t>
            </a:r>
          </a:p>
          <a:p>
            <a:r>
              <a:rPr lang="en-GB" sz="2600" dirty="0">
                <a:cs typeface="Calibri"/>
                <a:hlinkClick r:id="rId3"/>
              </a:rPr>
              <a:t>https://webapp.etsi.org/Teddi/</a:t>
            </a:r>
            <a:r>
              <a:rPr lang="en-GB" sz="2600" dirty="0">
                <a:cs typeface="Calibri"/>
              </a:rPr>
              <a:t> - what is that acronym </a:t>
            </a:r>
            <a:endParaRPr lang="en-GB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9832C9-FD90-4923-A8D5-5C88D66EE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C4E6D-A18B-4821-ABCE-182E025B723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013C-4AD9-4486-BC6C-AAC4FE5A8F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25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8F39AA-73A7-DC94-9D66-0E348E8D45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65825" y="4521200"/>
            <a:ext cx="6226175" cy="547688"/>
          </a:xfrm>
          <a:prstGeom prst="rect">
            <a:avLst/>
          </a:prstGeo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Thank you for your attention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D76A14F-0568-4520-9C8E-4A00EF4C36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88750" y="6340475"/>
            <a:ext cx="603250" cy="381000"/>
          </a:xfrm>
          <a:prstGeom prst="rect">
            <a:avLst/>
          </a:prstGeom>
        </p:spPr>
        <p:txBody>
          <a:bodyPr/>
          <a:lstStyle/>
          <a:p>
            <a:fld id="{3C6DF47B-3BED-4C75-ACAB-4344E1B376FE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99513C59-71D4-4046-9F20-062C6D94AE67}"/>
              </a:ext>
            </a:extLst>
          </p:cNvPr>
          <p:cNvSpPr txBox="1"/>
          <p:nvPr/>
        </p:nvSpPr>
        <p:spPr>
          <a:xfrm>
            <a:off x="7908712" y="6273699"/>
            <a:ext cx="1608133" cy="43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>
                <a:solidFill>
                  <a:schemeClr val="accent3"/>
                </a:solidFill>
                <a:cs typeface="Poppins" pitchFamily="2" charset="77"/>
              </a:rPr>
              <a:t>Follow us on: </a:t>
            </a:r>
          </a:p>
        </p:txBody>
      </p:sp>
      <p:pic>
        <p:nvPicPr>
          <p:cNvPr id="12" name="Picture 11" descr="LinkedIn Icon.">
            <a:hlinkClick r:id="rId3"/>
            <a:extLst>
              <a:ext uri="{FF2B5EF4-FFF2-40B4-BE49-F238E27FC236}">
                <a16:creationId xmlns:a16="http://schemas.microsoft.com/office/drawing/2014/main" id="{9AFABD34-EFA7-3E45-BE85-5A3BD7E7BD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477" y="6385828"/>
            <a:ext cx="288000" cy="288000"/>
          </a:xfrm>
          <a:prstGeom prst="rect">
            <a:avLst/>
          </a:prstGeom>
        </p:spPr>
      </p:pic>
      <p:pic>
        <p:nvPicPr>
          <p:cNvPr id="9" name="Picture 8" descr="YouTube Icon">
            <a:hlinkClick r:id="rId5"/>
            <a:extLst>
              <a:ext uri="{FF2B5EF4-FFF2-40B4-BE49-F238E27FC236}">
                <a16:creationId xmlns:a16="http://schemas.microsoft.com/office/drawing/2014/main" id="{381C725C-DE32-FD40-8418-280CA9A2266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429" y="6368424"/>
            <a:ext cx="317052" cy="317052"/>
          </a:xfrm>
          <a:prstGeom prst="rect">
            <a:avLst/>
          </a:prstGeom>
        </p:spPr>
      </p:pic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2E8E0810-BA52-36C6-3C75-16C5A9DB1A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3719" y="6312834"/>
            <a:ext cx="369615" cy="3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22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5F30CF6-CDB4-92FE-C48B-336409A04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Poppins"/>
              </a:rPr>
              <a:t>SDOs - Standards Development Organizations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6D9AED-A52B-69D1-1F2B-3EA5F2B0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2715" y="5968587"/>
            <a:ext cx="849923" cy="365125"/>
          </a:xfrm>
          <a:prstGeom prst="rect">
            <a:avLst/>
          </a:prstGeom>
        </p:spPr>
        <p:txBody>
          <a:bodyPr/>
          <a:lstStyle/>
          <a:p>
            <a:fld id="{8EA25D51-4EA4-4D34-A06F-10C8B87C409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56A0657-509B-AA96-140D-E52F866A02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0821" y="1620606"/>
            <a:ext cx="6502551" cy="4679950"/>
          </a:xfrm>
        </p:spPr>
        <p:txBody>
          <a:bodyPr/>
          <a:lstStyle/>
          <a:p>
            <a:r>
              <a:rPr lang="en-US" altLang="en-US" sz="2400" dirty="0"/>
              <a:t>Support for standards creation via a collaborative process</a:t>
            </a:r>
          </a:p>
          <a:p>
            <a:r>
              <a:rPr lang="en-US" altLang="en-US" sz="2400" dirty="0"/>
              <a:t>Publishing and distribution of standards</a:t>
            </a:r>
          </a:p>
          <a:p>
            <a:r>
              <a:rPr lang="en-US" altLang="en-US" sz="2400" dirty="0"/>
              <a:t>Clear rules allow competitors to work together</a:t>
            </a:r>
          </a:p>
          <a:p>
            <a:r>
              <a:rPr lang="en-US" altLang="en-US" sz="2400" dirty="0"/>
              <a:t>Some sell the standards their members create</a:t>
            </a:r>
          </a:p>
          <a:p>
            <a:r>
              <a:rPr lang="en-US" altLang="en-US" sz="2400" dirty="0"/>
              <a:t>Vary in size and complexity</a:t>
            </a:r>
          </a:p>
          <a:p>
            <a:endParaRPr lang="en-GB" sz="2400" dirty="0">
              <a:cs typeface="Calibri" panose="020F0502020204030204" pitchFamily="34" charset="0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F8826B7C-E28A-4CE2-816D-D312ED9CBF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279" y="1634602"/>
            <a:ext cx="1011934" cy="1011934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6D476159-C24F-48AF-A16D-F3C5F7F22A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005" y="2546625"/>
            <a:ext cx="2328951" cy="967616"/>
          </a:xfrm>
          <a:prstGeom prst="rect">
            <a:avLst/>
          </a:prstGeom>
        </p:spPr>
      </p:pic>
      <p:pic>
        <p:nvPicPr>
          <p:cNvPr id="10" name="Picture 27">
            <a:extLst>
              <a:ext uri="{FF2B5EF4-FFF2-40B4-BE49-F238E27FC236}">
                <a16:creationId xmlns:a16="http://schemas.microsoft.com/office/drawing/2014/main" id="{8159CB73-054D-4B6F-8139-5CBBD10557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65" y="5072764"/>
            <a:ext cx="1964711" cy="1045507"/>
          </a:xfrm>
          <a:prstGeom prst="rect">
            <a:avLst/>
          </a:prstGeom>
        </p:spPr>
      </p:pic>
      <p:pic>
        <p:nvPicPr>
          <p:cNvPr id="11" name="Picture 37">
            <a:extLst>
              <a:ext uri="{FF2B5EF4-FFF2-40B4-BE49-F238E27FC236}">
                <a16:creationId xmlns:a16="http://schemas.microsoft.com/office/drawing/2014/main" id="{25897E95-1322-4E69-8C48-A2BE10C85E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62" y="3674215"/>
            <a:ext cx="2570953" cy="821864"/>
          </a:xfrm>
          <a:prstGeom prst="rect">
            <a:avLst/>
          </a:prstGeom>
        </p:spPr>
      </p:pic>
      <p:pic>
        <p:nvPicPr>
          <p:cNvPr id="13" name="Picture 39">
            <a:extLst>
              <a:ext uri="{FF2B5EF4-FFF2-40B4-BE49-F238E27FC236}">
                <a16:creationId xmlns:a16="http://schemas.microsoft.com/office/drawing/2014/main" id="{5CB937EA-7317-443F-93A4-139E854609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000" y="4602640"/>
            <a:ext cx="1042101" cy="708784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40EF377-17D0-46FA-A1E9-3076A5C7B2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9533" y="3669485"/>
            <a:ext cx="1119501" cy="11365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767020-CF4B-4C57-AE95-B17E01089E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90526" y="4732304"/>
            <a:ext cx="1259439" cy="11597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B55F8D-8A06-441B-A705-A86DC757FB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8765" y="1351789"/>
            <a:ext cx="2328952" cy="1025623"/>
          </a:xfrm>
          <a:prstGeom prst="rect">
            <a:avLst/>
          </a:prstGeom>
        </p:spPr>
      </p:pic>
      <p:pic>
        <p:nvPicPr>
          <p:cNvPr id="17" name="Picture 16" descr="A close up of a sign&#10;&#10;Description generated with high confidence">
            <a:extLst>
              <a:ext uri="{FF2B5EF4-FFF2-40B4-BE49-F238E27FC236}">
                <a16:creationId xmlns:a16="http://schemas.microsoft.com/office/drawing/2014/main" id="{2C877067-C695-46AF-AF4B-F405B76BEC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8016" y="1359622"/>
            <a:ext cx="1045160" cy="967616"/>
          </a:xfrm>
          <a:prstGeom prst="rect">
            <a:avLst/>
          </a:prstGeom>
        </p:spPr>
      </p:pic>
      <p:pic>
        <p:nvPicPr>
          <p:cNvPr id="18" name="Picture 13">
            <a:extLst>
              <a:ext uri="{FF2B5EF4-FFF2-40B4-BE49-F238E27FC236}">
                <a16:creationId xmlns:a16="http://schemas.microsoft.com/office/drawing/2014/main" id="{EBFD7DF2-33FD-4F63-A3E4-9A19CE2C69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932" y="2901596"/>
            <a:ext cx="1767467" cy="65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35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1A733544-26B3-3718-20E7-06994B55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National, Regional, and Global Bodies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D2AF7-7153-77D0-81A4-54F8452CFB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EA25D51-4EA4-4D34-A06F-10C8B87C409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BFFC67-BDDE-4408-979E-6B5FF7A1A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29" y="1177016"/>
            <a:ext cx="10803698" cy="42934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389500-E348-4553-836C-3A44702102DC}"/>
              </a:ext>
            </a:extLst>
          </p:cNvPr>
          <p:cNvSpPr txBox="1"/>
          <p:nvPr/>
        </p:nvSpPr>
        <p:spPr>
          <a:xfrm>
            <a:off x="993569" y="5837347"/>
            <a:ext cx="11198431" cy="71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Regulation (EU) No 1025/2012 of the European Parliament and of the Council:</a:t>
            </a:r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Designates CEN, CENELEC and ETSI as the European Standardization Organizations (ESOs).</a:t>
            </a:r>
          </a:p>
        </p:txBody>
      </p:sp>
    </p:spTree>
    <p:extLst>
      <p:ext uri="{BB962C8B-B14F-4D97-AF65-F5344CB8AC3E}">
        <p14:creationId xmlns:p14="http://schemas.microsoft.com/office/powerpoint/2010/main" val="781594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40346F-B6E1-4C05-8BC2-4BA051E5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ESOs – making up the European  Standardization System (ESS)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5A379-87F6-461E-AABF-45B2043EF5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F3AAEFC9-C496-45E5-8257-E8EC34D30A16}"/>
              </a:ext>
            </a:extLst>
          </p:cNvPr>
          <p:cNvSpPr/>
          <p:nvPr/>
        </p:nvSpPr>
        <p:spPr>
          <a:xfrm>
            <a:off x="1119913" y="1370403"/>
            <a:ext cx="9746900" cy="4632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295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AEF465-0DF5-411F-9D92-715D56DA2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Regional SDOs in the world of Telecoms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3D6BC-83AA-4FB5-8377-D02FBD549FE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73B17A-AA34-4F29-860B-83EA19185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79" y="1313382"/>
            <a:ext cx="9153441" cy="532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64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616D9D-BAB3-4522-9094-89408286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Industrial Consortia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1A2EF-022E-4B43-856E-AE155B79F35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DFF29-6424-46D8-B1EE-A4FEB2D06E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A4E8A8-A9CE-4295-A249-A82AFB92EA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1574" y="1600571"/>
            <a:ext cx="11689056" cy="2150335"/>
          </a:xfrm>
        </p:spPr>
        <p:txBody>
          <a:bodyPr/>
          <a:lstStyle/>
          <a:p>
            <a:pPr algn="just"/>
            <a:r>
              <a:rPr lang="en-GB" sz="2400" dirty="0">
                <a:cs typeface="Calibri"/>
              </a:rPr>
              <a:t>In addition to SDOs, there are other organizations that  do not strictly or entirely use formal standardization procedures but aim at defining standards in a specific area </a:t>
            </a:r>
            <a:endParaRPr lang="en-GB" sz="2400" dirty="0">
              <a:cs typeface="Calibri" panose="020F0502020204030204" pitchFamily="34" charset="0"/>
            </a:endParaRPr>
          </a:p>
          <a:p>
            <a:pPr lvl="1" algn="just"/>
            <a:r>
              <a:rPr lang="en-GB" sz="2200" dirty="0">
                <a:cs typeface="Calibri" panose="020F0502020204030204" pitchFamily="34" charset="0"/>
              </a:rPr>
              <a:t>Example Industrial Fora/Consortia: they are composed of groups of companies that temporarily join their efforts on specific subjects to realise, accelerate, complement, or promote the development of standards</a:t>
            </a:r>
            <a:endParaRPr lang="en-GB" sz="2200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8D5D4E-02FE-4AD3-82A1-E73E162BE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42" y="5015330"/>
            <a:ext cx="3219696" cy="734767"/>
          </a:xfrm>
          <a:prstGeom prst="rect">
            <a:avLst/>
          </a:prstGeom>
        </p:spPr>
      </p:pic>
      <p:pic>
        <p:nvPicPr>
          <p:cNvPr id="10" name="Picture 22">
            <a:extLst>
              <a:ext uri="{FF2B5EF4-FFF2-40B4-BE49-F238E27FC236}">
                <a16:creationId xmlns:a16="http://schemas.microsoft.com/office/drawing/2014/main" id="{BACD229E-14D6-4431-942A-74AD091B7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668" y="4562090"/>
            <a:ext cx="2814533" cy="820623"/>
          </a:xfrm>
          <a:prstGeom prst="rect">
            <a:avLst/>
          </a:prstGeom>
        </p:spPr>
      </p:pic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35F4B31-F67D-497B-9B1E-F45A791E8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459" y="3672626"/>
            <a:ext cx="1949937" cy="468442"/>
          </a:xfrm>
          <a:prstGeom prst="rect">
            <a:avLst/>
          </a:prstGeom>
        </p:spPr>
      </p:pic>
      <p:pic>
        <p:nvPicPr>
          <p:cNvPr id="12" name="Picture 11" descr="A drawing of a face&#10;&#10;Description generated with high confidence">
            <a:extLst>
              <a:ext uri="{FF2B5EF4-FFF2-40B4-BE49-F238E27FC236}">
                <a16:creationId xmlns:a16="http://schemas.microsoft.com/office/drawing/2014/main" id="{F23B8241-26CC-43F2-8285-E493045D3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4604" y="3633463"/>
            <a:ext cx="2301396" cy="668147"/>
          </a:xfrm>
          <a:prstGeom prst="rect">
            <a:avLst/>
          </a:prstGeom>
        </p:spPr>
      </p:pic>
      <p:sp>
        <p:nvSpPr>
          <p:cNvPr id="13" name="AutoShape 2" descr="Z-Wave logo">
            <a:extLst>
              <a:ext uri="{FF2B5EF4-FFF2-40B4-BE49-F238E27FC236}">
                <a16:creationId xmlns:a16="http://schemas.microsoft.com/office/drawing/2014/main" id="{EF180429-B8B7-4B9D-8BC0-ED9EF765CC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4508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4" name="Picture 1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C4A347E-B3E8-49C3-87A9-CBEFBEE7DC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4126" y="3478840"/>
            <a:ext cx="1683979" cy="749897"/>
          </a:xfrm>
          <a:prstGeom prst="rect">
            <a:avLst/>
          </a:prstGeom>
        </p:spPr>
      </p:pic>
      <p:pic>
        <p:nvPicPr>
          <p:cNvPr id="15" name="Picture 1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C0D4FE57-E469-47B1-902C-B686AE3339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4215" y="4468962"/>
            <a:ext cx="1942642" cy="1092736"/>
          </a:xfrm>
          <a:prstGeom prst="rect">
            <a:avLst/>
          </a:prstGeom>
        </p:spPr>
      </p:pic>
      <p:pic>
        <p:nvPicPr>
          <p:cNvPr id="16" name="Picture 6" descr="logo">
            <a:extLst>
              <a:ext uri="{FF2B5EF4-FFF2-40B4-BE49-F238E27FC236}">
                <a16:creationId xmlns:a16="http://schemas.microsoft.com/office/drawing/2014/main" id="{10DC050C-A7D8-4DFE-AD0E-D0BD3FFF4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203" y="4699401"/>
            <a:ext cx="1371600" cy="133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s://www.snia.org/sites/all/themes/snia2017/logo.png">
            <a:extLst>
              <a:ext uri="{FF2B5EF4-FFF2-40B4-BE49-F238E27FC236}">
                <a16:creationId xmlns:a16="http://schemas.microsoft.com/office/drawing/2014/main" id="{09AB5971-D7E0-4BFD-A29E-F985404B5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17" y="5256039"/>
            <a:ext cx="1429489" cy="749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23971">
            <a:extLst>
              <a:ext uri="{FF2B5EF4-FFF2-40B4-BE49-F238E27FC236}">
                <a16:creationId xmlns:a16="http://schemas.microsoft.com/office/drawing/2014/main" id="{15664448-AB49-4D78-A1E8-DA78ECBA4F0A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66" y="3734625"/>
            <a:ext cx="2363431" cy="465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988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1E76E1-1185-4F3A-B298-C928F3BEFDE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158" y="1665885"/>
            <a:ext cx="11368347" cy="4680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We all use them – for example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PDF: a document format created by Adobe Systems.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HTML: a language for describing the structure of Web pages. It was originally created by Tim Berners-Lee, and it is currently published and maintained by W3C.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Microsoft Windows: an operating system that became an industry standard, and so did its specifications (e.g., the Microsoft Web Services Security specification, WS-Security).</a:t>
            </a:r>
          </a:p>
          <a:p>
            <a:pPr>
              <a:lnSpc>
                <a:spcPct val="120000"/>
              </a:lnSpc>
            </a:pPr>
            <a:r>
              <a:rPr lang="en-GB" dirty="0">
                <a:cs typeface="Poppins Medium"/>
              </a:rPr>
              <a:t>They are called “de facto standards”. They are common practices adopted by the market, which are not the result of any formal standardization process.</a:t>
            </a:r>
            <a:r>
              <a:rPr lang="en-US" dirty="0">
                <a:cs typeface="Poppins Medium"/>
              </a:rPr>
              <a:t> 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GB" dirty="0"/>
              <a:t>De facto standards may be adopted as formal standards by recognised SDOs: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ISO/IEC 15445:2000 Information technology -- Document description and processing languages -- </a:t>
            </a:r>
            <a:r>
              <a:rPr lang="en-GB" dirty="0" err="1"/>
              <a:t>HyperText</a:t>
            </a:r>
            <a:r>
              <a:rPr lang="en-GB" dirty="0"/>
              <a:t> </a:t>
            </a:r>
            <a:r>
              <a:rPr lang="en-GB" dirty="0" err="1"/>
              <a:t>Markup</a:t>
            </a:r>
            <a:r>
              <a:rPr lang="en-GB" dirty="0"/>
              <a:t> Language (HTML).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ISO 32000-1:2008 Document management -- Portable document format -- Part 1: PDF.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102ABC-F41E-483F-9814-18F5C6E50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De facto standards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2B93D-0B0E-47F1-A28C-CC8D60BFDF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CB320-4808-4846-A888-1793327532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11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E98C60-0C2E-43FA-9671-F983398902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15616" y="1628563"/>
            <a:ext cx="10876383" cy="4680000"/>
          </a:xfrm>
        </p:spPr>
        <p:txBody>
          <a:bodyPr>
            <a:normAutofit lnSpcReduction="10000"/>
          </a:bodyPr>
          <a:lstStyle/>
          <a:p>
            <a:r>
              <a:rPr lang="en-GB" dirty="0">
                <a:cs typeface="Poppins Medium"/>
              </a:rPr>
              <a:t>SDOs can create groups/projects for cooperating in the definition of specific standards</a:t>
            </a:r>
          </a:p>
          <a:p>
            <a:pPr marL="539750" lvl="1" indent="-359410"/>
            <a:r>
              <a:rPr lang="en-GB" sz="2800" dirty="0"/>
              <a:t>3GPP</a:t>
            </a:r>
          </a:p>
          <a:p>
            <a:pPr lvl="2"/>
            <a:r>
              <a:rPr lang="en-GB" sz="2800" dirty="0"/>
              <a:t>The standards that ensure your mobile works</a:t>
            </a:r>
          </a:p>
          <a:p>
            <a:pPr marL="539750" lvl="1" indent="-359410"/>
            <a:r>
              <a:rPr lang="en-GB" sz="2800" dirty="0"/>
              <a:t>OneM2M</a:t>
            </a:r>
          </a:p>
          <a:p>
            <a:pPr lvl="2"/>
            <a:r>
              <a:rPr lang="en-GB" sz="2800" dirty="0">
                <a:cs typeface="Poppins Medium"/>
              </a:rPr>
              <a:t>interoperability of Machine-to-Machine (M2M) communications and the Internet of Things (IoT). </a:t>
            </a:r>
            <a:br>
              <a:rPr lang="en-GB" sz="2800" dirty="0"/>
            </a:br>
            <a:endParaRPr lang="en-GB" sz="2800" dirty="0"/>
          </a:p>
          <a:p>
            <a:pPr marL="254000" lvl="1" indent="0">
              <a:buNone/>
            </a:pPr>
            <a:r>
              <a:rPr lang="en-GB" sz="2800" dirty="0"/>
              <a:t>Partnership projects are creating global standards, hence the reason your phone works everywhere, but don’t forget to pack the power adapter when you go on holiday!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BB522E-4D98-411A-A2D2-C44724994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Partnership projects – bringing SDOs together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8FEBF-398C-4A5A-B9A7-D95C44FCA8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E38CD-36F6-4C30-B292-945A98AB4B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4175D21C-8DA6-40F8-81BB-CF6290EB8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43" y="2361766"/>
            <a:ext cx="1215575" cy="713138"/>
          </a:xfrm>
          <a:prstGeom prst="rect">
            <a:avLst/>
          </a:prstGeom>
        </p:spPr>
      </p:pic>
      <p:pic>
        <p:nvPicPr>
          <p:cNvPr id="8" name="Picture 2" descr="oneM2M - Wikipedia">
            <a:extLst>
              <a:ext uri="{FF2B5EF4-FFF2-40B4-BE49-F238E27FC236}">
                <a16:creationId xmlns:a16="http://schemas.microsoft.com/office/drawing/2014/main" id="{F556A4A7-475C-4C8C-84F0-25BFD1D82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275"/>
            <a:ext cx="1551262" cy="8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284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DC1282-D644-42A1-9608-FA1F819415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1533" y="1736456"/>
            <a:ext cx="5112169" cy="4680000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Standards are NOT </a:t>
            </a:r>
            <a:r>
              <a:rPr lang="en-US" dirty="0">
                <a:cs typeface="Calibri" panose="020F0502020204030204" pitchFamily="34" charset="0"/>
              </a:rPr>
              <a:t>regulations.</a:t>
            </a:r>
          </a:p>
          <a:p>
            <a:r>
              <a:rPr lang="en-US" dirty="0">
                <a:cs typeface="Calibri" panose="020F0502020204030204" pitchFamily="34" charset="0"/>
              </a:rPr>
              <a:t>Standards are NOT a set of thorough design rules.</a:t>
            </a:r>
          </a:p>
          <a:p>
            <a:r>
              <a:rPr lang="en-US" dirty="0">
                <a:cs typeface="Calibri" panose="020F0502020204030204" pitchFamily="34" charset="0"/>
              </a:rPr>
              <a:t>Standards are voluntary, 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NOT compulsory</a:t>
            </a:r>
          </a:p>
          <a:p>
            <a:r>
              <a:rPr lang="en-US" altLang="en-US" dirty="0">
                <a:cs typeface="Calibri" panose="020F0502020204030204" pitchFamily="34" charset="0"/>
              </a:rPr>
              <a:t>But some regulations reference standards</a:t>
            </a:r>
          </a:p>
          <a:p>
            <a:r>
              <a:rPr lang="en-US" altLang="en-US" dirty="0">
                <a:cs typeface="Calibri" panose="020F0502020204030204" pitchFamily="34" charset="0"/>
              </a:rPr>
              <a:t>Some regulators ask for standards- e.g. the EC with standardization requests</a:t>
            </a:r>
            <a:endParaRPr lang="he-IL" altLang="en-US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3BF52C-C9C4-491E-94A8-BE88E647E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Formal standardization, SDO standards, and regulation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FA151-137A-4F3D-9763-B85EFC5B1A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1EA12-FD88-492A-9131-C773EA81308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BA9A4F-DE64-44B5-9981-5A1B9B19D9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8" t="3041" r="2601" b="1391"/>
          <a:stretch/>
        </p:blipFill>
        <p:spPr>
          <a:xfrm>
            <a:off x="5643702" y="1912775"/>
            <a:ext cx="6140861" cy="410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69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5">
      <a:dk1>
        <a:srgbClr val="EC008C"/>
      </a:dk1>
      <a:lt1>
        <a:sysClr val="window" lastClr="FFFFFF"/>
      </a:lt1>
      <a:dk2>
        <a:srgbClr val="181C44"/>
      </a:dk2>
      <a:lt2>
        <a:srgbClr val="FFFFFF"/>
      </a:lt2>
      <a:accent1>
        <a:srgbClr val="EC008C"/>
      </a:accent1>
      <a:accent2>
        <a:srgbClr val="F15D27"/>
      </a:accent2>
      <a:accent3>
        <a:srgbClr val="8DC640"/>
      </a:accent3>
      <a:accent4>
        <a:srgbClr val="F07FAC"/>
      </a:accent4>
      <a:accent5>
        <a:srgbClr val="FFC20E"/>
      </a:accent5>
      <a:accent6>
        <a:srgbClr val="F68D66"/>
      </a:accent6>
      <a:hlink>
        <a:srgbClr val="A0CBED"/>
      </a:hlink>
      <a:folHlink>
        <a:srgbClr val="004A8D"/>
      </a:folHlink>
    </a:clrScheme>
    <a:fontScheme name="Custom 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TSI_EaS_MasterTechStandardisation_Template_2025.pptx" id="{FABEB594-D243-4ECF-BCD9-EE0F7104BEF7}" vid="{A08DD8D3-6C68-4E10-A2DB-FF22C70079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AD6A16ECBC054B9711993F44EDF6D6" ma:contentTypeVersion="13" ma:contentTypeDescription="Create a new document." ma:contentTypeScope="" ma:versionID="4c2fb472aa2292818020bea3f11e4b86">
  <xsd:schema xmlns:xsd="http://www.w3.org/2001/XMLSchema" xmlns:xs="http://www.w3.org/2001/XMLSchema" xmlns:p="http://schemas.microsoft.com/office/2006/metadata/properties" xmlns:ns2="c760837b-f74e-4cf8-8793-8ef23bf1b979" xmlns:ns3="3df6a3cd-5888-447e-86ed-9eb196013da0" targetNamespace="http://schemas.microsoft.com/office/2006/metadata/properties" ma:root="true" ma:fieldsID="0aee4c0de44544680207137ed4031401" ns2:_="" ns3:_="">
    <xsd:import namespace="c760837b-f74e-4cf8-8793-8ef23bf1b979"/>
    <xsd:import namespace="3df6a3cd-5888-447e-86ed-9eb196013d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0837b-f74e-4cf8-8793-8ef23bf1b9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fd3c702-1e94-4359-a2ce-26b5441be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f6a3cd-5888-447e-86ed-9eb196013da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07a6719-347d-49d9-918a-e2c69c4d2ddd}" ma:internalName="TaxCatchAll" ma:showField="CatchAllData" ma:web="3df6a3cd-5888-447e-86ed-9eb196013d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f6a3cd-5888-447e-86ed-9eb196013da0" xsi:nil="true"/>
    <lcf76f155ced4ddcb4097134ff3c332f xmlns="c760837b-f74e-4cf8-8793-8ef23bf1b97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346EC92-2129-4B80-819F-C33B66BCDB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0837b-f74e-4cf8-8793-8ef23bf1b979"/>
    <ds:schemaRef ds:uri="3df6a3cd-5888-447e-86ed-9eb196013d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8A052F-6FD2-447C-8F83-00B1D714B6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D9BC59-AA01-404F-9205-E1D057C7C5BF}">
  <ds:schemaRefs>
    <ds:schemaRef ds:uri="1315b6bd-0bdd-4078-985c-46b6b4a87f33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ba219bd8-7449-422b-ad2b-4f57349c1045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3df6a3cd-5888-447e-86ed-9eb196013da0"/>
    <ds:schemaRef ds:uri="c760837b-f74e-4cf8-8793-8ef23bf1b9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ETSI_EaS_MasterTechStandardisation_Template_with_s</Template>
  <TotalTime>60</TotalTime>
  <Words>532</Words>
  <Application>Microsoft Office PowerPoint</Application>
  <PresentationFormat>Widescreen</PresentationFormat>
  <Paragraphs>58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.Hiragino Kaku Gothic Interface W3</vt:lpstr>
      <vt:lpstr>Aptos</vt:lpstr>
      <vt:lpstr>Arial</vt:lpstr>
      <vt:lpstr>Calibri</vt:lpstr>
      <vt:lpstr>Courier New</vt:lpstr>
      <vt:lpstr>Poppins</vt:lpstr>
      <vt:lpstr>Poppins Medium</vt:lpstr>
      <vt:lpstr>Wingdings</vt:lpstr>
      <vt:lpstr>Office Theme</vt:lpstr>
      <vt:lpstr>Module 2 – SDOs – What are they? </vt:lpstr>
      <vt:lpstr>SDOs - Standards Development Organizations</vt:lpstr>
      <vt:lpstr>National, Regional, and Global Bodies</vt:lpstr>
      <vt:lpstr>3 ESOs – making up the European  Standardization System (ESS)</vt:lpstr>
      <vt:lpstr>Regional SDOs in the world of Telecoms</vt:lpstr>
      <vt:lpstr>Industrial Consortia</vt:lpstr>
      <vt:lpstr>De facto standards</vt:lpstr>
      <vt:lpstr>Partnership projects – bringing SDOs together</vt:lpstr>
      <vt:lpstr>Formal standardization, SDO standards, and regulation</vt:lpstr>
      <vt:lpstr>Summary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Howard Benn</dc:creator>
  <cp:lastModifiedBy>Howard Benn</cp:lastModifiedBy>
  <cp:revision>4</cp:revision>
  <cp:lastPrinted>2024-08-08T17:05:53Z</cp:lastPrinted>
  <dcterms:created xsi:type="dcterms:W3CDTF">2025-07-10T18:34:07Z</dcterms:created>
  <dcterms:modified xsi:type="dcterms:W3CDTF">2025-07-11T16:09:20Z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0x0101001BAD6A16ECBC054B9711993F44EDF6D6</vt:lpwstr>
  </property>
</Properties>
</file>