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306" r:id="rId5"/>
    <p:sldId id="307" r:id="rId6"/>
    <p:sldId id="308" r:id="rId7"/>
    <p:sldId id="325" r:id="rId8"/>
    <p:sldId id="309" r:id="rId9"/>
    <p:sldId id="326" r:id="rId10"/>
    <p:sldId id="311" r:id="rId11"/>
    <p:sldId id="328" r:id="rId12"/>
    <p:sldId id="329" r:id="rId13"/>
    <p:sldId id="313" r:id="rId14"/>
    <p:sldId id="32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5D2763-9E2A-9039-4BAB-3D8C887362C7}" name="Michael Sharpe" initials="MS" userId="S::Michael.Sharpe@etsi.org::862a2889-51fe-459e-be6f-8bc5e37d37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520"/>
    <a:srgbClr val="FF4DB5"/>
    <a:srgbClr val="5C1A5B"/>
    <a:srgbClr val="779F38"/>
    <a:srgbClr val="B4008C"/>
    <a:srgbClr val="F06E0A"/>
    <a:srgbClr val="F06678"/>
    <a:srgbClr val="F358B5"/>
    <a:srgbClr val="E00087"/>
    <a:srgbClr val="EC00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3" autoAdjust="0"/>
    <p:restoredTop sz="83191" autoAdjust="0"/>
  </p:normalViewPr>
  <p:slideViewPr>
    <p:cSldViewPr snapToGrid="0" showGuides="1">
      <p:cViewPr varScale="1">
        <p:scale>
          <a:sx n="131" d="100"/>
          <a:sy n="131" d="100"/>
        </p:scale>
        <p:origin x="1228" y="76"/>
      </p:cViewPr>
      <p:guideLst>
        <p:guide orient="horz" pos="2160"/>
        <p:guide pos="3840"/>
      </p:guideLst>
    </p:cSldViewPr>
  </p:slideViewPr>
  <p:outlineViewPr>
    <p:cViewPr>
      <p:scale>
        <a:sx n="100" d="100"/>
        <a:sy n="100" d="100"/>
      </p:scale>
      <p:origin x="-112" y="0"/>
    </p:cViewPr>
  </p:outlineViewPr>
  <p:notesTextViewPr>
    <p:cViewPr>
      <p:scale>
        <a:sx n="1" d="1"/>
        <a:sy n="1" d="1"/>
      </p:scale>
      <p:origin x="0" y="0"/>
    </p:cViewPr>
  </p:notesTextViewPr>
  <p:sorterViewPr>
    <p:cViewPr>
      <p:scale>
        <a:sx n="128" d="100"/>
        <a:sy n="12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68F38A-9D17-492D-9315-8AB046B33D89}" type="datetimeFigureOut">
              <a:rPr lang="en-US" smtClean="0"/>
              <a:t>7/30/2025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461B5A-64FC-4082-879A-B8F9B344F7F5}" type="slidenum">
              <a:rPr lang="en-US" smtClean="0"/>
              <a:t>‹#›</a:t>
            </a:fld>
            <a:endParaRPr lang="en-US"/>
          </a:p>
        </p:txBody>
      </p:sp>
    </p:spTree>
    <p:extLst>
      <p:ext uri="{BB962C8B-B14F-4D97-AF65-F5344CB8AC3E}">
        <p14:creationId xmlns:p14="http://schemas.microsoft.com/office/powerpoint/2010/main" val="340287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461B5A-64FC-4082-879A-B8F9B344F7F5}" type="slidenum">
              <a:rPr lang="en-US" smtClean="0"/>
              <a:t>2</a:t>
            </a:fld>
            <a:endParaRPr lang="en-US"/>
          </a:p>
        </p:txBody>
      </p:sp>
    </p:spTree>
    <p:extLst>
      <p:ext uri="{BB962C8B-B14F-4D97-AF65-F5344CB8AC3E}">
        <p14:creationId xmlns:p14="http://schemas.microsoft.com/office/powerpoint/2010/main" val="1804012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461B5A-64FC-4082-879A-B8F9B344F7F5}" type="slidenum">
              <a:rPr lang="en-US" smtClean="0"/>
              <a:t>3</a:t>
            </a:fld>
            <a:endParaRPr lang="en-US"/>
          </a:p>
        </p:txBody>
      </p:sp>
    </p:spTree>
    <p:extLst>
      <p:ext uri="{BB962C8B-B14F-4D97-AF65-F5344CB8AC3E}">
        <p14:creationId xmlns:p14="http://schemas.microsoft.com/office/powerpoint/2010/main" val="1573799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461B5A-64FC-4082-879A-B8F9B344F7F5}" type="slidenum">
              <a:rPr lang="en-US" smtClean="0"/>
              <a:t>5</a:t>
            </a:fld>
            <a:endParaRPr lang="en-US"/>
          </a:p>
        </p:txBody>
      </p:sp>
    </p:spTree>
    <p:extLst>
      <p:ext uri="{BB962C8B-B14F-4D97-AF65-F5344CB8AC3E}">
        <p14:creationId xmlns:p14="http://schemas.microsoft.com/office/powerpoint/2010/main" val="3509152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461B5A-64FC-4082-879A-B8F9B344F7F5}" type="slidenum">
              <a:rPr lang="en-US" smtClean="0"/>
              <a:t>6</a:t>
            </a:fld>
            <a:endParaRPr lang="en-US"/>
          </a:p>
        </p:txBody>
      </p:sp>
    </p:spTree>
    <p:extLst>
      <p:ext uri="{BB962C8B-B14F-4D97-AF65-F5344CB8AC3E}">
        <p14:creationId xmlns:p14="http://schemas.microsoft.com/office/powerpoint/2010/main" val="1085582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Partner Presentation">
    <p:bg>
      <p:bgPr>
        <a:gradFill>
          <a:gsLst>
            <a:gs pos="45000">
              <a:srgbClr val="10132E"/>
            </a:gs>
            <a:gs pos="83000">
              <a:srgbClr val="233E80"/>
            </a:gs>
            <a:gs pos="100000">
              <a:srgbClr val="763EA8"/>
            </a:gs>
          </a:gsLst>
          <a:lin ang="11400000" scaled="0"/>
        </a:gra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072223C2-603C-E4E5-6D1C-2C5B265FCEE0}"/>
              </a:ext>
            </a:extLst>
          </p:cNvPr>
          <p:cNvSpPr/>
          <p:nvPr userDrawn="1"/>
        </p:nvSpPr>
        <p:spPr>
          <a:xfrm>
            <a:off x="6732026" y="2907108"/>
            <a:ext cx="5459974" cy="3950892"/>
          </a:xfrm>
          <a:custGeom>
            <a:avLst/>
            <a:gdLst>
              <a:gd name="connsiteX0" fmla="*/ 4702352 w 5459974"/>
              <a:gd name="connsiteY0" fmla="*/ 131 h 3950892"/>
              <a:gd name="connsiteX1" fmla="*/ 5325482 w 5459974"/>
              <a:gd name="connsiteY1" fmla="*/ 125168 h 3950892"/>
              <a:gd name="connsiteX2" fmla="*/ 5459974 w 5459974"/>
              <a:gd name="connsiteY2" fmla="*/ 188832 h 3950892"/>
              <a:gd name="connsiteX3" fmla="*/ 5459974 w 5459974"/>
              <a:gd name="connsiteY3" fmla="*/ 3950892 h 3950892"/>
              <a:gd name="connsiteX4" fmla="*/ 230748 w 5459974"/>
              <a:gd name="connsiteY4" fmla="*/ 3950892 h 3950892"/>
              <a:gd name="connsiteX5" fmla="*/ 158683 w 5459974"/>
              <a:gd name="connsiteY5" fmla="*/ 3791410 h 3950892"/>
              <a:gd name="connsiteX6" fmla="*/ 5222 w 5459974"/>
              <a:gd name="connsiteY6" fmla="*/ 3163790 h 3950892"/>
              <a:gd name="connsiteX7" fmla="*/ 576536 w 5459974"/>
              <a:gd name="connsiteY7" fmla="*/ 1971870 h 3950892"/>
              <a:gd name="connsiteX8" fmla="*/ 1973340 w 5459974"/>
              <a:gd name="connsiteY8" fmla="*/ 1653798 h 3950892"/>
              <a:gd name="connsiteX9" fmla="*/ 3604112 w 5459974"/>
              <a:gd name="connsiteY9" fmla="*/ 694094 h 3950892"/>
              <a:gd name="connsiteX10" fmla="*/ 4702352 w 5459974"/>
              <a:gd name="connsiteY10" fmla="*/ 131 h 395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9974" h="3950892">
                <a:moveTo>
                  <a:pt x="4702352" y="131"/>
                </a:moveTo>
                <a:cubicBezTo>
                  <a:pt x="4919967" y="4424"/>
                  <a:pt x="5130682" y="47220"/>
                  <a:pt x="5325482" y="125168"/>
                </a:cubicBezTo>
                <a:lnTo>
                  <a:pt x="5459974" y="188832"/>
                </a:lnTo>
                <a:lnTo>
                  <a:pt x="5459974" y="3950892"/>
                </a:lnTo>
                <a:lnTo>
                  <a:pt x="230748" y="3950892"/>
                </a:lnTo>
                <a:lnTo>
                  <a:pt x="158683" y="3791410"/>
                </a:lnTo>
                <a:cubicBezTo>
                  <a:pt x="78533" y="3590835"/>
                  <a:pt x="25459" y="3379785"/>
                  <a:pt x="5222" y="3163790"/>
                </a:cubicBezTo>
                <a:cubicBezTo>
                  <a:pt x="-39048" y="2690830"/>
                  <a:pt x="202163" y="2249524"/>
                  <a:pt x="576536" y="1971870"/>
                </a:cubicBezTo>
                <a:cubicBezTo>
                  <a:pt x="1024732" y="1639314"/>
                  <a:pt x="1450619" y="1703325"/>
                  <a:pt x="1973340" y="1653798"/>
                </a:cubicBezTo>
                <a:cubicBezTo>
                  <a:pt x="2620346" y="1592357"/>
                  <a:pt x="3115031" y="1073257"/>
                  <a:pt x="3604112" y="694094"/>
                </a:cubicBezTo>
                <a:cubicBezTo>
                  <a:pt x="3938420" y="434896"/>
                  <a:pt x="4252052" y="-8746"/>
                  <a:pt x="4702352" y="131"/>
                </a:cubicBezTo>
                <a:close/>
              </a:path>
            </a:pathLst>
          </a:custGeom>
          <a:gradFill>
            <a:gsLst>
              <a:gs pos="63000">
                <a:schemeClr val="accent6">
                  <a:lumMod val="75000"/>
                </a:schemeClr>
              </a:gs>
              <a:gs pos="0">
                <a:schemeClr val="accent1"/>
              </a:gs>
            </a:gsLst>
            <a:lin ang="8100000" scaled="1"/>
          </a:gradFill>
          <a:ln w="0" cap="flat">
            <a:noFill/>
            <a:prstDash val="solid"/>
            <a:miter/>
          </a:ln>
        </p:spPr>
        <p:txBody>
          <a:bodyPr wrap="square" rtlCol="0" anchor="ctr">
            <a:noAutofit/>
          </a:bodyPr>
          <a:lstStyle/>
          <a:p>
            <a:endParaRPr lang="en-US" dirty="0"/>
          </a:p>
        </p:txBody>
      </p:sp>
      <p:sp>
        <p:nvSpPr>
          <p:cNvPr id="2" name="כותרת 1">
            <a:extLst>
              <a:ext uri="{FF2B5EF4-FFF2-40B4-BE49-F238E27FC236}">
                <a16:creationId xmlns:a16="http://schemas.microsoft.com/office/drawing/2014/main" id="{7C8E7994-4D9D-70BB-4A98-2ED9FCA59530}"/>
              </a:ext>
            </a:extLst>
          </p:cNvPr>
          <p:cNvSpPr>
            <a:spLocks noGrp="1"/>
          </p:cNvSpPr>
          <p:nvPr>
            <p:ph type="ctrTitle" hasCustomPrompt="1"/>
          </p:nvPr>
        </p:nvSpPr>
        <p:spPr>
          <a:xfrm>
            <a:off x="682788" y="2542641"/>
            <a:ext cx="9859035" cy="1549025"/>
          </a:xfrm>
          <a:prstGeom prst="rect">
            <a:avLst/>
          </a:prstGeom>
        </p:spPr>
        <p:txBody>
          <a:bodyPr anchor="ctr">
            <a:noAutofit/>
          </a:bodyPr>
          <a:lstStyle>
            <a:lvl1pPr algn="l">
              <a:lnSpc>
                <a:spcPct val="100000"/>
              </a:lnSpc>
              <a:defRPr sz="4800" baseline="0">
                <a:solidFill>
                  <a:schemeClr val="bg2"/>
                </a:solidFill>
                <a:latin typeface="+mj-lt"/>
              </a:defRPr>
            </a:lvl1pPr>
          </a:lstStyle>
          <a:p>
            <a:r>
              <a:rPr lang="en-US" dirty="0"/>
              <a:t>Presentation title</a:t>
            </a:r>
          </a:p>
        </p:txBody>
      </p:sp>
      <p:sp>
        <p:nvSpPr>
          <p:cNvPr id="58" name="Text Placeholder 19">
            <a:extLst>
              <a:ext uri="{FF2B5EF4-FFF2-40B4-BE49-F238E27FC236}">
                <a16:creationId xmlns:a16="http://schemas.microsoft.com/office/drawing/2014/main" id="{D4C59A32-9FDE-3EAE-95C3-44438A9B8FFA}"/>
              </a:ext>
            </a:extLst>
          </p:cNvPr>
          <p:cNvSpPr>
            <a:spLocks noGrp="1"/>
          </p:cNvSpPr>
          <p:nvPr>
            <p:ph type="body" sz="quarter" idx="19" hasCustomPrompt="1"/>
          </p:nvPr>
        </p:nvSpPr>
        <p:spPr>
          <a:xfrm>
            <a:off x="9383404" y="5275881"/>
            <a:ext cx="2038350" cy="877887"/>
          </a:xfrm>
          <a:prstGeom prst="rect">
            <a:avLst/>
          </a:prstGeom>
        </p:spPr>
        <p:txBody>
          <a:bodyPr/>
          <a:lstStyle>
            <a:lvl1pPr marL="0" indent="0">
              <a:buNone/>
              <a:defRPr sz="2400" b="1">
                <a:solidFill>
                  <a:schemeClr val="bg2"/>
                </a:solidFill>
              </a:defRPr>
            </a:lvl1pPr>
          </a:lstStyle>
          <a:p>
            <a:pPr lvl="0"/>
            <a:r>
              <a:rPr lang="en-US" dirty="0"/>
              <a:t>[Education Organization]</a:t>
            </a:r>
          </a:p>
        </p:txBody>
      </p:sp>
      <p:sp>
        <p:nvSpPr>
          <p:cNvPr id="59" name="TextBox 58">
            <a:extLst>
              <a:ext uri="{FF2B5EF4-FFF2-40B4-BE49-F238E27FC236}">
                <a16:creationId xmlns:a16="http://schemas.microsoft.com/office/drawing/2014/main" id="{BFF8869A-B311-4392-447A-5A5FF6647CAB}"/>
              </a:ext>
            </a:extLst>
          </p:cNvPr>
          <p:cNvSpPr txBox="1"/>
          <p:nvPr userDrawn="1"/>
        </p:nvSpPr>
        <p:spPr>
          <a:xfrm>
            <a:off x="7352253" y="5324156"/>
            <a:ext cx="2301886" cy="369332"/>
          </a:xfrm>
          <a:prstGeom prst="rect">
            <a:avLst/>
          </a:prstGeom>
          <a:noFill/>
        </p:spPr>
        <p:txBody>
          <a:bodyPr wrap="square" rtlCol="0">
            <a:spAutoFit/>
          </a:bodyPr>
          <a:lstStyle/>
          <a:p>
            <a:r>
              <a:rPr lang="en-US" dirty="0">
                <a:solidFill>
                  <a:schemeClr val="bg1"/>
                </a:solidFill>
              </a:rPr>
              <a:t>In collaboration with</a:t>
            </a:r>
            <a:endParaRPr lang="en-US" b="1" dirty="0">
              <a:solidFill>
                <a:schemeClr val="bg1"/>
              </a:solidFill>
            </a:endParaRPr>
          </a:p>
        </p:txBody>
      </p:sp>
      <p:grpSp>
        <p:nvGrpSpPr>
          <p:cNvPr id="4" name="Group 3">
            <a:extLst>
              <a:ext uri="{FF2B5EF4-FFF2-40B4-BE49-F238E27FC236}">
                <a16:creationId xmlns:a16="http://schemas.microsoft.com/office/drawing/2014/main" id="{74D67B20-AC96-B472-5D81-ADF3305103CF}"/>
              </a:ext>
            </a:extLst>
          </p:cNvPr>
          <p:cNvGrpSpPr/>
          <p:nvPr userDrawn="1"/>
        </p:nvGrpSpPr>
        <p:grpSpPr>
          <a:xfrm>
            <a:off x="6505769" y="631371"/>
            <a:ext cx="5064760" cy="885348"/>
            <a:chOff x="8080811" y="631371"/>
            <a:chExt cx="3489718" cy="610022"/>
          </a:xfrm>
        </p:grpSpPr>
        <p:sp>
          <p:nvSpPr>
            <p:cNvPr id="5" name="Freeform: Shape 7">
              <a:extLst>
                <a:ext uri="{FF2B5EF4-FFF2-40B4-BE49-F238E27FC236}">
                  <a16:creationId xmlns:a16="http://schemas.microsoft.com/office/drawing/2014/main" id="{D6BB337D-4B5A-0337-C1DC-092C6C6FFBFC}"/>
                </a:ext>
              </a:extLst>
            </p:cNvPr>
            <p:cNvSpPr/>
            <p:nvPr/>
          </p:nvSpPr>
          <p:spPr>
            <a:xfrm>
              <a:off x="11117130" y="1105779"/>
              <a:ext cx="138450" cy="131760"/>
            </a:xfrm>
            <a:custGeom>
              <a:avLst/>
              <a:gdLst>
                <a:gd name="connsiteX0" fmla="*/ 0 w 138450"/>
                <a:gd name="connsiteY0" fmla="*/ 131600 h 131760"/>
                <a:gd name="connsiteX1" fmla="*/ 33823 w 138450"/>
                <a:gd name="connsiteY1" fmla="*/ 0 h 131760"/>
                <a:gd name="connsiteX2" fmla="*/ 138450 w 138450"/>
                <a:gd name="connsiteY2" fmla="*/ 161 h 131760"/>
                <a:gd name="connsiteX3" fmla="*/ 130529 w 138450"/>
                <a:gd name="connsiteY3" fmla="*/ 30880 h 131760"/>
                <a:gd name="connsiteX4" fmla="*/ 67968 w 138450"/>
                <a:gd name="connsiteY4" fmla="*/ 30773 h 131760"/>
                <a:gd name="connsiteX5" fmla="*/ 63151 w 138450"/>
                <a:gd name="connsiteY5" fmla="*/ 49611 h 131760"/>
                <a:gd name="connsiteX6" fmla="*/ 116080 w 138450"/>
                <a:gd name="connsiteY6" fmla="*/ 49664 h 131760"/>
                <a:gd name="connsiteX7" fmla="*/ 108213 w 138450"/>
                <a:gd name="connsiteY7" fmla="*/ 80384 h 131760"/>
                <a:gd name="connsiteX8" fmla="*/ 55284 w 138450"/>
                <a:gd name="connsiteY8" fmla="*/ 80277 h 131760"/>
                <a:gd name="connsiteX9" fmla="*/ 49932 w 138450"/>
                <a:gd name="connsiteY9" fmla="*/ 100934 h 131760"/>
                <a:gd name="connsiteX10" fmla="*/ 115009 w 138450"/>
                <a:gd name="connsiteY10" fmla="*/ 101042 h 131760"/>
                <a:gd name="connsiteX11" fmla="*/ 107089 w 138450"/>
                <a:gd name="connsiteY11" fmla="*/ 131761 h 131760"/>
                <a:gd name="connsiteX12" fmla="*/ 0 w 138450"/>
                <a:gd name="connsiteY12" fmla="*/ 131600 h 13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450" h="131760">
                  <a:moveTo>
                    <a:pt x="0" y="131600"/>
                  </a:moveTo>
                  <a:lnTo>
                    <a:pt x="33823" y="0"/>
                  </a:lnTo>
                  <a:lnTo>
                    <a:pt x="138450" y="161"/>
                  </a:lnTo>
                  <a:lnTo>
                    <a:pt x="130529" y="30880"/>
                  </a:lnTo>
                  <a:lnTo>
                    <a:pt x="67968" y="30773"/>
                  </a:lnTo>
                  <a:lnTo>
                    <a:pt x="63151" y="49611"/>
                  </a:lnTo>
                  <a:lnTo>
                    <a:pt x="116080" y="49664"/>
                  </a:lnTo>
                  <a:lnTo>
                    <a:pt x="108213" y="80384"/>
                  </a:lnTo>
                  <a:lnTo>
                    <a:pt x="55284" y="80277"/>
                  </a:lnTo>
                  <a:lnTo>
                    <a:pt x="49932" y="100934"/>
                  </a:lnTo>
                  <a:lnTo>
                    <a:pt x="115009" y="101042"/>
                  </a:lnTo>
                  <a:lnTo>
                    <a:pt x="107089" y="131761"/>
                  </a:lnTo>
                  <a:lnTo>
                    <a:pt x="0" y="131600"/>
                  </a:lnTo>
                  <a:close/>
                </a:path>
              </a:pathLst>
            </a:custGeom>
            <a:solidFill>
              <a:schemeClr val="bg2"/>
            </a:solidFill>
            <a:ln w="0" cap="flat">
              <a:noFill/>
              <a:prstDash val="solid"/>
              <a:miter/>
            </a:ln>
          </p:spPr>
          <p:txBody>
            <a:bodyPr rtlCol="0" anchor="ctr"/>
            <a:lstStyle/>
            <a:p>
              <a:endParaRPr lang="en-US"/>
            </a:p>
          </p:txBody>
        </p:sp>
        <p:sp>
          <p:nvSpPr>
            <p:cNvPr id="6" name="Freeform: Shape 8">
              <a:extLst>
                <a:ext uri="{FF2B5EF4-FFF2-40B4-BE49-F238E27FC236}">
                  <a16:creationId xmlns:a16="http://schemas.microsoft.com/office/drawing/2014/main" id="{8CFA2BC6-22E3-E73A-1D4D-18FA6EF1FBED}"/>
                </a:ext>
              </a:extLst>
            </p:cNvPr>
            <p:cNvSpPr/>
            <p:nvPr/>
          </p:nvSpPr>
          <p:spPr>
            <a:xfrm>
              <a:off x="11256490" y="1105993"/>
              <a:ext cx="126515" cy="131707"/>
            </a:xfrm>
            <a:custGeom>
              <a:avLst/>
              <a:gdLst>
                <a:gd name="connsiteX0" fmla="*/ 8884 w 126515"/>
                <a:gd name="connsiteY0" fmla="*/ 0 h 131707"/>
                <a:gd name="connsiteX1" fmla="*/ 126516 w 126515"/>
                <a:gd name="connsiteY1" fmla="*/ 214 h 131707"/>
                <a:gd name="connsiteX2" fmla="*/ 117632 w 126515"/>
                <a:gd name="connsiteY2" fmla="*/ 34733 h 131707"/>
                <a:gd name="connsiteX3" fmla="*/ 79848 w 126515"/>
                <a:gd name="connsiteY3" fmla="*/ 34679 h 131707"/>
                <a:gd name="connsiteX4" fmla="*/ 54909 w 126515"/>
                <a:gd name="connsiteY4" fmla="*/ 131707 h 131707"/>
                <a:gd name="connsiteX5" fmla="*/ 12844 w 126515"/>
                <a:gd name="connsiteY5" fmla="*/ 131654 h 131707"/>
                <a:gd name="connsiteX6" fmla="*/ 37783 w 126515"/>
                <a:gd name="connsiteY6" fmla="*/ 34572 h 131707"/>
                <a:gd name="connsiteX7" fmla="*/ 0 w 126515"/>
                <a:gd name="connsiteY7" fmla="*/ 34519 h 131707"/>
                <a:gd name="connsiteX8" fmla="*/ 8884 w 126515"/>
                <a:gd name="connsiteY8" fmla="*/ 0 h 13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515" h="131707">
                  <a:moveTo>
                    <a:pt x="8884" y="0"/>
                  </a:moveTo>
                  <a:lnTo>
                    <a:pt x="126516" y="214"/>
                  </a:lnTo>
                  <a:lnTo>
                    <a:pt x="117632" y="34733"/>
                  </a:lnTo>
                  <a:lnTo>
                    <a:pt x="79848" y="34679"/>
                  </a:lnTo>
                  <a:lnTo>
                    <a:pt x="54909" y="131707"/>
                  </a:lnTo>
                  <a:lnTo>
                    <a:pt x="12844" y="131654"/>
                  </a:lnTo>
                  <a:lnTo>
                    <a:pt x="37783" y="34572"/>
                  </a:lnTo>
                  <a:lnTo>
                    <a:pt x="0" y="34519"/>
                  </a:lnTo>
                  <a:lnTo>
                    <a:pt x="8884" y="0"/>
                  </a:lnTo>
                  <a:close/>
                </a:path>
              </a:pathLst>
            </a:custGeom>
            <a:solidFill>
              <a:schemeClr val="bg2"/>
            </a:solidFill>
            <a:ln w="0" cap="flat">
              <a:noFill/>
              <a:prstDash val="solid"/>
              <a:miter/>
            </a:ln>
          </p:spPr>
          <p:txBody>
            <a:bodyPr rtlCol="0" anchor="ctr"/>
            <a:lstStyle/>
            <a:p>
              <a:endParaRPr lang="en-US"/>
            </a:p>
          </p:txBody>
        </p:sp>
        <p:sp>
          <p:nvSpPr>
            <p:cNvPr id="8" name="Freeform: Shape 9">
              <a:extLst>
                <a:ext uri="{FF2B5EF4-FFF2-40B4-BE49-F238E27FC236}">
                  <a16:creationId xmlns:a16="http://schemas.microsoft.com/office/drawing/2014/main" id="{AF2ABD2D-34FA-0C05-850E-E91A67FF5A99}"/>
                </a:ext>
              </a:extLst>
            </p:cNvPr>
            <p:cNvSpPr/>
            <p:nvPr/>
          </p:nvSpPr>
          <p:spPr>
            <a:xfrm>
              <a:off x="11361156" y="1102836"/>
              <a:ext cx="128337" cy="138557"/>
            </a:xfrm>
            <a:custGeom>
              <a:avLst/>
              <a:gdLst>
                <a:gd name="connsiteX0" fmla="*/ 87945 w 128337"/>
                <a:gd name="connsiteY0" fmla="*/ 41691 h 138557"/>
                <a:gd name="connsiteX1" fmla="*/ 84199 w 128337"/>
                <a:gd name="connsiteY1" fmla="*/ 32753 h 138557"/>
                <a:gd name="connsiteX2" fmla="*/ 73923 w 128337"/>
                <a:gd name="connsiteY2" fmla="*/ 30345 h 138557"/>
                <a:gd name="connsiteX3" fmla="*/ 58617 w 128337"/>
                <a:gd name="connsiteY3" fmla="*/ 37837 h 138557"/>
                <a:gd name="connsiteX4" fmla="*/ 118182 w 128337"/>
                <a:gd name="connsiteY4" fmla="*/ 93335 h 138557"/>
                <a:gd name="connsiteX5" fmla="*/ 46469 w 128337"/>
                <a:gd name="connsiteY5" fmla="*/ 138558 h 138557"/>
                <a:gd name="connsiteX6" fmla="*/ 925 w 128337"/>
                <a:gd name="connsiteY6" fmla="*/ 94405 h 138557"/>
                <a:gd name="connsiteX7" fmla="*/ 41224 w 128337"/>
                <a:gd name="connsiteY7" fmla="*/ 94405 h 138557"/>
                <a:gd name="connsiteX8" fmla="*/ 45505 w 128337"/>
                <a:gd name="connsiteY8" fmla="*/ 104895 h 138557"/>
                <a:gd name="connsiteX9" fmla="*/ 56584 w 128337"/>
                <a:gd name="connsiteY9" fmla="*/ 108213 h 138557"/>
                <a:gd name="connsiteX10" fmla="*/ 76546 w 128337"/>
                <a:gd name="connsiteY10" fmla="*/ 98580 h 138557"/>
                <a:gd name="connsiteX11" fmla="*/ 17301 w 128337"/>
                <a:gd name="connsiteY11" fmla="*/ 41958 h 138557"/>
                <a:gd name="connsiteX12" fmla="*/ 83717 w 128337"/>
                <a:gd name="connsiteY12" fmla="*/ 0 h 138557"/>
                <a:gd name="connsiteX13" fmla="*/ 127923 w 128337"/>
                <a:gd name="connsiteY13" fmla="*/ 41744 h 138557"/>
                <a:gd name="connsiteX14" fmla="*/ 87998 w 128337"/>
                <a:gd name="connsiteY14" fmla="*/ 41744 h 13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37" h="138557">
                  <a:moveTo>
                    <a:pt x="87945" y="41691"/>
                  </a:moveTo>
                  <a:cubicBezTo>
                    <a:pt x="88427" y="37141"/>
                    <a:pt x="86768" y="34359"/>
                    <a:pt x="84199" y="32753"/>
                  </a:cubicBezTo>
                  <a:cubicBezTo>
                    <a:pt x="81576" y="31094"/>
                    <a:pt x="78044" y="30345"/>
                    <a:pt x="73923" y="30345"/>
                  </a:cubicBezTo>
                  <a:cubicBezTo>
                    <a:pt x="64665" y="30345"/>
                    <a:pt x="59848" y="33074"/>
                    <a:pt x="58617" y="37837"/>
                  </a:cubicBezTo>
                  <a:cubicBezTo>
                    <a:pt x="53533" y="57585"/>
                    <a:pt x="130491" y="45437"/>
                    <a:pt x="118182" y="93335"/>
                  </a:cubicBezTo>
                  <a:cubicBezTo>
                    <a:pt x="110369" y="123840"/>
                    <a:pt x="81790" y="138611"/>
                    <a:pt x="46469" y="138558"/>
                  </a:cubicBezTo>
                  <a:cubicBezTo>
                    <a:pt x="12592" y="138504"/>
                    <a:pt x="-4266" y="118167"/>
                    <a:pt x="925" y="94405"/>
                  </a:cubicBezTo>
                  <a:lnTo>
                    <a:pt x="41224" y="94405"/>
                  </a:lnTo>
                  <a:cubicBezTo>
                    <a:pt x="40903" y="99222"/>
                    <a:pt x="42508" y="102701"/>
                    <a:pt x="45505" y="104895"/>
                  </a:cubicBezTo>
                  <a:cubicBezTo>
                    <a:pt x="48342" y="107089"/>
                    <a:pt x="52516" y="108213"/>
                    <a:pt x="56584" y="108213"/>
                  </a:cubicBezTo>
                  <a:cubicBezTo>
                    <a:pt x="67126" y="108213"/>
                    <a:pt x="74940" y="104788"/>
                    <a:pt x="76546" y="98580"/>
                  </a:cubicBezTo>
                  <a:cubicBezTo>
                    <a:pt x="81683" y="78671"/>
                    <a:pt x="4350" y="92211"/>
                    <a:pt x="17301" y="41958"/>
                  </a:cubicBezTo>
                  <a:cubicBezTo>
                    <a:pt x="24473" y="13968"/>
                    <a:pt x="51606" y="-53"/>
                    <a:pt x="83717" y="0"/>
                  </a:cubicBezTo>
                  <a:cubicBezTo>
                    <a:pt x="119360" y="54"/>
                    <a:pt x="130759" y="18731"/>
                    <a:pt x="127923" y="41744"/>
                  </a:cubicBezTo>
                  <a:lnTo>
                    <a:pt x="87998" y="41744"/>
                  </a:lnTo>
                  <a:close/>
                </a:path>
              </a:pathLst>
            </a:custGeom>
            <a:solidFill>
              <a:schemeClr val="bg2"/>
            </a:solidFill>
            <a:ln w="0" cap="flat">
              <a:noFill/>
              <a:prstDash val="solid"/>
              <a:miter/>
            </a:ln>
          </p:spPr>
          <p:txBody>
            <a:bodyPr rtlCol="0" anchor="ctr"/>
            <a:lstStyle/>
            <a:p>
              <a:endParaRPr lang="en-US"/>
            </a:p>
          </p:txBody>
        </p:sp>
        <p:sp>
          <p:nvSpPr>
            <p:cNvPr id="9" name="Freeform: Shape 11">
              <a:extLst>
                <a:ext uri="{FF2B5EF4-FFF2-40B4-BE49-F238E27FC236}">
                  <a16:creationId xmlns:a16="http://schemas.microsoft.com/office/drawing/2014/main" id="{74146584-DE99-103C-F39C-1DD1EF66CDA9}"/>
                </a:ext>
              </a:extLst>
            </p:cNvPr>
            <p:cNvSpPr/>
            <p:nvPr/>
          </p:nvSpPr>
          <p:spPr>
            <a:xfrm>
              <a:off x="11479124" y="1106421"/>
              <a:ext cx="75888" cy="131653"/>
            </a:xfrm>
            <a:custGeom>
              <a:avLst/>
              <a:gdLst>
                <a:gd name="connsiteX0" fmla="*/ 0 w 75888"/>
                <a:gd name="connsiteY0" fmla="*/ 131547 h 131653"/>
                <a:gd name="connsiteX1" fmla="*/ 33823 w 75888"/>
                <a:gd name="connsiteY1" fmla="*/ 0 h 131653"/>
                <a:gd name="connsiteX2" fmla="*/ 75888 w 75888"/>
                <a:gd name="connsiteY2" fmla="*/ 54 h 131653"/>
                <a:gd name="connsiteX3" fmla="*/ 42065 w 75888"/>
                <a:gd name="connsiteY3" fmla="*/ 131654 h 131653"/>
                <a:gd name="connsiteX4" fmla="*/ 0 w 75888"/>
                <a:gd name="connsiteY4" fmla="*/ 131547 h 131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88" h="131653">
                  <a:moveTo>
                    <a:pt x="0" y="131547"/>
                  </a:moveTo>
                  <a:lnTo>
                    <a:pt x="33823" y="0"/>
                  </a:lnTo>
                  <a:lnTo>
                    <a:pt x="75888" y="54"/>
                  </a:lnTo>
                  <a:lnTo>
                    <a:pt x="42065" y="131654"/>
                  </a:lnTo>
                  <a:lnTo>
                    <a:pt x="0" y="131547"/>
                  </a:lnTo>
                  <a:close/>
                </a:path>
              </a:pathLst>
            </a:custGeom>
            <a:solidFill>
              <a:schemeClr val="bg2"/>
            </a:solidFill>
            <a:ln w="0" cap="flat">
              <a:noFill/>
              <a:prstDash val="solid"/>
              <a:miter/>
            </a:ln>
          </p:spPr>
          <p:txBody>
            <a:bodyPr rtlCol="0" anchor="ctr"/>
            <a:lstStyle/>
            <a:p>
              <a:endParaRPr lang="en-US"/>
            </a:p>
          </p:txBody>
        </p:sp>
        <p:sp>
          <p:nvSpPr>
            <p:cNvPr id="10" name="Freeform: Shape 12">
              <a:extLst>
                <a:ext uri="{FF2B5EF4-FFF2-40B4-BE49-F238E27FC236}">
                  <a16:creationId xmlns:a16="http://schemas.microsoft.com/office/drawing/2014/main" id="{2CCFB756-1FFE-28DA-7102-BDB814772948}"/>
                </a:ext>
              </a:extLst>
            </p:cNvPr>
            <p:cNvSpPr/>
            <p:nvPr/>
          </p:nvSpPr>
          <p:spPr>
            <a:xfrm>
              <a:off x="10655594" y="1140940"/>
              <a:ext cx="171470" cy="94940"/>
            </a:xfrm>
            <a:custGeom>
              <a:avLst/>
              <a:gdLst>
                <a:gd name="connsiteX0" fmla="*/ 171471 w 171470"/>
                <a:gd name="connsiteY0" fmla="*/ 0 h 94940"/>
                <a:gd name="connsiteX1" fmla="*/ 112976 w 171470"/>
                <a:gd name="connsiteY1" fmla="*/ 94940 h 94940"/>
                <a:gd name="connsiteX2" fmla="*/ 80544 w 171470"/>
                <a:gd name="connsiteY2" fmla="*/ 94940 h 94940"/>
                <a:gd name="connsiteX3" fmla="*/ 77280 w 171470"/>
                <a:gd name="connsiteY3" fmla="*/ 38479 h 94940"/>
                <a:gd name="connsiteX4" fmla="*/ 76958 w 171470"/>
                <a:gd name="connsiteY4" fmla="*/ 38479 h 94940"/>
                <a:gd name="connsiteX5" fmla="*/ 42761 w 171470"/>
                <a:gd name="connsiteY5" fmla="*/ 94940 h 94940"/>
                <a:gd name="connsiteX6" fmla="*/ 9954 w 171470"/>
                <a:gd name="connsiteY6" fmla="*/ 94940 h 94940"/>
                <a:gd name="connsiteX7" fmla="*/ 0 w 171470"/>
                <a:gd name="connsiteY7" fmla="*/ 0 h 94940"/>
                <a:gd name="connsiteX8" fmla="*/ 32753 w 171470"/>
                <a:gd name="connsiteY8" fmla="*/ 0 h 94940"/>
                <a:gd name="connsiteX9" fmla="*/ 33395 w 171470"/>
                <a:gd name="connsiteY9" fmla="*/ 59940 h 94940"/>
                <a:gd name="connsiteX10" fmla="*/ 33770 w 171470"/>
                <a:gd name="connsiteY10" fmla="*/ 59940 h 94940"/>
                <a:gd name="connsiteX11" fmla="*/ 69412 w 171470"/>
                <a:gd name="connsiteY11" fmla="*/ 0 h 94940"/>
                <a:gd name="connsiteX12" fmla="*/ 102379 w 171470"/>
                <a:gd name="connsiteY12" fmla="*/ 0 h 94940"/>
                <a:gd name="connsiteX13" fmla="*/ 104948 w 171470"/>
                <a:gd name="connsiteY13" fmla="*/ 59244 h 94940"/>
                <a:gd name="connsiteX14" fmla="*/ 105323 w 171470"/>
                <a:gd name="connsiteY14" fmla="*/ 59244 h 94940"/>
                <a:gd name="connsiteX15" fmla="*/ 134115 w 171470"/>
                <a:gd name="connsiteY15" fmla="*/ 0 h 94940"/>
                <a:gd name="connsiteX16" fmla="*/ 171471 w 171470"/>
                <a:gd name="connsiteY16" fmla="*/ 0 h 9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470" h="94940">
                  <a:moveTo>
                    <a:pt x="171471" y="0"/>
                  </a:moveTo>
                  <a:lnTo>
                    <a:pt x="112976" y="94940"/>
                  </a:lnTo>
                  <a:lnTo>
                    <a:pt x="80544" y="94940"/>
                  </a:lnTo>
                  <a:lnTo>
                    <a:pt x="77280" y="38479"/>
                  </a:lnTo>
                  <a:lnTo>
                    <a:pt x="76958" y="38479"/>
                  </a:lnTo>
                  <a:lnTo>
                    <a:pt x="42761" y="94940"/>
                  </a:lnTo>
                  <a:lnTo>
                    <a:pt x="9954" y="94940"/>
                  </a:lnTo>
                  <a:lnTo>
                    <a:pt x="0" y="0"/>
                  </a:lnTo>
                  <a:lnTo>
                    <a:pt x="32753" y="0"/>
                  </a:lnTo>
                  <a:lnTo>
                    <a:pt x="33395" y="59940"/>
                  </a:lnTo>
                  <a:lnTo>
                    <a:pt x="33770" y="59940"/>
                  </a:lnTo>
                  <a:lnTo>
                    <a:pt x="69412" y="0"/>
                  </a:lnTo>
                  <a:lnTo>
                    <a:pt x="102379" y="0"/>
                  </a:lnTo>
                  <a:lnTo>
                    <a:pt x="104948" y="59244"/>
                  </a:lnTo>
                  <a:lnTo>
                    <a:pt x="105323" y="59244"/>
                  </a:lnTo>
                  <a:lnTo>
                    <a:pt x="134115" y="0"/>
                  </a:lnTo>
                  <a:lnTo>
                    <a:pt x="171471" y="0"/>
                  </a:lnTo>
                  <a:close/>
                </a:path>
              </a:pathLst>
            </a:custGeom>
            <a:solidFill>
              <a:schemeClr val="bg2"/>
            </a:solidFill>
            <a:ln w="0" cap="flat">
              <a:noFill/>
              <a:prstDash val="solid"/>
              <a:miter/>
            </a:ln>
          </p:spPr>
          <p:txBody>
            <a:bodyPr rtlCol="0" anchor="ctr"/>
            <a:lstStyle/>
            <a:p>
              <a:endParaRPr lang="en-US"/>
            </a:p>
          </p:txBody>
        </p:sp>
        <p:sp>
          <p:nvSpPr>
            <p:cNvPr id="11" name="Freeform: Shape 13">
              <a:extLst>
                <a:ext uri="{FF2B5EF4-FFF2-40B4-BE49-F238E27FC236}">
                  <a16:creationId xmlns:a16="http://schemas.microsoft.com/office/drawing/2014/main" id="{2C6783C5-0467-D39C-D3E0-A3A242A393C8}"/>
                </a:ext>
              </a:extLst>
            </p:cNvPr>
            <p:cNvSpPr/>
            <p:nvPr/>
          </p:nvSpPr>
          <p:spPr>
            <a:xfrm>
              <a:off x="10813310" y="1104709"/>
              <a:ext cx="70643" cy="131171"/>
            </a:xfrm>
            <a:custGeom>
              <a:avLst/>
              <a:gdLst>
                <a:gd name="connsiteX0" fmla="*/ 70643 w 70643"/>
                <a:gd name="connsiteY0" fmla="*/ 0 h 131171"/>
                <a:gd name="connsiteX1" fmla="*/ 64275 w 70643"/>
                <a:gd name="connsiteY1" fmla="*/ 25046 h 131171"/>
                <a:gd name="connsiteX2" fmla="*/ 27829 w 70643"/>
                <a:gd name="connsiteY2" fmla="*/ 25046 h 131171"/>
                <a:gd name="connsiteX3" fmla="*/ 34091 w 70643"/>
                <a:gd name="connsiteY3" fmla="*/ 0 h 131171"/>
                <a:gd name="connsiteX4" fmla="*/ 70590 w 70643"/>
                <a:gd name="connsiteY4" fmla="*/ 0 h 131171"/>
                <a:gd name="connsiteX5" fmla="*/ 61438 w 70643"/>
                <a:gd name="connsiteY5" fmla="*/ 36232 h 131171"/>
                <a:gd name="connsiteX6" fmla="*/ 36606 w 70643"/>
                <a:gd name="connsiteY6" fmla="*/ 131172 h 131171"/>
                <a:gd name="connsiteX7" fmla="*/ 0 w 70643"/>
                <a:gd name="connsiteY7" fmla="*/ 131172 h 131171"/>
                <a:gd name="connsiteX8" fmla="*/ 24779 w 70643"/>
                <a:gd name="connsiteY8" fmla="*/ 36232 h 131171"/>
                <a:gd name="connsiteX9" fmla="*/ 61492 w 70643"/>
                <a:gd name="connsiteY9" fmla="*/ 36232 h 13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43" h="131171">
                  <a:moveTo>
                    <a:pt x="70643" y="0"/>
                  </a:moveTo>
                  <a:lnTo>
                    <a:pt x="64275" y="25046"/>
                  </a:lnTo>
                  <a:lnTo>
                    <a:pt x="27829" y="25046"/>
                  </a:lnTo>
                  <a:lnTo>
                    <a:pt x="34091" y="0"/>
                  </a:lnTo>
                  <a:lnTo>
                    <a:pt x="70590" y="0"/>
                  </a:lnTo>
                  <a:close/>
                  <a:moveTo>
                    <a:pt x="61438" y="36232"/>
                  </a:moveTo>
                  <a:lnTo>
                    <a:pt x="36606" y="131172"/>
                  </a:lnTo>
                  <a:lnTo>
                    <a:pt x="0" y="131172"/>
                  </a:lnTo>
                  <a:lnTo>
                    <a:pt x="24779" y="36232"/>
                  </a:lnTo>
                  <a:lnTo>
                    <a:pt x="61492" y="36232"/>
                  </a:lnTo>
                  <a:close/>
                </a:path>
              </a:pathLst>
            </a:custGeom>
            <a:solidFill>
              <a:schemeClr val="bg2"/>
            </a:solidFill>
            <a:ln w="0" cap="flat">
              <a:noFill/>
              <a:prstDash val="solid"/>
              <a:miter/>
            </a:ln>
          </p:spPr>
          <p:txBody>
            <a:bodyPr rtlCol="0" anchor="ctr"/>
            <a:lstStyle/>
            <a:p>
              <a:endParaRPr lang="en-US"/>
            </a:p>
          </p:txBody>
        </p:sp>
        <p:sp>
          <p:nvSpPr>
            <p:cNvPr id="12" name="Freeform: Shape 15">
              <a:extLst>
                <a:ext uri="{FF2B5EF4-FFF2-40B4-BE49-F238E27FC236}">
                  <a16:creationId xmlns:a16="http://schemas.microsoft.com/office/drawing/2014/main" id="{5729F48C-67AE-947E-422B-A772E0B88A01}"/>
                </a:ext>
              </a:extLst>
            </p:cNvPr>
            <p:cNvSpPr/>
            <p:nvPr/>
          </p:nvSpPr>
          <p:spPr>
            <a:xfrm>
              <a:off x="10884114" y="1105726"/>
              <a:ext cx="75192" cy="132402"/>
            </a:xfrm>
            <a:custGeom>
              <a:avLst/>
              <a:gdLst>
                <a:gd name="connsiteX0" fmla="*/ 75139 w 75192"/>
                <a:gd name="connsiteY0" fmla="*/ 35215 h 132402"/>
                <a:gd name="connsiteX1" fmla="*/ 68342 w 75192"/>
                <a:gd name="connsiteY1" fmla="*/ 61278 h 132402"/>
                <a:gd name="connsiteX2" fmla="*/ 49290 w 75192"/>
                <a:gd name="connsiteY2" fmla="*/ 61278 h 132402"/>
                <a:gd name="connsiteX3" fmla="*/ 40727 w 75192"/>
                <a:gd name="connsiteY3" fmla="*/ 94833 h 132402"/>
                <a:gd name="connsiteX4" fmla="*/ 39817 w 75192"/>
                <a:gd name="connsiteY4" fmla="*/ 99382 h 132402"/>
                <a:gd name="connsiteX5" fmla="*/ 48006 w 75192"/>
                <a:gd name="connsiteY5" fmla="*/ 105805 h 132402"/>
                <a:gd name="connsiteX6" fmla="*/ 59351 w 75192"/>
                <a:gd name="connsiteY6" fmla="*/ 104092 h 132402"/>
                <a:gd name="connsiteX7" fmla="*/ 52662 w 75192"/>
                <a:gd name="connsiteY7" fmla="*/ 130155 h 132402"/>
                <a:gd name="connsiteX8" fmla="*/ 28418 w 75192"/>
                <a:gd name="connsiteY8" fmla="*/ 132403 h 132402"/>
                <a:gd name="connsiteX9" fmla="*/ 7064 w 75192"/>
                <a:gd name="connsiteY9" fmla="*/ 125071 h 132402"/>
                <a:gd name="connsiteX10" fmla="*/ 1392 w 75192"/>
                <a:gd name="connsiteY10" fmla="*/ 109069 h 132402"/>
                <a:gd name="connsiteX11" fmla="*/ 4710 w 75192"/>
                <a:gd name="connsiteY11" fmla="*/ 93763 h 132402"/>
                <a:gd name="connsiteX12" fmla="*/ 13058 w 75192"/>
                <a:gd name="connsiteY12" fmla="*/ 61278 h 132402"/>
                <a:gd name="connsiteX13" fmla="*/ 0 w 75192"/>
                <a:gd name="connsiteY13" fmla="*/ 61278 h 132402"/>
                <a:gd name="connsiteX14" fmla="*/ 6583 w 75192"/>
                <a:gd name="connsiteY14" fmla="*/ 35215 h 132402"/>
                <a:gd name="connsiteX15" fmla="*/ 19909 w 75192"/>
                <a:gd name="connsiteY15" fmla="*/ 35215 h 132402"/>
                <a:gd name="connsiteX16" fmla="*/ 23762 w 75192"/>
                <a:gd name="connsiteY16" fmla="*/ 20337 h 132402"/>
                <a:gd name="connsiteX17" fmla="*/ 65452 w 75192"/>
                <a:gd name="connsiteY17" fmla="*/ 0 h 132402"/>
                <a:gd name="connsiteX18" fmla="*/ 56301 w 75192"/>
                <a:gd name="connsiteY18" fmla="*/ 35161 h 132402"/>
                <a:gd name="connsiteX19" fmla="*/ 75193 w 75192"/>
                <a:gd name="connsiteY19" fmla="*/ 35161 h 1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192" h="132402">
                  <a:moveTo>
                    <a:pt x="75139" y="35215"/>
                  </a:moveTo>
                  <a:lnTo>
                    <a:pt x="68342" y="61278"/>
                  </a:lnTo>
                  <a:lnTo>
                    <a:pt x="49290" y="61278"/>
                  </a:lnTo>
                  <a:lnTo>
                    <a:pt x="40727" y="94833"/>
                  </a:lnTo>
                  <a:cubicBezTo>
                    <a:pt x="40192" y="96278"/>
                    <a:pt x="39871" y="97777"/>
                    <a:pt x="39817" y="99382"/>
                  </a:cubicBezTo>
                  <a:cubicBezTo>
                    <a:pt x="39603" y="103664"/>
                    <a:pt x="42333" y="105805"/>
                    <a:pt x="48006" y="105805"/>
                  </a:cubicBezTo>
                  <a:cubicBezTo>
                    <a:pt x="49772" y="105805"/>
                    <a:pt x="53571" y="105216"/>
                    <a:pt x="59351" y="104092"/>
                  </a:cubicBezTo>
                  <a:lnTo>
                    <a:pt x="52662" y="130155"/>
                  </a:lnTo>
                  <a:cubicBezTo>
                    <a:pt x="41637" y="131654"/>
                    <a:pt x="33502" y="132403"/>
                    <a:pt x="28418" y="132403"/>
                  </a:cubicBezTo>
                  <a:cubicBezTo>
                    <a:pt x="18196" y="132403"/>
                    <a:pt x="11078" y="129941"/>
                    <a:pt x="7064" y="125071"/>
                  </a:cubicBezTo>
                  <a:cubicBezTo>
                    <a:pt x="3051" y="120201"/>
                    <a:pt x="1124" y="114849"/>
                    <a:pt x="1392" y="109069"/>
                  </a:cubicBezTo>
                  <a:cubicBezTo>
                    <a:pt x="1499" y="107142"/>
                    <a:pt x="2569" y="102058"/>
                    <a:pt x="4710" y="93763"/>
                  </a:cubicBezTo>
                  <a:lnTo>
                    <a:pt x="13058" y="61278"/>
                  </a:lnTo>
                  <a:lnTo>
                    <a:pt x="0" y="61278"/>
                  </a:lnTo>
                  <a:lnTo>
                    <a:pt x="6583" y="35215"/>
                  </a:lnTo>
                  <a:lnTo>
                    <a:pt x="19909" y="35215"/>
                  </a:lnTo>
                  <a:lnTo>
                    <a:pt x="23762" y="20337"/>
                  </a:lnTo>
                  <a:lnTo>
                    <a:pt x="65452" y="0"/>
                  </a:lnTo>
                  <a:lnTo>
                    <a:pt x="56301" y="35161"/>
                  </a:lnTo>
                  <a:lnTo>
                    <a:pt x="75193" y="35161"/>
                  </a:lnTo>
                  <a:close/>
                </a:path>
              </a:pathLst>
            </a:custGeom>
            <a:solidFill>
              <a:schemeClr val="bg2"/>
            </a:solidFill>
            <a:ln w="0" cap="flat">
              <a:noFill/>
              <a:prstDash val="solid"/>
              <a:miter/>
            </a:ln>
          </p:spPr>
          <p:txBody>
            <a:bodyPr rtlCol="0" anchor="ctr"/>
            <a:lstStyle/>
            <a:p>
              <a:endParaRPr lang="en-US"/>
            </a:p>
          </p:txBody>
        </p:sp>
        <p:sp>
          <p:nvSpPr>
            <p:cNvPr id="13" name="Freeform: Shape 16">
              <a:extLst>
                <a:ext uri="{FF2B5EF4-FFF2-40B4-BE49-F238E27FC236}">
                  <a16:creationId xmlns:a16="http://schemas.microsoft.com/office/drawing/2014/main" id="{2040E5EF-FD0D-AB7E-92CF-3F0443AC7D42}"/>
                </a:ext>
              </a:extLst>
            </p:cNvPr>
            <p:cNvSpPr/>
            <p:nvPr/>
          </p:nvSpPr>
          <p:spPr>
            <a:xfrm>
              <a:off x="10954650" y="1104709"/>
              <a:ext cx="117720" cy="131171"/>
            </a:xfrm>
            <a:custGeom>
              <a:avLst/>
              <a:gdLst>
                <a:gd name="connsiteX0" fmla="*/ 58816 w 117720"/>
                <a:gd name="connsiteY0" fmla="*/ 47791 h 131171"/>
                <a:gd name="connsiteX1" fmla="*/ 93175 w 117720"/>
                <a:gd name="connsiteY1" fmla="*/ 34091 h 131171"/>
                <a:gd name="connsiteX2" fmla="*/ 112066 w 117720"/>
                <a:gd name="connsiteY2" fmla="*/ 40727 h 131171"/>
                <a:gd name="connsiteX3" fmla="*/ 117686 w 117720"/>
                <a:gd name="connsiteY3" fmla="*/ 56836 h 131171"/>
                <a:gd name="connsiteX4" fmla="*/ 113030 w 117720"/>
                <a:gd name="connsiteY4" fmla="*/ 79367 h 131171"/>
                <a:gd name="connsiteX5" fmla="*/ 99597 w 117720"/>
                <a:gd name="connsiteY5" fmla="*/ 131172 h 131171"/>
                <a:gd name="connsiteX6" fmla="*/ 63098 w 117720"/>
                <a:gd name="connsiteY6" fmla="*/ 131172 h 131171"/>
                <a:gd name="connsiteX7" fmla="*/ 74550 w 117720"/>
                <a:gd name="connsiteY7" fmla="*/ 87073 h 131171"/>
                <a:gd name="connsiteX8" fmla="*/ 78832 w 117720"/>
                <a:gd name="connsiteY8" fmla="*/ 68556 h 131171"/>
                <a:gd name="connsiteX9" fmla="*/ 72035 w 117720"/>
                <a:gd name="connsiteY9" fmla="*/ 60689 h 131171"/>
                <a:gd name="connsiteX10" fmla="*/ 57639 w 117720"/>
                <a:gd name="connsiteY10" fmla="*/ 68235 h 131171"/>
                <a:gd name="connsiteX11" fmla="*/ 47577 w 117720"/>
                <a:gd name="connsiteY11" fmla="*/ 90017 h 131171"/>
                <a:gd name="connsiteX12" fmla="*/ 36713 w 117720"/>
                <a:gd name="connsiteY12" fmla="*/ 131172 h 131171"/>
                <a:gd name="connsiteX13" fmla="*/ 0 w 117720"/>
                <a:gd name="connsiteY13" fmla="*/ 131172 h 131171"/>
                <a:gd name="connsiteX14" fmla="*/ 34412 w 117720"/>
                <a:gd name="connsiteY14" fmla="*/ 0 h 131171"/>
                <a:gd name="connsiteX15" fmla="*/ 70858 w 117720"/>
                <a:gd name="connsiteY15" fmla="*/ 0 h 131171"/>
                <a:gd name="connsiteX16" fmla="*/ 58442 w 117720"/>
                <a:gd name="connsiteY16" fmla="*/ 47417 h 131171"/>
                <a:gd name="connsiteX17" fmla="*/ 58763 w 117720"/>
                <a:gd name="connsiteY17" fmla="*/ 47791 h 13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720" h="131171">
                  <a:moveTo>
                    <a:pt x="58816" y="47791"/>
                  </a:moveTo>
                  <a:cubicBezTo>
                    <a:pt x="68075" y="38640"/>
                    <a:pt x="79528" y="34091"/>
                    <a:pt x="93175" y="34091"/>
                  </a:cubicBezTo>
                  <a:cubicBezTo>
                    <a:pt x="101684" y="34091"/>
                    <a:pt x="107999" y="36285"/>
                    <a:pt x="112066" y="40727"/>
                  </a:cubicBezTo>
                  <a:cubicBezTo>
                    <a:pt x="116133" y="45115"/>
                    <a:pt x="118007" y="50521"/>
                    <a:pt x="117686" y="56836"/>
                  </a:cubicBezTo>
                  <a:cubicBezTo>
                    <a:pt x="117525" y="60636"/>
                    <a:pt x="115973" y="68182"/>
                    <a:pt x="113030" y="79367"/>
                  </a:cubicBezTo>
                  <a:lnTo>
                    <a:pt x="99597" y="131172"/>
                  </a:lnTo>
                  <a:lnTo>
                    <a:pt x="63098" y="131172"/>
                  </a:lnTo>
                  <a:lnTo>
                    <a:pt x="74550" y="87073"/>
                  </a:lnTo>
                  <a:cubicBezTo>
                    <a:pt x="77333" y="76263"/>
                    <a:pt x="78725" y="70108"/>
                    <a:pt x="78832" y="68556"/>
                  </a:cubicBezTo>
                  <a:cubicBezTo>
                    <a:pt x="79099" y="63311"/>
                    <a:pt x="76798" y="60689"/>
                    <a:pt x="72035" y="60689"/>
                  </a:cubicBezTo>
                  <a:cubicBezTo>
                    <a:pt x="66683" y="60689"/>
                    <a:pt x="61867" y="63204"/>
                    <a:pt x="57639" y="68235"/>
                  </a:cubicBezTo>
                  <a:cubicBezTo>
                    <a:pt x="53411" y="73266"/>
                    <a:pt x="50039" y="80544"/>
                    <a:pt x="47577" y="90017"/>
                  </a:cubicBezTo>
                  <a:lnTo>
                    <a:pt x="36713" y="131172"/>
                  </a:lnTo>
                  <a:lnTo>
                    <a:pt x="0" y="131172"/>
                  </a:lnTo>
                  <a:lnTo>
                    <a:pt x="34412" y="0"/>
                  </a:lnTo>
                  <a:lnTo>
                    <a:pt x="70858" y="0"/>
                  </a:lnTo>
                  <a:lnTo>
                    <a:pt x="58442" y="47417"/>
                  </a:lnTo>
                  <a:lnTo>
                    <a:pt x="58763" y="47791"/>
                  </a:lnTo>
                  <a:close/>
                </a:path>
              </a:pathLst>
            </a:custGeom>
            <a:solidFill>
              <a:schemeClr val="bg2"/>
            </a:solidFill>
            <a:ln w="0" cap="flat">
              <a:noFill/>
              <a:prstDash val="solid"/>
              <a:miter/>
            </a:ln>
          </p:spPr>
          <p:txBody>
            <a:bodyPr rtlCol="0" anchor="ctr"/>
            <a:lstStyle/>
            <a:p>
              <a:endParaRPr lang="en-US"/>
            </a:p>
          </p:txBody>
        </p:sp>
        <p:sp>
          <p:nvSpPr>
            <p:cNvPr id="14" name="Freeform: Shape 17">
              <a:extLst>
                <a:ext uri="{FF2B5EF4-FFF2-40B4-BE49-F238E27FC236}">
                  <a16:creationId xmlns:a16="http://schemas.microsoft.com/office/drawing/2014/main" id="{691A0F59-AE41-D1E0-68F7-E4E74CDC5888}"/>
                </a:ext>
              </a:extLst>
            </p:cNvPr>
            <p:cNvSpPr/>
            <p:nvPr/>
          </p:nvSpPr>
          <p:spPr>
            <a:xfrm>
              <a:off x="8080811" y="631371"/>
              <a:ext cx="3489718" cy="387181"/>
            </a:xfrm>
            <a:custGeom>
              <a:avLst/>
              <a:gdLst>
                <a:gd name="connsiteX0" fmla="*/ 2344978 w 3489718"/>
                <a:gd name="connsiteY0" fmla="*/ 256859 h 387181"/>
                <a:gd name="connsiteX1" fmla="*/ 2344978 w 3489718"/>
                <a:gd name="connsiteY1" fmla="*/ 256698 h 387181"/>
                <a:gd name="connsiteX2" fmla="*/ 2345139 w 3489718"/>
                <a:gd name="connsiteY2" fmla="*/ 257073 h 387181"/>
                <a:gd name="connsiteX3" fmla="*/ 2344925 w 3489718"/>
                <a:gd name="connsiteY3" fmla="*/ 256859 h 387181"/>
                <a:gd name="connsiteX4" fmla="*/ 2568361 w 3489718"/>
                <a:gd name="connsiteY4" fmla="*/ 186804 h 387181"/>
                <a:gd name="connsiteX5" fmla="*/ 2569057 w 3489718"/>
                <a:gd name="connsiteY5" fmla="*/ 190657 h 387181"/>
                <a:gd name="connsiteX6" fmla="*/ 2569967 w 3489718"/>
                <a:gd name="connsiteY6" fmla="*/ 194511 h 387181"/>
                <a:gd name="connsiteX7" fmla="*/ 2571465 w 3489718"/>
                <a:gd name="connsiteY7" fmla="*/ 197026 h 387181"/>
                <a:gd name="connsiteX8" fmla="*/ 2573606 w 3489718"/>
                <a:gd name="connsiteY8" fmla="*/ 198632 h 387181"/>
                <a:gd name="connsiteX9" fmla="*/ 2577459 w 3489718"/>
                <a:gd name="connsiteY9" fmla="*/ 198203 h 387181"/>
                <a:gd name="connsiteX10" fmla="*/ 2582543 w 3489718"/>
                <a:gd name="connsiteY10" fmla="*/ 192638 h 387181"/>
                <a:gd name="connsiteX11" fmla="*/ 2584684 w 3489718"/>
                <a:gd name="connsiteY11" fmla="*/ 185252 h 387181"/>
                <a:gd name="connsiteX12" fmla="*/ 2585112 w 3489718"/>
                <a:gd name="connsiteY12" fmla="*/ 177760 h 387181"/>
                <a:gd name="connsiteX13" fmla="*/ 2581954 w 3489718"/>
                <a:gd name="connsiteY13" fmla="*/ 171391 h 387181"/>
                <a:gd name="connsiteX14" fmla="*/ 2569913 w 3489718"/>
                <a:gd name="connsiteY14" fmla="*/ 167110 h 387181"/>
                <a:gd name="connsiteX15" fmla="*/ 2544064 w 3489718"/>
                <a:gd name="connsiteY15" fmla="*/ 183218 h 387181"/>
                <a:gd name="connsiteX16" fmla="*/ 2536036 w 3489718"/>
                <a:gd name="connsiteY16" fmla="*/ 193066 h 387181"/>
                <a:gd name="connsiteX17" fmla="*/ 2527313 w 3489718"/>
                <a:gd name="connsiteY17" fmla="*/ 204733 h 387181"/>
                <a:gd name="connsiteX18" fmla="*/ 2524798 w 3489718"/>
                <a:gd name="connsiteY18" fmla="*/ 208158 h 387181"/>
                <a:gd name="connsiteX19" fmla="*/ 2525226 w 3489718"/>
                <a:gd name="connsiteY19" fmla="*/ 200558 h 387181"/>
                <a:gd name="connsiteX20" fmla="*/ 2527473 w 3489718"/>
                <a:gd name="connsiteY20" fmla="*/ 190229 h 387181"/>
                <a:gd name="connsiteX21" fmla="*/ 2529293 w 3489718"/>
                <a:gd name="connsiteY21" fmla="*/ 181399 h 387181"/>
                <a:gd name="connsiteX22" fmla="*/ 2527955 w 3489718"/>
                <a:gd name="connsiteY22" fmla="*/ 172782 h 387181"/>
                <a:gd name="connsiteX23" fmla="*/ 2515486 w 3489718"/>
                <a:gd name="connsiteY23" fmla="*/ 161918 h 387181"/>
                <a:gd name="connsiteX24" fmla="*/ 2504140 w 3489718"/>
                <a:gd name="connsiteY24" fmla="*/ 160313 h 387181"/>
                <a:gd name="connsiteX25" fmla="*/ 2499858 w 3489718"/>
                <a:gd name="connsiteY25" fmla="*/ 163149 h 387181"/>
                <a:gd name="connsiteX26" fmla="*/ 2498039 w 3489718"/>
                <a:gd name="connsiteY26" fmla="*/ 168019 h 387181"/>
                <a:gd name="connsiteX27" fmla="*/ 2494400 w 3489718"/>
                <a:gd name="connsiteY27" fmla="*/ 183004 h 387181"/>
                <a:gd name="connsiteX28" fmla="*/ 2488031 w 3489718"/>
                <a:gd name="connsiteY28" fmla="*/ 209977 h 387181"/>
                <a:gd name="connsiteX29" fmla="*/ 2485195 w 3489718"/>
                <a:gd name="connsiteY29" fmla="*/ 225176 h 387181"/>
                <a:gd name="connsiteX30" fmla="*/ 2453673 w 3489718"/>
                <a:gd name="connsiteY30" fmla="*/ 277731 h 387181"/>
                <a:gd name="connsiteX31" fmla="*/ 2418886 w 3489718"/>
                <a:gd name="connsiteY31" fmla="*/ 299298 h 387181"/>
                <a:gd name="connsiteX32" fmla="*/ 2413802 w 3489718"/>
                <a:gd name="connsiteY32" fmla="*/ 280728 h 387181"/>
                <a:gd name="connsiteX33" fmla="*/ 2422632 w 3489718"/>
                <a:gd name="connsiteY33" fmla="*/ 242998 h 387181"/>
                <a:gd name="connsiteX34" fmla="*/ 2435423 w 3489718"/>
                <a:gd name="connsiteY34" fmla="*/ 208211 h 387181"/>
                <a:gd name="connsiteX35" fmla="*/ 2436333 w 3489718"/>
                <a:gd name="connsiteY35" fmla="*/ 205696 h 387181"/>
                <a:gd name="connsiteX36" fmla="*/ 2439062 w 3489718"/>
                <a:gd name="connsiteY36" fmla="*/ 199595 h 387181"/>
                <a:gd name="connsiteX37" fmla="*/ 2440400 w 3489718"/>
                <a:gd name="connsiteY37" fmla="*/ 194136 h 387181"/>
                <a:gd name="connsiteX38" fmla="*/ 2441310 w 3489718"/>
                <a:gd name="connsiteY38" fmla="*/ 185948 h 387181"/>
                <a:gd name="connsiteX39" fmla="*/ 2435530 w 3489718"/>
                <a:gd name="connsiteY39" fmla="*/ 168822 h 387181"/>
                <a:gd name="connsiteX40" fmla="*/ 2421134 w 3489718"/>
                <a:gd name="connsiteY40" fmla="*/ 164166 h 387181"/>
                <a:gd name="connsiteX41" fmla="*/ 2417869 w 3489718"/>
                <a:gd name="connsiteY41" fmla="*/ 166789 h 387181"/>
                <a:gd name="connsiteX42" fmla="*/ 2414444 w 3489718"/>
                <a:gd name="connsiteY42" fmla="*/ 170642 h 387181"/>
                <a:gd name="connsiteX43" fmla="*/ 2412732 w 3489718"/>
                <a:gd name="connsiteY43" fmla="*/ 172997 h 387181"/>
                <a:gd name="connsiteX44" fmla="*/ 2394589 w 3489718"/>
                <a:gd name="connsiteY44" fmla="*/ 197133 h 387181"/>
                <a:gd name="connsiteX45" fmla="*/ 2368258 w 3489718"/>
                <a:gd name="connsiteY45" fmla="*/ 229779 h 387181"/>
                <a:gd name="connsiteX46" fmla="*/ 2345032 w 3489718"/>
                <a:gd name="connsiteY46" fmla="*/ 256538 h 387181"/>
                <a:gd name="connsiteX47" fmla="*/ 2375751 w 3489718"/>
                <a:gd name="connsiteY47" fmla="*/ 203395 h 387181"/>
                <a:gd name="connsiteX48" fmla="*/ 2380835 w 3489718"/>
                <a:gd name="connsiteY48" fmla="*/ 199220 h 387181"/>
                <a:gd name="connsiteX49" fmla="*/ 2387096 w 3489718"/>
                <a:gd name="connsiteY49" fmla="*/ 198203 h 387181"/>
                <a:gd name="connsiteX50" fmla="*/ 2391860 w 3489718"/>
                <a:gd name="connsiteY50" fmla="*/ 195849 h 387181"/>
                <a:gd name="connsiteX51" fmla="*/ 2391164 w 3489718"/>
                <a:gd name="connsiteY51" fmla="*/ 188945 h 387181"/>
                <a:gd name="connsiteX52" fmla="*/ 2383136 w 3489718"/>
                <a:gd name="connsiteY52" fmla="*/ 181131 h 387181"/>
                <a:gd name="connsiteX53" fmla="*/ 2370185 w 3489718"/>
                <a:gd name="connsiteY53" fmla="*/ 177171 h 387181"/>
                <a:gd name="connsiteX54" fmla="*/ 2356913 w 3489718"/>
                <a:gd name="connsiteY54" fmla="*/ 181934 h 387181"/>
                <a:gd name="connsiteX55" fmla="*/ 2329244 w 3489718"/>
                <a:gd name="connsiteY55" fmla="*/ 220841 h 387181"/>
                <a:gd name="connsiteX56" fmla="*/ 2318808 w 3489718"/>
                <a:gd name="connsiteY56" fmla="*/ 270827 h 387181"/>
                <a:gd name="connsiteX57" fmla="*/ 2323571 w 3489718"/>
                <a:gd name="connsiteY57" fmla="*/ 289558 h 387181"/>
                <a:gd name="connsiteX58" fmla="*/ 2337646 w 3489718"/>
                <a:gd name="connsiteY58" fmla="*/ 298977 h 387181"/>
                <a:gd name="connsiteX59" fmla="*/ 2346048 w 3489718"/>
                <a:gd name="connsiteY59" fmla="*/ 296248 h 387181"/>
                <a:gd name="connsiteX60" fmla="*/ 2352417 w 3489718"/>
                <a:gd name="connsiteY60" fmla="*/ 288969 h 387181"/>
                <a:gd name="connsiteX61" fmla="*/ 2377945 w 3489718"/>
                <a:gd name="connsiteY61" fmla="*/ 248510 h 387181"/>
                <a:gd name="connsiteX62" fmla="*/ 2385330 w 3489718"/>
                <a:gd name="connsiteY62" fmla="*/ 237271 h 387181"/>
                <a:gd name="connsiteX63" fmla="*/ 2381156 w 3489718"/>
                <a:gd name="connsiteY63" fmla="*/ 274359 h 387181"/>
                <a:gd name="connsiteX64" fmla="*/ 2384688 w 3489718"/>
                <a:gd name="connsiteY64" fmla="*/ 301439 h 387181"/>
                <a:gd name="connsiteX65" fmla="*/ 2413481 w 3489718"/>
                <a:gd name="connsiteY65" fmla="*/ 322097 h 387181"/>
                <a:gd name="connsiteX66" fmla="*/ 2454208 w 3489718"/>
                <a:gd name="connsiteY66" fmla="*/ 299298 h 387181"/>
                <a:gd name="connsiteX67" fmla="*/ 2482465 w 3489718"/>
                <a:gd name="connsiteY67" fmla="*/ 257501 h 387181"/>
                <a:gd name="connsiteX68" fmla="*/ 2483803 w 3489718"/>
                <a:gd name="connsiteY68" fmla="*/ 288755 h 387181"/>
                <a:gd name="connsiteX69" fmla="*/ 2490386 w 3489718"/>
                <a:gd name="connsiteY69" fmla="*/ 308022 h 387181"/>
                <a:gd name="connsiteX70" fmla="*/ 2496861 w 3489718"/>
                <a:gd name="connsiteY70" fmla="*/ 312999 h 387181"/>
                <a:gd name="connsiteX71" fmla="*/ 2504675 w 3489718"/>
                <a:gd name="connsiteY71" fmla="*/ 313213 h 387181"/>
                <a:gd name="connsiteX72" fmla="*/ 2508528 w 3489718"/>
                <a:gd name="connsiteY72" fmla="*/ 307219 h 387181"/>
                <a:gd name="connsiteX73" fmla="*/ 2509438 w 3489718"/>
                <a:gd name="connsiteY73" fmla="*/ 298924 h 387181"/>
                <a:gd name="connsiteX74" fmla="*/ 2509652 w 3489718"/>
                <a:gd name="connsiteY74" fmla="*/ 296408 h 387181"/>
                <a:gd name="connsiteX75" fmla="*/ 2520409 w 3489718"/>
                <a:gd name="connsiteY75" fmla="*/ 251721 h 387181"/>
                <a:gd name="connsiteX76" fmla="*/ 2541816 w 3489718"/>
                <a:gd name="connsiteY76" fmla="*/ 210887 h 387181"/>
                <a:gd name="connsiteX77" fmla="*/ 2552145 w 3489718"/>
                <a:gd name="connsiteY77" fmla="*/ 196919 h 387181"/>
                <a:gd name="connsiteX78" fmla="*/ 2565418 w 3489718"/>
                <a:gd name="connsiteY78" fmla="*/ 186376 h 387181"/>
                <a:gd name="connsiteX79" fmla="*/ 2568361 w 3489718"/>
                <a:gd name="connsiteY79" fmla="*/ 186804 h 387181"/>
                <a:gd name="connsiteX80" fmla="*/ 1870116 w 3489718"/>
                <a:gd name="connsiteY80" fmla="*/ 256859 h 387181"/>
                <a:gd name="connsiteX81" fmla="*/ 1870116 w 3489718"/>
                <a:gd name="connsiteY81" fmla="*/ 256698 h 387181"/>
                <a:gd name="connsiteX82" fmla="*/ 1870276 w 3489718"/>
                <a:gd name="connsiteY82" fmla="*/ 257073 h 387181"/>
                <a:gd name="connsiteX83" fmla="*/ 1870062 w 3489718"/>
                <a:gd name="connsiteY83" fmla="*/ 256859 h 387181"/>
                <a:gd name="connsiteX84" fmla="*/ 2143377 w 3489718"/>
                <a:gd name="connsiteY84" fmla="*/ 161383 h 387181"/>
                <a:gd name="connsiteX85" fmla="*/ 2121381 w 3489718"/>
                <a:gd name="connsiteY85" fmla="*/ 153570 h 387181"/>
                <a:gd name="connsiteX86" fmla="*/ 2099385 w 3489718"/>
                <a:gd name="connsiteY86" fmla="*/ 170000 h 387181"/>
                <a:gd name="connsiteX87" fmla="*/ 2057213 w 3489718"/>
                <a:gd name="connsiteY87" fmla="*/ 242088 h 387181"/>
                <a:gd name="connsiteX88" fmla="*/ 2053360 w 3489718"/>
                <a:gd name="connsiteY88" fmla="*/ 247279 h 387181"/>
                <a:gd name="connsiteX89" fmla="*/ 2051541 w 3489718"/>
                <a:gd name="connsiteY89" fmla="*/ 242302 h 387181"/>
                <a:gd name="connsiteX90" fmla="*/ 2053949 w 3489718"/>
                <a:gd name="connsiteY90" fmla="*/ 228013 h 387181"/>
                <a:gd name="connsiteX91" fmla="*/ 2059943 w 3489718"/>
                <a:gd name="connsiteY91" fmla="*/ 199434 h 387181"/>
                <a:gd name="connsiteX92" fmla="*/ 2067435 w 3489718"/>
                <a:gd name="connsiteY92" fmla="*/ 172461 h 387181"/>
                <a:gd name="connsiteX93" fmla="*/ 2055180 w 3489718"/>
                <a:gd name="connsiteY93" fmla="*/ 141635 h 387181"/>
                <a:gd name="connsiteX94" fmla="*/ 2045868 w 3489718"/>
                <a:gd name="connsiteY94" fmla="*/ 139709 h 387181"/>
                <a:gd name="connsiteX95" fmla="*/ 2036555 w 3489718"/>
                <a:gd name="connsiteY95" fmla="*/ 141635 h 387181"/>
                <a:gd name="connsiteX96" fmla="*/ 2028956 w 3489718"/>
                <a:gd name="connsiteY96" fmla="*/ 148004 h 387181"/>
                <a:gd name="connsiteX97" fmla="*/ 2025424 w 3489718"/>
                <a:gd name="connsiteY97" fmla="*/ 157530 h 387181"/>
                <a:gd name="connsiteX98" fmla="*/ 2025210 w 3489718"/>
                <a:gd name="connsiteY98" fmla="*/ 157958 h 387181"/>
                <a:gd name="connsiteX99" fmla="*/ 2025210 w 3489718"/>
                <a:gd name="connsiteY99" fmla="*/ 158386 h 387181"/>
                <a:gd name="connsiteX100" fmla="*/ 2024514 w 3489718"/>
                <a:gd name="connsiteY100" fmla="*/ 160634 h 387181"/>
                <a:gd name="connsiteX101" fmla="*/ 2016593 w 3489718"/>
                <a:gd name="connsiteY101" fmla="*/ 193066 h 387181"/>
                <a:gd name="connsiteX102" fmla="*/ 2010278 w 3489718"/>
                <a:gd name="connsiteY102" fmla="*/ 225230 h 387181"/>
                <a:gd name="connsiteX103" fmla="*/ 1978810 w 3489718"/>
                <a:gd name="connsiteY103" fmla="*/ 277624 h 387181"/>
                <a:gd name="connsiteX104" fmla="*/ 1944023 w 3489718"/>
                <a:gd name="connsiteY104" fmla="*/ 299191 h 387181"/>
                <a:gd name="connsiteX105" fmla="*/ 1938939 w 3489718"/>
                <a:gd name="connsiteY105" fmla="*/ 280621 h 387181"/>
                <a:gd name="connsiteX106" fmla="*/ 1947770 w 3489718"/>
                <a:gd name="connsiteY106" fmla="*/ 242891 h 387181"/>
                <a:gd name="connsiteX107" fmla="*/ 1960560 w 3489718"/>
                <a:gd name="connsiteY107" fmla="*/ 208104 h 387181"/>
                <a:gd name="connsiteX108" fmla="*/ 1961470 w 3489718"/>
                <a:gd name="connsiteY108" fmla="*/ 205589 h 387181"/>
                <a:gd name="connsiteX109" fmla="*/ 1964200 w 3489718"/>
                <a:gd name="connsiteY109" fmla="*/ 199488 h 387181"/>
                <a:gd name="connsiteX110" fmla="*/ 1965538 w 3489718"/>
                <a:gd name="connsiteY110" fmla="*/ 194029 h 387181"/>
                <a:gd name="connsiteX111" fmla="*/ 1966447 w 3489718"/>
                <a:gd name="connsiteY111" fmla="*/ 185841 h 387181"/>
                <a:gd name="connsiteX112" fmla="*/ 1960667 w 3489718"/>
                <a:gd name="connsiteY112" fmla="*/ 168715 h 387181"/>
                <a:gd name="connsiteX113" fmla="*/ 1946271 w 3489718"/>
                <a:gd name="connsiteY113" fmla="*/ 164059 h 387181"/>
                <a:gd name="connsiteX114" fmla="*/ 1943007 w 3489718"/>
                <a:gd name="connsiteY114" fmla="*/ 166681 h 387181"/>
                <a:gd name="connsiteX115" fmla="*/ 1939581 w 3489718"/>
                <a:gd name="connsiteY115" fmla="*/ 170535 h 387181"/>
                <a:gd name="connsiteX116" fmla="*/ 1937869 w 3489718"/>
                <a:gd name="connsiteY116" fmla="*/ 172890 h 387181"/>
                <a:gd name="connsiteX117" fmla="*/ 1919726 w 3489718"/>
                <a:gd name="connsiteY117" fmla="*/ 197026 h 387181"/>
                <a:gd name="connsiteX118" fmla="*/ 1893396 w 3489718"/>
                <a:gd name="connsiteY118" fmla="*/ 229672 h 387181"/>
                <a:gd name="connsiteX119" fmla="*/ 1870169 w 3489718"/>
                <a:gd name="connsiteY119" fmla="*/ 256431 h 387181"/>
                <a:gd name="connsiteX120" fmla="*/ 1900888 w 3489718"/>
                <a:gd name="connsiteY120" fmla="*/ 203288 h 387181"/>
                <a:gd name="connsiteX121" fmla="*/ 1905972 w 3489718"/>
                <a:gd name="connsiteY121" fmla="*/ 199113 h 387181"/>
                <a:gd name="connsiteX122" fmla="*/ 1912234 w 3489718"/>
                <a:gd name="connsiteY122" fmla="*/ 198096 h 387181"/>
                <a:gd name="connsiteX123" fmla="*/ 1916997 w 3489718"/>
                <a:gd name="connsiteY123" fmla="*/ 195742 h 387181"/>
                <a:gd name="connsiteX124" fmla="*/ 1916301 w 3489718"/>
                <a:gd name="connsiteY124" fmla="*/ 188838 h 387181"/>
                <a:gd name="connsiteX125" fmla="*/ 1908274 w 3489718"/>
                <a:gd name="connsiteY125" fmla="*/ 181024 h 387181"/>
                <a:gd name="connsiteX126" fmla="*/ 1895322 w 3489718"/>
                <a:gd name="connsiteY126" fmla="*/ 177064 h 387181"/>
                <a:gd name="connsiteX127" fmla="*/ 1882050 w 3489718"/>
                <a:gd name="connsiteY127" fmla="*/ 181827 h 387181"/>
                <a:gd name="connsiteX128" fmla="*/ 1854381 w 3489718"/>
                <a:gd name="connsiteY128" fmla="*/ 220734 h 387181"/>
                <a:gd name="connsiteX129" fmla="*/ 1843945 w 3489718"/>
                <a:gd name="connsiteY129" fmla="*/ 270720 h 387181"/>
                <a:gd name="connsiteX130" fmla="*/ 1848708 w 3489718"/>
                <a:gd name="connsiteY130" fmla="*/ 289451 h 387181"/>
                <a:gd name="connsiteX131" fmla="*/ 1862783 w 3489718"/>
                <a:gd name="connsiteY131" fmla="*/ 298870 h 387181"/>
                <a:gd name="connsiteX132" fmla="*/ 1871186 w 3489718"/>
                <a:gd name="connsiteY132" fmla="*/ 296141 h 387181"/>
                <a:gd name="connsiteX133" fmla="*/ 1877554 w 3489718"/>
                <a:gd name="connsiteY133" fmla="*/ 288862 h 387181"/>
                <a:gd name="connsiteX134" fmla="*/ 1903082 w 3489718"/>
                <a:gd name="connsiteY134" fmla="*/ 248403 h 387181"/>
                <a:gd name="connsiteX135" fmla="*/ 1910468 w 3489718"/>
                <a:gd name="connsiteY135" fmla="*/ 237164 h 387181"/>
                <a:gd name="connsiteX136" fmla="*/ 1906293 w 3489718"/>
                <a:gd name="connsiteY136" fmla="*/ 274252 h 387181"/>
                <a:gd name="connsiteX137" fmla="*/ 1909826 w 3489718"/>
                <a:gd name="connsiteY137" fmla="*/ 301332 h 387181"/>
                <a:gd name="connsiteX138" fmla="*/ 1938618 w 3489718"/>
                <a:gd name="connsiteY138" fmla="*/ 321990 h 387181"/>
                <a:gd name="connsiteX139" fmla="*/ 1979345 w 3489718"/>
                <a:gd name="connsiteY139" fmla="*/ 299191 h 387181"/>
                <a:gd name="connsiteX140" fmla="*/ 2005622 w 3489718"/>
                <a:gd name="connsiteY140" fmla="*/ 261087 h 387181"/>
                <a:gd name="connsiteX141" fmla="*/ 2004819 w 3489718"/>
                <a:gd name="connsiteY141" fmla="*/ 269810 h 387181"/>
                <a:gd name="connsiteX142" fmla="*/ 2004124 w 3489718"/>
                <a:gd name="connsiteY142" fmla="*/ 276179 h 387181"/>
                <a:gd name="connsiteX143" fmla="*/ 2003214 w 3489718"/>
                <a:gd name="connsiteY143" fmla="*/ 309039 h 387181"/>
                <a:gd name="connsiteX144" fmla="*/ 2013650 w 3489718"/>
                <a:gd name="connsiteY144" fmla="*/ 339223 h 387181"/>
                <a:gd name="connsiteX145" fmla="*/ 2021142 w 3489718"/>
                <a:gd name="connsiteY145" fmla="*/ 345805 h 387181"/>
                <a:gd name="connsiteX146" fmla="*/ 2029438 w 3489718"/>
                <a:gd name="connsiteY146" fmla="*/ 346019 h 387181"/>
                <a:gd name="connsiteX147" fmla="*/ 2036555 w 3489718"/>
                <a:gd name="connsiteY147" fmla="*/ 341684 h 387181"/>
                <a:gd name="connsiteX148" fmla="*/ 2043566 w 3489718"/>
                <a:gd name="connsiteY148" fmla="*/ 326485 h 387181"/>
                <a:gd name="connsiteX149" fmla="*/ 2044262 w 3489718"/>
                <a:gd name="connsiteY149" fmla="*/ 324238 h 387181"/>
                <a:gd name="connsiteX150" fmla="*/ 2050845 w 3489718"/>
                <a:gd name="connsiteY150" fmla="*/ 306095 h 387181"/>
                <a:gd name="connsiteX151" fmla="*/ 2083276 w 3489718"/>
                <a:gd name="connsiteY151" fmla="*/ 237485 h 387181"/>
                <a:gd name="connsiteX152" fmla="*/ 2121595 w 3489718"/>
                <a:gd name="connsiteY152" fmla="*/ 172087 h 387181"/>
                <a:gd name="connsiteX153" fmla="*/ 2124325 w 3489718"/>
                <a:gd name="connsiteY153" fmla="*/ 169143 h 387181"/>
                <a:gd name="connsiteX154" fmla="*/ 2126251 w 3489718"/>
                <a:gd name="connsiteY154" fmla="*/ 168715 h 387181"/>
                <a:gd name="connsiteX155" fmla="*/ 2128178 w 3489718"/>
                <a:gd name="connsiteY155" fmla="*/ 169411 h 387181"/>
                <a:gd name="connsiteX156" fmla="*/ 2128981 w 3489718"/>
                <a:gd name="connsiteY156" fmla="*/ 171016 h 387181"/>
                <a:gd name="connsiteX157" fmla="*/ 2129088 w 3489718"/>
                <a:gd name="connsiteY157" fmla="*/ 172836 h 387181"/>
                <a:gd name="connsiteX158" fmla="*/ 2124111 w 3489718"/>
                <a:gd name="connsiteY158" fmla="*/ 222286 h 387181"/>
                <a:gd name="connsiteX159" fmla="*/ 2120685 w 3489718"/>
                <a:gd name="connsiteY159" fmla="*/ 243158 h 387181"/>
                <a:gd name="connsiteX160" fmla="*/ 2119990 w 3489718"/>
                <a:gd name="connsiteY160" fmla="*/ 248135 h 387181"/>
                <a:gd name="connsiteX161" fmla="*/ 2119776 w 3489718"/>
                <a:gd name="connsiteY161" fmla="*/ 249259 h 387181"/>
                <a:gd name="connsiteX162" fmla="*/ 2119562 w 3489718"/>
                <a:gd name="connsiteY162" fmla="*/ 251507 h 387181"/>
                <a:gd name="connsiteX163" fmla="*/ 2119347 w 3489718"/>
                <a:gd name="connsiteY163" fmla="*/ 259214 h 387181"/>
                <a:gd name="connsiteX164" fmla="*/ 2119347 w 3489718"/>
                <a:gd name="connsiteY164" fmla="*/ 261943 h 387181"/>
                <a:gd name="connsiteX165" fmla="*/ 2124003 w 3489718"/>
                <a:gd name="connsiteY165" fmla="*/ 281531 h 387181"/>
                <a:gd name="connsiteX166" fmla="*/ 2133208 w 3489718"/>
                <a:gd name="connsiteY166" fmla="*/ 290736 h 387181"/>
                <a:gd name="connsiteX167" fmla="*/ 2137276 w 3489718"/>
                <a:gd name="connsiteY167" fmla="*/ 292341 h 387181"/>
                <a:gd name="connsiteX168" fmla="*/ 2137972 w 3489718"/>
                <a:gd name="connsiteY168" fmla="*/ 292341 h 387181"/>
                <a:gd name="connsiteX169" fmla="*/ 2138667 w 3489718"/>
                <a:gd name="connsiteY169" fmla="*/ 291003 h 387181"/>
                <a:gd name="connsiteX170" fmla="*/ 2139363 w 3489718"/>
                <a:gd name="connsiteY170" fmla="*/ 284635 h 387181"/>
                <a:gd name="connsiteX171" fmla="*/ 2139149 w 3489718"/>
                <a:gd name="connsiteY171" fmla="*/ 276714 h 387181"/>
                <a:gd name="connsiteX172" fmla="*/ 2138935 w 3489718"/>
                <a:gd name="connsiteY172" fmla="*/ 271523 h 387181"/>
                <a:gd name="connsiteX173" fmla="*/ 2139256 w 3489718"/>
                <a:gd name="connsiteY173" fmla="*/ 265636 h 387181"/>
                <a:gd name="connsiteX174" fmla="*/ 2139952 w 3489718"/>
                <a:gd name="connsiteY174" fmla="*/ 257822 h 387181"/>
                <a:gd name="connsiteX175" fmla="*/ 2140754 w 3489718"/>
                <a:gd name="connsiteY175" fmla="*/ 248403 h 387181"/>
                <a:gd name="connsiteX176" fmla="*/ 2147551 w 3489718"/>
                <a:gd name="connsiteY176" fmla="*/ 183540 h 387181"/>
                <a:gd name="connsiteX177" fmla="*/ 2147444 w 3489718"/>
                <a:gd name="connsiteY177" fmla="*/ 171980 h 387181"/>
                <a:gd name="connsiteX178" fmla="*/ 2143484 w 3489718"/>
                <a:gd name="connsiteY178" fmla="*/ 161544 h 387181"/>
                <a:gd name="connsiteX179" fmla="*/ 2645694 w 3489718"/>
                <a:gd name="connsiteY179" fmla="*/ 198364 h 387181"/>
                <a:gd name="connsiteX180" fmla="*/ 2644356 w 3489718"/>
                <a:gd name="connsiteY180" fmla="*/ 201093 h 387181"/>
                <a:gd name="connsiteX181" fmla="*/ 2615992 w 3489718"/>
                <a:gd name="connsiteY181" fmla="*/ 251668 h 387181"/>
                <a:gd name="connsiteX182" fmla="*/ 2606947 w 3489718"/>
                <a:gd name="connsiteY182" fmla="*/ 266385 h 387181"/>
                <a:gd name="connsiteX183" fmla="*/ 2595816 w 3489718"/>
                <a:gd name="connsiteY183" fmla="*/ 283832 h 387181"/>
                <a:gd name="connsiteX184" fmla="*/ 2594906 w 3489718"/>
                <a:gd name="connsiteY184" fmla="*/ 285437 h 387181"/>
                <a:gd name="connsiteX185" fmla="*/ 2593086 w 3489718"/>
                <a:gd name="connsiteY185" fmla="*/ 287685 h 387181"/>
                <a:gd name="connsiteX186" fmla="*/ 2591962 w 3489718"/>
                <a:gd name="connsiteY186" fmla="*/ 288381 h 387181"/>
                <a:gd name="connsiteX187" fmla="*/ 2590624 w 3489718"/>
                <a:gd name="connsiteY187" fmla="*/ 288595 h 387181"/>
                <a:gd name="connsiteX188" fmla="*/ 2588698 w 3489718"/>
                <a:gd name="connsiteY188" fmla="*/ 287578 h 387181"/>
                <a:gd name="connsiteX189" fmla="*/ 2588591 w 3489718"/>
                <a:gd name="connsiteY189" fmla="*/ 285437 h 387181"/>
                <a:gd name="connsiteX190" fmla="*/ 2599027 w 3489718"/>
                <a:gd name="connsiteY190" fmla="*/ 242570 h 387181"/>
                <a:gd name="connsiteX191" fmla="*/ 2631244 w 3489718"/>
                <a:gd name="connsiteY191" fmla="*/ 190872 h 387181"/>
                <a:gd name="connsiteX192" fmla="*/ 2640289 w 3489718"/>
                <a:gd name="connsiteY192" fmla="*/ 182683 h 387181"/>
                <a:gd name="connsiteX193" fmla="*/ 2643018 w 3489718"/>
                <a:gd name="connsiteY193" fmla="*/ 181773 h 387181"/>
                <a:gd name="connsiteX194" fmla="*/ 2646176 w 3489718"/>
                <a:gd name="connsiteY194" fmla="*/ 181773 h 387181"/>
                <a:gd name="connsiteX195" fmla="*/ 2648209 w 3489718"/>
                <a:gd name="connsiteY195" fmla="*/ 183379 h 387181"/>
                <a:gd name="connsiteX196" fmla="*/ 2648638 w 3489718"/>
                <a:gd name="connsiteY196" fmla="*/ 185894 h 387181"/>
                <a:gd name="connsiteX197" fmla="*/ 2648852 w 3489718"/>
                <a:gd name="connsiteY197" fmla="*/ 187928 h 387181"/>
                <a:gd name="connsiteX198" fmla="*/ 2645694 w 3489718"/>
                <a:gd name="connsiteY198" fmla="*/ 198364 h 387181"/>
                <a:gd name="connsiteX199" fmla="*/ 2769962 w 3489718"/>
                <a:gd name="connsiteY199" fmla="*/ 22184 h 387181"/>
                <a:gd name="connsiteX200" fmla="*/ 2752944 w 3489718"/>
                <a:gd name="connsiteY200" fmla="*/ 11748 h 387181"/>
                <a:gd name="connsiteX201" fmla="*/ 2742294 w 3489718"/>
                <a:gd name="connsiteY201" fmla="*/ 15173 h 387181"/>
                <a:gd name="connsiteX202" fmla="*/ 2735711 w 3489718"/>
                <a:gd name="connsiteY202" fmla="*/ 22184 h 387181"/>
                <a:gd name="connsiteX203" fmla="*/ 2693967 w 3489718"/>
                <a:gd name="connsiteY203" fmla="*/ 102460 h 387181"/>
                <a:gd name="connsiteX204" fmla="*/ 2667208 w 3489718"/>
                <a:gd name="connsiteY204" fmla="*/ 155068 h 387181"/>
                <a:gd name="connsiteX205" fmla="*/ 2660304 w 3489718"/>
                <a:gd name="connsiteY205" fmla="*/ 165183 h 387181"/>
                <a:gd name="connsiteX206" fmla="*/ 2649333 w 3489718"/>
                <a:gd name="connsiteY206" fmla="*/ 165504 h 387181"/>
                <a:gd name="connsiteX207" fmla="*/ 2631191 w 3489718"/>
                <a:gd name="connsiteY207" fmla="*/ 161865 h 387181"/>
                <a:gd name="connsiteX208" fmla="*/ 2612139 w 3489718"/>
                <a:gd name="connsiteY208" fmla="*/ 168662 h 387181"/>
                <a:gd name="connsiteX209" fmla="*/ 2590839 w 3489718"/>
                <a:gd name="connsiteY209" fmla="*/ 198578 h 387181"/>
                <a:gd name="connsiteX210" fmla="*/ 2565685 w 3489718"/>
                <a:gd name="connsiteY210" fmla="*/ 268847 h 387181"/>
                <a:gd name="connsiteX211" fmla="*/ 2571358 w 3489718"/>
                <a:gd name="connsiteY211" fmla="*/ 303098 h 387181"/>
                <a:gd name="connsiteX212" fmla="*/ 2593782 w 3489718"/>
                <a:gd name="connsiteY212" fmla="*/ 319903 h 387181"/>
                <a:gd name="connsiteX213" fmla="*/ 2605128 w 3489718"/>
                <a:gd name="connsiteY213" fmla="*/ 316745 h 387181"/>
                <a:gd name="connsiteX214" fmla="*/ 2619417 w 3489718"/>
                <a:gd name="connsiteY214" fmla="*/ 300636 h 387181"/>
                <a:gd name="connsiteX215" fmla="*/ 2665817 w 3489718"/>
                <a:gd name="connsiteY215" fmla="*/ 216988 h 387181"/>
                <a:gd name="connsiteX216" fmla="*/ 2702209 w 3489718"/>
                <a:gd name="connsiteY216" fmla="*/ 135106 h 387181"/>
                <a:gd name="connsiteX217" fmla="*/ 2732125 w 3489718"/>
                <a:gd name="connsiteY217" fmla="*/ 67781 h 387181"/>
                <a:gd name="connsiteX218" fmla="*/ 2720351 w 3489718"/>
                <a:gd name="connsiteY218" fmla="*/ 103584 h 387181"/>
                <a:gd name="connsiteX219" fmla="*/ 2677858 w 3489718"/>
                <a:gd name="connsiteY219" fmla="*/ 238502 h 387181"/>
                <a:gd name="connsiteX220" fmla="*/ 2659127 w 3489718"/>
                <a:gd name="connsiteY220" fmla="*/ 336707 h 387181"/>
                <a:gd name="connsiteX221" fmla="*/ 2662980 w 3489718"/>
                <a:gd name="connsiteY221" fmla="*/ 357579 h 387181"/>
                <a:gd name="connsiteX222" fmla="*/ 2677698 w 3489718"/>
                <a:gd name="connsiteY222" fmla="*/ 370959 h 387181"/>
                <a:gd name="connsiteX223" fmla="*/ 2693699 w 3489718"/>
                <a:gd name="connsiteY223" fmla="*/ 370531 h 387181"/>
                <a:gd name="connsiteX224" fmla="*/ 2698569 w 3489718"/>
                <a:gd name="connsiteY224" fmla="*/ 353512 h 387181"/>
                <a:gd name="connsiteX225" fmla="*/ 2721368 w 3489718"/>
                <a:gd name="connsiteY225" fmla="*/ 197026 h 387181"/>
                <a:gd name="connsiteX226" fmla="*/ 2770925 w 3489718"/>
                <a:gd name="connsiteY226" fmla="*/ 42841 h 387181"/>
                <a:gd name="connsiteX227" fmla="*/ 2770016 w 3489718"/>
                <a:gd name="connsiteY227" fmla="*/ 22184 h 387181"/>
                <a:gd name="connsiteX228" fmla="*/ 2237033 w 3489718"/>
                <a:gd name="connsiteY228" fmla="*/ 198364 h 387181"/>
                <a:gd name="connsiteX229" fmla="*/ 2235695 w 3489718"/>
                <a:gd name="connsiteY229" fmla="*/ 201093 h 387181"/>
                <a:gd name="connsiteX230" fmla="*/ 2207331 w 3489718"/>
                <a:gd name="connsiteY230" fmla="*/ 251668 h 387181"/>
                <a:gd name="connsiteX231" fmla="*/ 2198286 w 3489718"/>
                <a:gd name="connsiteY231" fmla="*/ 266385 h 387181"/>
                <a:gd name="connsiteX232" fmla="*/ 2187154 w 3489718"/>
                <a:gd name="connsiteY232" fmla="*/ 283832 h 387181"/>
                <a:gd name="connsiteX233" fmla="*/ 2186245 w 3489718"/>
                <a:gd name="connsiteY233" fmla="*/ 285437 h 387181"/>
                <a:gd name="connsiteX234" fmla="*/ 2184425 w 3489718"/>
                <a:gd name="connsiteY234" fmla="*/ 287685 h 387181"/>
                <a:gd name="connsiteX235" fmla="*/ 2183301 w 3489718"/>
                <a:gd name="connsiteY235" fmla="*/ 288381 h 387181"/>
                <a:gd name="connsiteX236" fmla="*/ 2181963 w 3489718"/>
                <a:gd name="connsiteY236" fmla="*/ 288595 h 387181"/>
                <a:gd name="connsiteX237" fmla="*/ 2180036 w 3489718"/>
                <a:gd name="connsiteY237" fmla="*/ 287578 h 387181"/>
                <a:gd name="connsiteX238" fmla="*/ 2179929 w 3489718"/>
                <a:gd name="connsiteY238" fmla="*/ 285437 h 387181"/>
                <a:gd name="connsiteX239" fmla="*/ 2190366 w 3489718"/>
                <a:gd name="connsiteY239" fmla="*/ 242570 h 387181"/>
                <a:gd name="connsiteX240" fmla="*/ 2222583 w 3489718"/>
                <a:gd name="connsiteY240" fmla="*/ 190872 h 387181"/>
                <a:gd name="connsiteX241" fmla="*/ 2231628 w 3489718"/>
                <a:gd name="connsiteY241" fmla="*/ 182683 h 387181"/>
                <a:gd name="connsiteX242" fmla="*/ 2234357 w 3489718"/>
                <a:gd name="connsiteY242" fmla="*/ 181773 h 387181"/>
                <a:gd name="connsiteX243" fmla="*/ 2237515 w 3489718"/>
                <a:gd name="connsiteY243" fmla="*/ 181773 h 387181"/>
                <a:gd name="connsiteX244" fmla="*/ 2239548 w 3489718"/>
                <a:gd name="connsiteY244" fmla="*/ 183379 h 387181"/>
                <a:gd name="connsiteX245" fmla="*/ 2239976 w 3489718"/>
                <a:gd name="connsiteY245" fmla="*/ 185894 h 387181"/>
                <a:gd name="connsiteX246" fmla="*/ 2240190 w 3489718"/>
                <a:gd name="connsiteY246" fmla="*/ 187928 h 387181"/>
                <a:gd name="connsiteX247" fmla="*/ 2237033 w 3489718"/>
                <a:gd name="connsiteY247" fmla="*/ 198364 h 387181"/>
                <a:gd name="connsiteX248" fmla="*/ 2361301 w 3489718"/>
                <a:gd name="connsiteY248" fmla="*/ 22184 h 387181"/>
                <a:gd name="connsiteX249" fmla="*/ 2344282 w 3489718"/>
                <a:gd name="connsiteY249" fmla="*/ 11748 h 387181"/>
                <a:gd name="connsiteX250" fmla="*/ 2333632 w 3489718"/>
                <a:gd name="connsiteY250" fmla="*/ 15173 h 387181"/>
                <a:gd name="connsiteX251" fmla="*/ 2327050 w 3489718"/>
                <a:gd name="connsiteY251" fmla="*/ 22184 h 387181"/>
                <a:gd name="connsiteX252" fmla="*/ 2285306 w 3489718"/>
                <a:gd name="connsiteY252" fmla="*/ 102460 h 387181"/>
                <a:gd name="connsiteX253" fmla="*/ 2258547 w 3489718"/>
                <a:gd name="connsiteY253" fmla="*/ 155068 h 387181"/>
                <a:gd name="connsiteX254" fmla="*/ 2251643 w 3489718"/>
                <a:gd name="connsiteY254" fmla="*/ 165183 h 387181"/>
                <a:gd name="connsiteX255" fmla="*/ 2240619 w 3489718"/>
                <a:gd name="connsiteY255" fmla="*/ 165504 h 387181"/>
                <a:gd name="connsiteX256" fmla="*/ 2222476 w 3489718"/>
                <a:gd name="connsiteY256" fmla="*/ 161865 h 387181"/>
                <a:gd name="connsiteX257" fmla="*/ 2203424 w 3489718"/>
                <a:gd name="connsiteY257" fmla="*/ 168662 h 387181"/>
                <a:gd name="connsiteX258" fmla="*/ 2182124 w 3489718"/>
                <a:gd name="connsiteY258" fmla="*/ 198578 h 387181"/>
                <a:gd name="connsiteX259" fmla="*/ 2156970 w 3489718"/>
                <a:gd name="connsiteY259" fmla="*/ 268847 h 387181"/>
                <a:gd name="connsiteX260" fmla="*/ 2162643 w 3489718"/>
                <a:gd name="connsiteY260" fmla="*/ 303098 h 387181"/>
                <a:gd name="connsiteX261" fmla="*/ 2185067 w 3489718"/>
                <a:gd name="connsiteY261" fmla="*/ 319903 h 387181"/>
                <a:gd name="connsiteX262" fmla="*/ 2196413 w 3489718"/>
                <a:gd name="connsiteY262" fmla="*/ 316745 h 387181"/>
                <a:gd name="connsiteX263" fmla="*/ 2210702 w 3489718"/>
                <a:gd name="connsiteY263" fmla="*/ 300636 h 387181"/>
                <a:gd name="connsiteX264" fmla="*/ 2257102 w 3489718"/>
                <a:gd name="connsiteY264" fmla="*/ 216988 h 387181"/>
                <a:gd name="connsiteX265" fmla="*/ 2293494 w 3489718"/>
                <a:gd name="connsiteY265" fmla="*/ 135106 h 387181"/>
                <a:gd name="connsiteX266" fmla="*/ 2323410 w 3489718"/>
                <a:gd name="connsiteY266" fmla="*/ 67781 h 387181"/>
                <a:gd name="connsiteX267" fmla="*/ 2311637 w 3489718"/>
                <a:gd name="connsiteY267" fmla="*/ 103584 h 387181"/>
                <a:gd name="connsiteX268" fmla="*/ 2269144 w 3489718"/>
                <a:gd name="connsiteY268" fmla="*/ 238502 h 387181"/>
                <a:gd name="connsiteX269" fmla="*/ 2250412 w 3489718"/>
                <a:gd name="connsiteY269" fmla="*/ 336707 h 387181"/>
                <a:gd name="connsiteX270" fmla="*/ 2254266 w 3489718"/>
                <a:gd name="connsiteY270" fmla="*/ 357579 h 387181"/>
                <a:gd name="connsiteX271" fmla="*/ 2268983 w 3489718"/>
                <a:gd name="connsiteY271" fmla="*/ 370959 h 387181"/>
                <a:gd name="connsiteX272" fmla="*/ 2284985 w 3489718"/>
                <a:gd name="connsiteY272" fmla="*/ 370531 h 387181"/>
                <a:gd name="connsiteX273" fmla="*/ 2289855 w 3489718"/>
                <a:gd name="connsiteY273" fmla="*/ 353512 h 387181"/>
                <a:gd name="connsiteX274" fmla="*/ 2312653 w 3489718"/>
                <a:gd name="connsiteY274" fmla="*/ 197026 h 387181"/>
                <a:gd name="connsiteX275" fmla="*/ 2362211 w 3489718"/>
                <a:gd name="connsiteY275" fmla="*/ 42841 h 387181"/>
                <a:gd name="connsiteX276" fmla="*/ 2361301 w 3489718"/>
                <a:gd name="connsiteY276" fmla="*/ 22184 h 387181"/>
                <a:gd name="connsiteX277" fmla="*/ 1111234 w 3489718"/>
                <a:gd name="connsiteY277" fmla="*/ 242356 h 387181"/>
                <a:gd name="connsiteX278" fmla="*/ 1121189 w 3489718"/>
                <a:gd name="connsiteY278" fmla="*/ 211155 h 387181"/>
                <a:gd name="connsiteX279" fmla="*/ 1134140 w 3489718"/>
                <a:gd name="connsiteY279" fmla="*/ 199274 h 387181"/>
                <a:gd name="connsiteX280" fmla="*/ 1135745 w 3489718"/>
                <a:gd name="connsiteY280" fmla="*/ 203341 h 387181"/>
                <a:gd name="connsiteX281" fmla="*/ 1135157 w 3489718"/>
                <a:gd name="connsiteY281" fmla="*/ 212279 h 387181"/>
                <a:gd name="connsiteX282" fmla="*/ 1132802 w 3489718"/>
                <a:gd name="connsiteY282" fmla="*/ 221698 h 387181"/>
                <a:gd name="connsiteX283" fmla="*/ 1124614 w 3489718"/>
                <a:gd name="connsiteY283" fmla="*/ 237700 h 387181"/>
                <a:gd name="connsiteX284" fmla="*/ 1116907 w 3489718"/>
                <a:gd name="connsiteY284" fmla="*/ 246905 h 387181"/>
                <a:gd name="connsiteX285" fmla="*/ 1114659 w 3489718"/>
                <a:gd name="connsiteY285" fmla="*/ 248135 h 387181"/>
                <a:gd name="connsiteX286" fmla="*/ 1112037 w 3489718"/>
                <a:gd name="connsiteY286" fmla="*/ 248243 h 387181"/>
                <a:gd name="connsiteX287" fmla="*/ 1110539 w 3489718"/>
                <a:gd name="connsiteY287" fmla="*/ 245513 h 387181"/>
                <a:gd name="connsiteX288" fmla="*/ 1111234 w 3489718"/>
                <a:gd name="connsiteY288" fmla="*/ 242356 h 387181"/>
                <a:gd name="connsiteX289" fmla="*/ 1460116 w 3489718"/>
                <a:gd name="connsiteY289" fmla="*/ 156727 h 387181"/>
                <a:gd name="connsiteX290" fmla="*/ 1438923 w 3489718"/>
                <a:gd name="connsiteY290" fmla="*/ 157744 h 387181"/>
                <a:gd name="connsiteX291" fmla="*/ 1420567 w 3489718"/>
                <a:gd name="connsiteY291" fmla="*/ 174388 h 387181"/>
                <a:gd name="connsiteX292" fmla="*/ 1403548 w 3489718"/>
                <a:gd name="connsiteY292" fmla="*/ 204893 h 387181"/>
                <a:gd name="connsiteX293" fmla="*/ 1396270 w 3489718"/>
                <a:gd name="connsiteY293" fmla="*/ 221912 h 387181"/>
                <a:gd name="connsiteX294" fmla="*/ 1385406 w 3489718"/>
                <a:gd name="connsiteY294" fmla="*/ 248457 h 387181"/>
                <a:gd name="connsiteX295" fmla="*/ 1375184 w 3489718"/>
                <a:gd name="connsiteY295" fmla="*/ 274092 h 387181"/>
                <a:gd name="connsiteX296" fmla="*/ 1369297 w 3489718"/>
                <a:gd name="connsiteY296" fmla="*/ 287685 h 387181"/>
                <a:gd name="connsiteX297" fmla="*/ 1374863 w 3489718"/>
                <a:gd name="connsiteY297" fmla="*/ 248778 h 387181"/>
                <a:gd name="connsiteX298" fmla="*/ 1388349 w 3489718"/>
                <a:gd name="connsiteY298" fmla="*/ 167805 h 387181"/>
                <a:gd name="connsiteX299" fmla="*/ 1403066 w 3489718"/>
                <a:gd name="connsiteY299" fmla="*/ 84264 h 387181"/>
                <a:gd name="connsiteX300" fmla="*/ 1412379 w 3489718"/>
                <a:gd name="connsiteY300" fmla="*/ 37757 h 387181"/>
                <a:gd name="connsiteX301" fmla="*/ 1408525 w 3489718"/>
                <a:gd name="connsiteY301" fmla="*/ 23682 h 387181"/>
                <a:gd name="connsiteX302" fmla="*/ 1401836 w 3489718"/>
                <a:gd name="connsiteY302" fmla="*/ 17313 h 387181"/>
                <a:gd name="connsiteX303" fmla="*/ 1393326 w 3489718"/>
                <a:gd name="connsiteY303" fmla="*/ 14370 h 387181"/>
                <a:gd name="connsiteX304" fmla="*/ 1386315 w 3489718"/>
                <a:gd name="connsiteY304" fmla="*/ 15708 h 387181"/>
                <a:gd name="connsiteX305" fmla="*/ 1381338 w 3489718"/>
                <a:gd name="connsiteY305" fmla="*/ 19454 h 387181"/>
                <a:gd name="connsiteX306" fmla="*/ 1378181 w 3489718"/>
                <a:gd name="connsiteY306" fmla="*/ 23307 h 387181"/>
                <a:gd name="connsiteX307" fmla="*/ 1377057 w 3489718"/>
                <a:gd name="connsiteY307" fmla="*/ 25448 h 387181"/>
                <a:gd name="connsiteX308" fmla="*/ 1369939 w 3489718"/>
                <a:gd name="connsiteY308" fmla="*/ 49799 h 387181"/>
                <a:gd name="connsiteX309" fmla="*/ 1361002 w 3489718"/>
                <a:gd name="connsiteY309" fmla="*/ 92078 h 387181"/>
                <a:gd name="connsiteX310" fmla="*/ 1360787 w 3489718"/>
                <a:gd name="connsiteY310" fmla="*/ 92506 h 387181"/>
                <a:gd name="connsiteX311" fmla="*/ 1356453 w 3489718"/>
                <a:gd name="connsiteY311" fmla="*/ 107491 h 387181"/>
                <a:gd name="connsiteX312" fmla="*/ 1340825 w 3489718"/>
                <a:gd name="connsiteY312" fmla="*/ 159510 h 387181"/>
                <a:gd name="connsiteX313" fmla="*/ 1317813 w 3489718"/>
                <a:gd name="connsiteY313" fmla="*/ 221965 h 387181"/>
                <a:gd name="connsiteX314" fmla="*/ 1288539 w 3489718"/>
                <a:gd name="connsiteY314" fmla="*/ 274252 h 387181"/>
                <a:gd name="connsiteX315" fmla="*/ 1254394 w 3489718"/>
                <a:gd name="connsiteY315" fmla="*/ 295659 h 387181"/>
                <a:gd name="connsiteX316" fmla="*/ 1241443 w 3489718"/>
                <a:gd name="connsiteY316" fmla="*/ 286454 h 387181"/>
                <a:gd name="connsiteX317" fmla="*/ 1235984 w 3489718"/>
                <a:gd name="connsiteY317" fmla="*/ 260712 h 387181"/>
                <a:gd name="connsiteX318" fmla="*/ 1243691 w 3489718"/>
                <a:gd name="connsiteY318" fmla="*/ 221698 h 387181"/>
                <a:gd name="connsiteX319" fmla="*/ 1245296 w 3489718"/>
                <a:gd name="connsiteY319" fmla="*/ 217149 h 387181"/>
                <a:gd name="connsiteX320" fmla="*/ 1250488 w 3489718"/>
                <a:gd name="connsiteY320" fmla="*/ 202859 h 387181"/>
                <a:gd name="connsiteX321" fmla="*/ 1259104 w 3489718"/>
                <a:gd name="connsiteY321" fmla="*/ 191300 h 387181"/>
                <a:gd name="connsiteX322" fmla="*/ 1260442 w 3489718"/>
                <a:gd name="connsiteY322" fmla="*/ 190604 h 387181"/>
                <a:gd name="connsiteX323" fmla="*/ 1261352 w 3489718"/>
                <a:gd name="connsiteY323" fmla="*/ 190818 h 387181"/>
                <a:gd name="connsiteX324" fmla="*/ 1262690 w 3489718"/>
                <a:gd name="connsiteY324" fmla="*/ 192531 h 387181"/>
                <a:gd name="connsiteX325" fmla="*/ 1263118 w 3489718"/>
                <a:gd name="connsiteY325" fmla="*/ 194885 h 387181"/>
                <a:gd name="connsiteX326" fmla="*/ 1271038 w 3489718"/>
                <a:gd name="connsiteY326" fmla="*/ 209175 h 387181"/>
                <a:gd name="connsiteX327" fmla="*/ 1277300 w 3489718"/>
                <a:gd name="connsiteY327" fmla="*/ 211315 h 387181"/>
                <a:gd name="connsiteX328" fmla="*/ 1283508 w 3489718"/>
                <a:gd name="connsiteY328" fmla="*/ 209817 h 387181"/>
                <a:gd name="connsiteX329" fmla="*/ 1286933 w 3489718"/>
                <a:gd name="connsiteY329" fmla="*/ 206071 h 387181"/>
                <a:gd name="connsiteX330" fmla="*/ 1289181 w 3489718"/>
                <a:gd name="connsiteY330" fmla="*/ 201200 h 387181"/>
                <a:gd name="connsiteX331" fmla="*/ 1290786 w 3489718"/>
                <a:gd name="connsiteY331" fmla="*/ 197775 h 387181"/>
                <a:gd name="connsiteX332" fmla="*/ 1298707 w 3489718"/>
                <a:gd name="connsiteY332" fmla="*/ 178937 h 387181"/>
                <a:gd name="connsiteX333" fmla="*/ 1291910 w 3489718"/>
                <a:gd name="connsiteY333" fmla="*/ 156031 h 387181"/>
                <a:gd name="connsiteX334" fmla="*/ 1282866 w 3489718"/>
                <a:gd name="connsiteY334" fmla="*/ 153516 h 387181"/>
                <a:gd name="connsiteX335" fmla="*/ 1279227 w 3489718"/>
                <a:gd name="connsiteY335" fmla="*/ 154640 h 387181"/>
                <a:gd name="connsiteX336" fmla="*/ 1277193 w 3489718"/>
                <a:gd name="connsiteY336" fmla="*/ 155550 h 387181"/>
                <a:gd name="connsiteX337" fmla="*/ 1268576 w 3489718"/>
                <a:gd name="connsiteY337" fmla="*/ 155978 h 387181"/>
                <a:gd name="connsiteX338" fmla="*/ 1259746 w 3489718"/>
                <a:gd name="connsiteY338" fmla="*/ 153463 h 387181"/>
                <a:gd name="connsiteX339" fmla="*/ 1252039 w 3489718"/>
                <a:gd name="connsiteY339" fmla="*/ 151429 h 387181"/>
                <a:gd name="connsiteX340" fmla="*/ 1235021 w 3489718"/>
                <a:gd name="connsiteY340" fmla="*/ 155282 h 387181"/>
                <a:gd name="connsiteX341" fmla="*/ 1223675 w 3489718"/>
                <a:gd name="connsiteY341" fmla="*/ 170267 h 387181"/>
                <a:gd name="connsiteX342" fmla="*/ 1208530 w 3489718"/>
                <a:gd name="connsiteY342" fmla="*/ 224695 h 387181"/>
                <a:gd name="connsiteX343" fmla="*/ 1178453 w 3489718"/>
                <a:gd name="connsiteY343" fmla="*/ 276179 h 387181"/>
                <a:gd name="connsiteX344" fmla="*/ 1127557 w 3489718"/>
                <a:gd name="connsiteY344" fmla="*/ 298870 h 387181"/>
                <a:gd name="connsiteX345" fmla="*/ 1109736 w 3489718"/>
                <a:gd name="connsiteY345" fmla="*/ 289933 h 387181"/>
                <a:gd name="connsiteX346" fmla="*/ 1105990 w 3489718"/>
                <a:gd name="connsiteY346" fmla="*/ 263763 h 387181"/>
                <a:gd name="connsiteX347" fmla="*/ 1116426 w 3489718"/>
                <a:gd name="connsiteY347" fmla="*/ 263174 h 387181"/>
                <a:gd name="connsiteX348" fmla="*/ 1126862 w 3489718"/>
                <a:gd name="connsiteY348" fmla="*/ 261247 h 387181"/>
                <a:gd name="connsiteX349" fmla="*/ 1150463 w 3489718"/>
                <a:gd name="connsiteY349" fmla="*/ 247654 h 387181"/>
                <a:gd name="connsiteX350" fmla="*/ 1160685 w 3489718"/>
                <a:gd name="connsiteY350" fmla="*/ 226247 h 387181"/>
                <a:gd name="connsiteX351" fmla="*/ 1162023 w 3489718"/>
                <a:gd name="connsiteY351" fmla="*/ 201200 h 387181"/>
                <a:gd name="connsiteX352" fmla="*/ 1158383 w 3489718"/>
                <a:gd name="connsiteY352" fmla="*/ 185573 h 387181"/>
                <a:gd name="connsiteX353" fmla="*/ 1149339 w 3489718"/>
                <a:gd name="connsiteY353" fmla="*/ 174013 h 387181"/>
                <a:gd name="connsiteX354" fmla="*/ 1134140 w 3489718"/>
                <a:gd name="connsiteY354" fmla="*/ 171980 h 387181"/>
                <a:gd name="connsiteX355" fmla="*/ 1108291 w 3489718"/>
                <a:gd name="connsiteY355" fmla="*/ 184021 h 387181"/>
                <a:gd name="connsiteX356" fmla="*/ 1079605 w 3489718"/>
                <a:gd name="connsiteY356" fmla="*/ 220734 h 387181"/>
                <a:gd name="connsiteX357" fmla="*/ 1069062 w 3489718"/>
                <a:gd name="connsiteY357" fmla="*/ 268365 h 387181"/>
                <a:gd name="connsiteX358" fmla="*/ 1074254 w 3489718"/>
                <a:gd name="connsiteY358" fmla="*/ 293197 h 387181"/>
                <a:gd name="connsiteX359" fmla="*/ 1090255 w 3489718"/>
                <a:gd name="connsiteY359" fmla="*/ 314765 h 387181"/>
                <a:gd name="connsiteX360" fmla="*/ 1118031 w 3489718"/>
                <a:gd name="connsiteY360" fmla="*/ 323970 h 387181"/>
                <a:gd name="connsiteX361" fmla="*/ 1168017 w 3489718"/>
                <a:gd name="connsiteY361" fmla="*/ 309681 h 387181"/>
                <a:gd name="connsiteX362" fmla="*/ 1201893 w 3489718"/>
                <a:gd name="connsiteY362" fmla="*/ 273075 h 387181"/>
                <a:gd name="connsiteX363" fmla="*/ 1207941 w 3489718"/>
                <a:gd name="connsiteY363" fmla="*/ 261622 h 387181"/>
                <a:gd name="connsiteX364" fmla="*/ 1208262 w 3489718"/>
                <a:gd name="connsiteY364" fmla="*/ 265475 h 387181"/>
                <a:gd name="connsiteX365" fmla="*/ 1210991 w 3489718"/>
                <a:gd name="connsiteY365" fmla="*/ 280193 h 387181"/>
                <a:gd name="connsiteX366" fmla="*/ 1217895 w 3489718"/>
                <a:gd name="connsiteY366" fmla="*/ 296623 h 387181"/>
                <a:gd name="connsiteX367" fmla="*/ 1230044 w 3489718"/>
                <a:gd name="connsiteY367" fmla="*/ 310002 h 387181"/>
                <a:gd name="connsiteX368" fmla="*/ 1249096 w 3489718"/>
                <a:gd name="connsiteY368" fmla="*/ 315354 h 387181"/>
                <a:gd name="connsiteX369" fmla="*/ 1278370 w 3489718"/>
                <a:gd name="connsiteY369" fmla="*/ 306844 h 387181"/>
                <a:gd name="connsiteX370" fmla="*/ 1301169 w 3489718"/>
                <a:gd name="connsiteY370" fmla="*/ 284260 h 387181"/>
                <a:gd name="connsiteX371" fmla="*/ 1318508 w 3489718"/>
                <a:gd name="connsiteY371" fmla="*/ 253541 h 387181"/>
                <a:gd name="connsiteX372" fmla="*/ 1331567 w 3489718"/>
                <a:gd name="connsiteY372" fmla="*/ 220306 h 387181"/>
                <a:gd name="connsiteX373" fmla="*/ 1340986 w 3489718"/>
                <a:gd name="connsiteY373" fmla="*/ 189908 h 387181"/>
                <a:gd name="connsiteX374" fmla="*/ 1345963 w 3489718"/>
                <a:gd name="connsiteY374" fmla="*/ 173585 h 387181"/>
                <a:gd name="connsiteX375" fmla="*/ 1337775 w 3489718"/>
                <a:gd name="connsiteY375" fmla="*/ 226407 h 387181"/>
                <a:gd name="connsiteX376" fmla="*/ 1331192 w 3489718"/>
                <a:gd name="connsiteY376" fmla="*/ 306470 h 387181"/>
                <a:gd name="connsiteX377" fmla="*/ 1328463 w 3489718"/>
                <a:gd name="connsiteY377" fmla="*/ 342755 h 387181"/>
                <a:gd name="connsiteX378" fmla="*/ 1328463 w 3489718"/>
                <a:gd name="connsiteY378" fmla="*/ 342969 h 387181"/>
                <a:gd name="connsiteX379" fmla="*/ 1328356 w 3489718"/>
                <a:gd name="connsiteY379" fmla="*/ 346715 h 387181"/>
                <a:gd name="connsiteX380" fmla="*/ 1329854 w 3489718"/>
                <a:gd name="connsiteY380" fmla="*/ 349980 h 387181"/>
                <a:gd name="connsiteX381" fmla="*/ 1354365 w 3489718"/>
                <a:gd name="connsiteY381" fmla="*/ 363573 h 387181"/>
                <a:gd name="connsiteX382" fmla="*/ 1358005 w 3489718"/>
                <a:gd name="connsiteY382" fmla="*/ 362878 h 387181"/>
                <a:gd name="connsiteX383" fmla="*/ 1361430 w 3489718"/>
                <a:gd name="connsiteY383" fmla="*/ 361058 h 387181"/>
                <a:gd name="connsiteX384" fmla="*/ 1368922 w 3489718"/>
                <a:gd name="connsiteY384" fmla="*/ 351318 h 387181"/>
                <a:gd name="connsiteX385" fmla="*/ 1374381 w 3489718"/>
                <a:gd name="connsiteY385" fmla="*/ 339972 h 387181"/>
                <a:gd name="connsiteX386" fmla="*/ 1391507 w 3489718"/>
                <a:gd name="connsiteY386" fmla="*/ 297693 h 387181"/>
                <a:gd name="connsiteX387" fmla="*/ 1419603 w 3489718"/>
                <a:gd name="connsiteY387" fmla="*/ 234221 h 387181"/>
                <a:gd name="connsiteX388" fmla="*/ 1443098 w 3489718"/>
                <a:gd name="connsiteY388" fmla="*/ 191246 h 387181"/>
                <a:gd name="connsiteX389" fmla="*/ 1447861 w 3489718"/>
                <a:gd name="connsiteY389" fmla="*/ 191835 h 387181"/>
                <a:gd name="connsiteX390" fmla="*/ 1448664 w 3489718"/>
                <a:gd name="connsiteY390" fmla="*/ 207034 h 387181"/>
                <a:gd name="connsiteX391" fmla="*/ 1447433 w 3489718"/>
                <a:gd name="connsiteY391" fmla="*/ 230956 h 387181"/>
                <a:gd name="connsiteX392" fmla="*/ 1446095 w 3489718"/>
                <a:gd name="connsiteY392" fmla="*/ 262906 h 387181"/>
                <a:gd name="connsiteX393" fmla="*/ 1446897 w 3489718"/>
                <a:gd name="connsiteY393" fmla="*/ 275376 h 387181"/>
                <a:gd name="connsiteX394" fmla="*/ 1449520 w 3489718"/>
                <a:gd name="connsiteY394" fmla="*/ 281049 h 387181"/>
                <a:gd name="connsiteX395" fmla="*/ 1452463 w 3489718"/>
                <a:gd name="connsiteY395" fmla="*/ 283297 h 387181"/>
                <a:gd name="connsiteX396" fmla="*/ 1453801 w 3489718"/>
                <a:gd name="connsiteY396" fmla="*/ 283992 h 387181"/>
                <a:gd name="connsiteX397" fmla="*/ 1458136 w 3489718"/>
                <a:gd name="connsiteY397" fmla="*/ 284313 h 387181"/>
                <a:gd name="connsiteX398" fmla="*/ 1461561 w 3489718"/>
                <a:gd name="connsiteY398" fmla="*/ 281263 h 387181"/>
                <a:gd name="connsiteX399" fmla="*/ 1463381 w 3489718"/>
                <a:gd name="connsiteY399" fmla="*/ 271309 h 387181"/>
                <a:gd name="connsiteX400" fmla="*/ 1463381 w 3489718"/>
                <a:gd name="connsiteY400" fmla="*/ 269275 h 387181"/>
                <a:gd name="connsiteX401" fmla="*/ 1466110 w 3489718"/>
                <a:gd name="connsiteY401" fmla="*/ 230261 h 387181"/>
                <a:gd name="connsiteX402" fmla="*/ 1468626 w 3489718"/>
                <a:gd name="connsiteY402" fmla="*/ 194564 h 387181"/>
                <a:gd name="connsiteX403" fmla="*/ 1469535 w 3489718"/>
                <a:gd name="connsiteY403" fmla="*/ 172890 h 387181"/>
                <a:gd name="connsiteX404" fmla="*/ 1460330 w 3489718"/>
                <a:gd name="connsiteY404" fmla="*/ 156460 h 387181"/>
                <a:gd name="connsiteX405" fmla="*/ 3489133 w 3489718"/>
                <a:gd name="connsiteY405" fmla="*/ 172943 h 387181"/>
                <a:gd name="connsiteX406" fmla="*/ 3485173 w 3489718"/>
                <a:gd name="connsiteY406" fmla="*/ 162507 h 387181"/>
                <a:gd name="connsiteX407" fmla="*/ 3463177 w 3489718"/>
                <a:gd name="connsiteY407" fmla="*/ 154694 h 387181"/>
                <a:gd name="connsiteX408" fmla="*/ 3441181 w 3489718"/>
                <a:gd name="connsiteY408" fmla="*/ 171123 h 387181"/>
                <a:gd name="connsiteX409" fmla="*/ 3399009 w 3489718"/>
                <a:gd name="connsiteY409" fmla="*/ 243212 h 387181"/>
                <a:gd name="connsiteX410" fmla="*/ 3395156 w 3489718"/>
                <a:gd name="connsiteY410" fmla="*/ 248403 h 387181"/>
                <a:gd name="connsiteX411" fmla="*/ 3393336 w 3489718"/>
                <a:gd name="connsiteY411" fmla="*/ 243426 h 387181"/>
                <a:gd name="connsiteX412" fmla="*/ 3395745 w 3489718"/>
                <a:gd name="connsiteY412" fmla="*/ 229137 h 387181"/>
                <a:gd name="connsiteX413" fmla="*/ 3401739 w 3489718"/>
                <a:gd name="connsiteY413" fmla="*/ 200558 h 387181"/>
                <a:gd name="connsiteX414" fmla="*/ 3409231 w 3489718"/>
                <a:gd name="connsiteY414" fmla="*/ 173585 h 387181"/>
                <a:gd name="connsiteX415" fmla="*/ 3396975 w 3489718"/>
                <a:gd name="connsiteY415" fmla="*/ 142759 h 387181"/>
                <a:gd name="connsiteX416" fmla="*/ 3387663 w 3489718"/>
                <a:gd name="connsiteY416" fmla="*/ 140832 h 387181"/>
                <a:gd name="connsiteX417" fmla="*/ 3378351 w 3489718"/>
                <a:gd name="connsiteY417" fmla="*/ 142759 h 387181"/>
                <a:gd name="connsiteX418" fmla="*/ 3370752 w 3489718"/>
                <a:gd name="connsiteY418" fmla="*/ 149128 h 387181"/>
                <a:gd name="connsiteX419" fmla="*/ 3367220 w 3489718"/>
                <a:gd name="connsiteY419" fmla="*/ 158654 h 387181"/>
                <a:gd name="connsiteX420" fmla="*/ 3367006 w 3489718"/>
                <a:gd name="connsiteY420" fmla="*/ 159564 h 387181"/>
                <a:gd name="connsiteX421" fmla="*/ 3366792 w 3489718"/>
                <a:gd name="connsiteY421" fmla="*/ 160259 h 387181"/>
                <a:gd name="connsiteX422" fmla="*/ 3366577 w 3489718"/>
                <a:gd name="connsiteY422" fmla="*/ 160688 h 387181"/>
                <a:gd name="connsiteX423" fmla="*/ 3339712 w 3489718"/>
                <a:gd name="connsiteY423" fmla="*/ 189159 h 387181"/>
                <a:gd name="connsiteX424" fmla="*/ 3310812 w 3489718"/>
                <a:gd name="connsiteY424" fmla="*/ 196063 h 387181"/>
                <a:gd name="connsiteX425" fmla="*/ 3294489 w 3489718"/>
                <a:gd name="connsiteY425" fmla="*/ 186108 h 387181"/>
                <a:gd name="connsiteX426" fmla="*/ 3283625 w 3489718"/>
                <a:gd name="connsiteY426" fmla="*/ 187232 h 387181"/>
                <a:gd name="connsiteX427" fmla="*/ 3283411 w 3489718"/>
                <a:gd name="connsiteY427" fmla="*/ 187232 h 387181"/>
                <a:gd name="connsiteX428" fmla="*/ 3283197 w 3489718"/>
                <a:gd name="connsiteY428" fmla="*/ 187446 h 387181"/>
                <a:gd name="connsiteX429" fmla="*/ 3277417 w 3489718"/>
                <a:gd name="connsiteY429" fmla="*/ 194029 h 387181"/>
                <a:gd name="connsiteX430" fmla="*/ 3279237 w 3489718"/>
                <a:gd name="connsiteY430" fmla="*/ 205482 h 387181"/>
                <a:gd name="connsiteX431" fmla="*/ 3296148 w 3489718"/>
                <a:gd name="connsiteY431" fmla="*/ 220092 h 387181"/>
                <a:gd name="connsiteX432" fmla="*/ 3296362 w 3489718"/>
                <a:gd name="connsiteY432" fmla="*/ 220306 h 387181"/>
                <a:gd name="connsiteX433" fmla="*/ 3290904 w 3489718"/>
                <a:gd name="connsiteY433" fmla="*/ 244122 h 387181"/>
                <a:gd name="connsiteX434" fmla="*/ 3279130 w 3489718"/>
                <a:gd name="connsiteY434" fmla="*/ 268633 h 387181"/>
                <a:gd name="connsiteX435" fmla="*/ 3264412 w 3489718"/>
                <a:gd name="connsiteY435" fmla="*/ 283618 h 387181"/>
                <a:gd name="connsiteX436" fmla="*/ 3259756 w 3489718"/>
                <a:gd name="connsiteY436" fmla="*/ 283404 h 387181"/>
                <a:gd name="connsiteX437" fmla="*/ 3257134 w 3489718"/>
                <a:gd name="connsiteY437" fmla="*/ 279336 h 387181"/>
                <a:gd name="connsiteX438" fmla="*/ 3257134 w 3489718"/>
                <a:gd name="connsiteY438" fmla="*/ 275911 h 387181"/>
                <a:gd name="connsiteX439" fmla="*/ 3257562 w 3489718"/>
                <a:gd name="connsiteY439" fmla="*/ 265475 h 387181"/>
                <a:gd name="connsiteX440" fmla="*/ 3264841 w 3489718"/>
                <a:gd name="connsiteY440" fmla="*/ 220788 h 387181"/>
                <a:gd name="connsiteX441" fmla="*/ 3266179 w 3489718"/>
                <a:gd name="connsiteY441" fmla="*/ 216025 h 387181"/>
                <a:gd name="connsiteX442" fmla="*/ 3267784 w 3489718"/>
                <a:gd name="connsiteY442" fmla="*/ 211048 h 387181"/>
                <a:gd name="connsiteX443" fmla="*/ 3271316 w 3489718"/>
                <a:gd name="connsiteY443" fmla="*/ 203448 h 387181"/>
                <a:gd name="connsiteX444" fmla="*/ 3275972 w 3489718"/>
                <a:gd name="connsiteY444" fmla="*/ 194243 h 387181"/>
                <a:gd name="connsiteX445" fmla="*/ 3279611 w 3489718"/>
                <a:gd name="connsiteY445" fmla="*/ 187660 h 387181"/>
                <a:gd name="connsiteX446" fmla="*/ 3280735 w 3489718"/>
                <a:gd name="connsiteY446" fmla="*/ 184021 h 387181"/>
                <a:gd name="connsiteX447" fmla="*/ 3280307 w 3489718"/>
                <a:gd name="connsiteY447" fmla="*/ 181078 h 387181"/>
                <a:gd name="connsiteX448" fmla="*/ 3273403 w 3489718"/>
                <a:gd name="connsiteY448" fmla="*/ 176903 h 387181"/>
                <a:gd name="connsiteX449" fmla="*/ 3260827 w 3489718"/>
                <a:gd name="connsiteY449" fmla="*/ 179526 h 387181"/>
                <a:gd name="connsiteX450" fmla="*/ 3238403 w 3489718"/>
                <a:gd name="connsiteY450" fmla="*/ 208532 h 387181"/>
                <a:gd name="connsiteX451" fmla="*/ 3237975 w 3489718"/>
                <a:gd name="connsiteY451" fmla="*/ 209870 h 387181"/>
                <a:gd name="connsiteX452" fmla="*/ 3237975 w 3489718"/>
                <a:gd name="connsiteY452" fmla="*/ 210084 h 387181"/>
                <a:gd name="connsiteX453" fmla="*/ 3234121 w 3489718"/>
                <a:gd name="connsiteY453" fmla="*/ 222126 h 387181"/>
                <a:gd name="connsiteX454" fmla="*/ 3233693 w 3489718"/>
                <a:gd name="connsiteY454" fmla="*/ 223945 h 387181"/>
                <a:gd name="connsiteX455" fmla="*/ 3233319 w 3489718"/>
                <a:gd name="connsiteY455" fmla="*/ 225444 h 387181"/>
                <a:gd name="connsiteX456" fmla="*/ 3232569 w 3489718"/>
                <a:gd name="connsiteY456" fmla="*/ 227317 h 387181"/>
                <a:gd name="connsiteX457" fmla="*/ 3225772 w 3489718"/>
                <a:gd name="connsiteY457" fmla="*/ 248403 h 387181"/>
                <a:gd name="connsiteX458" fmla="*/ 3210574 w 3489718"/>
                <a:gd name="connsiteY458" fmla="*/ 286722 h 387181"/>
                <a:gd name="connsiteX459" fmla="*/ 3202171 w 3489718"/>
                <a:gd name="connsiteY459" fmla="*/ 297853 h 387181"/>
                <a:gd name="connsiteX460" fmla="*/ 3190130 w 3489718"/>
                <a:gd name="connsiteY460" fmla="*/ 302135 h 387181"/>
                <a:gd name="connsiteX461" fmla="*/ 3186705 w 3489718"/>
                <a:gd name="connsiteY461" fmla="*/ 295552 h 387181"/>
                <a:gd name="connsiteX462" fmla="*/ 3186918 w 3489718"/>
                <a:gd name="connsiteY462" fmla="*/ 273985 h 387181"/>
                <a:gd name="connsiteX463" fmla="*/ 3193930 w 3489718"/>
                <a:gd name="connsiteY463" fmla="*/ 232027 h 387181"/>
                <a:gd name="connsiteX464" fmla="*/ 3194144 w 3489718"/>
                <a:gd name="connsiteY464" fmla="*/ 230903 h 387181"/>
                <a:gd name="connsiteX465" fmla="*/ 3200512 w 3489718"/>
                <a:gd name="connsiteY465" fmla="*/ 201896 h 387181"/>
                <a:gd name="connsiteX466" fmla="*/ 3195963 w 3489718"/>
                <a:gd name="connsiteY466" fmla="*/ 186269 h 387181"/>
                <a:gd name="connsiteX467" fmla="*/ 3181460 w 3489718"/>
                <a:gd name="connsiteY467" fmla="*/ 177224 h 387181"/>
                <a:gd name="connsiteX468" fmla="*/ 3176804 w 3489718"/>
                <a:gd name="connsiteY468" fmla="*/ 177224 h 387181"/>
                <a:gd name="connsiteX469" fmla="*/ 3172629 w 3489718"/>
                <a:gd name="connsiteY469" fmla="*/ 178830 h 387181"/>
                <a:gd name="connsiteX470" fmla="*/ 3172415 w 3489718"/>
                <a:gd name="connsiteY470" fmla="*/ 179044 h 387181"/>
                <a:gd name="connsiteX471" fmla="*/ 3170810 w 3489718"/>
                <a:gd name="connsiteY471" fmla="*/ 182683 h 387181"/>
                <a:gd name="connsiteX472" fmla="*/ 3169686 w 3489718"/>
                <a:gd name="connsiteY472" fmla="*/ 187446 h 387181"/>
                <a:gd name="connsiteX473" fmla="*/ 3168990 w 3489718"/>
                <a:gd name="connsiteY473" fmla="*/ 190604 h 387181"/>
                <a:gd name="connsiteX474" fmla="*/ 3154701 w 3489718"/>
                <a:gd name="connsiteY474" fmla="*/ 267455 h 387181"/>
                <a:gd name="connsiteX475" fmla="*/ 3153791 w 3489718"/>
                <a:gd name="connsiteY475" fmla="*/ 292181 h 387181"/>
                <a:gd name="connsiteX476" fmla="*/ 3159250 w 3489718"/>
                <a:gd name="connsiteY476" fmla="*/ 315514 h 387181"/>
                <a:gd name="connsiteX477" fmla="*/ 3168080 w 3489718"/>
                <a:gd name="connsiteY477" fmla="*/ 325255 h 387181"/>
                <a:gd name="connsiteX478" fmla="*/ 3183975 w 3489718"/>
                <a:gd name="connsiteY478" fmla="*/ 330232 h 387181"/>
                <a:gd name="connsiteX479" fmla="*/ 3197943 w 3489718"/>
                <a:gd name="connsiteY479" fmla="*/ 325147 h 387181"/>
                <a:gd name="connsiteX480" fmla="*/ 3208379 w 3489718"/>
                <a:gd name="connsiteY480" fmla="*/ 314926 h 387181"/>
                <a:gd name="connsiteX481" fmla="*/ 3214641 w 3489718"/>
                <a:gd name="connsiteY481" fmla="*/ 305988 h 387181"/>
                <a:gd name="connsiteX482" fmla="*/ 3226415 w 3489718"/>
                <a:gd name="connsiteY482" fmla="*/ 281049 h 387181"/>
                <a:gd name="connsiteX483" fmla="*/ 3228663 w 3489718"/>
                <a:gd name="connsiteY483" fmla="*/ 274306 h 387181"/>
                <a:gd name="connsiteX484" fmla="*/ 3236583 w 3489718"/>
                <a:gd name="connsiteY484" fmla="*/ 294910 h 387181"/>
                <a:gd name="connsiteX485" fmla="*/ 3256652 w 3489718"/>
                <a:gd name="connsiteY485" fmla="*/ 311233 h 387181"/>
                <a:gd name="connsiteX486" fmla="*/ 3281912 w 3489718"/>
                <a:gd name="connsiteY486" fmla="*/ 310323 h 387181"/>
                <a:gd name="connsiteX487" fmla="*/ 3301286 w 3489718"/>
                <a:gd name="connsiteY487" fmla="*/ 291592 h 387181"/>
                <a:gd name="connsiteX488" fmla="*/ 3312953 w 3489718"/>
                <a:gd name="connsiteY488" fmla="*/ 266546 h 387181"/>
                <a:gd name="connsiteX489" fmla="*/ 3319536 w 3489718"/>
                <a:gd name="connsiteY489" fmla="*/ 232990 h 387181"/>
                <a:gd name="connsiteX490" fmla="*/ 3319749 w 3489718"/>
                <a:gd name="connsiteY490" fmla="*/ 225712 h 387181"/>
                <a:gd name="connsiteX491" fmla="*/ 3319322 w 3489718"/>
                <a:gd name="connsiteY491" fmla="*/ 218005 h 387181"/>
                <a:gd name="connsiteX492" fmla="*/ 3359674 w 3489718"/>
                <a:gd name="connsiteY492" fmla="*/ 189908 h 387181"/>
                <a:gd name="connsiteX493" fmla="*/ 3359246 w 3489718"/>
                <a:gd name="connsiteY493" fmla="*/ 191728 h 387181"/>
                <a:gd name="connsiteX494" fmla="*/ 3358550 w 3489718"/>
                <a:gd name="connsiteY494" fmla="*/ 194243 h 387181"/>
                <a:gd name="connsiteX495" fmla="*/ 3346776 w 3489718"/>
                <a:gd name="connsiteY495" fmla="*/ 270881 h 387181"/>
                <a:gd name="connsiteX496" fmla="*/ 3346080 w 3489718"/>
                <a:gd name="connsiteY496" fmla="*/ 277249 h 387181"/>
                <a:gd name="connsiteX497" fmla="*/ 3345170 w 3489718"/>
                <a:gd name="connsiteY497" fmla="*/ 310109 h 387181"/>
                <a:gd name="connsiteX498" fmla="*/ 3355606 w 3489718"/>
                <a:gd name="connsiteY498" fmla="*/ 340293 h 387181"/>
                <a:gd name="connsiteX499" fmla="*/ 3363099 w 3489718"/>
                <a:gd name="connsiteY499" fmla="*/ 346876 h 387181"/>
                <a:gd name="connsiteX500" fmla="*/ 3371394 w 3489718"/>
                <a:gd name="connsiteY500" fmla="*/ 347090 h 387181"/>
                <a:gd name="connsiteX501" fmla="*/ 3378512 w 3489718"/>
                <a:gd name="connsiteY501" fmla="*/ 342808 h 387181"/>
                <a:gd name="connsiteX502" fmla="*/ 3385523 w 3489718"/>
                <a:gd name="connsiteY502" fmla="*/ 327609 h 387181"/>
                <a:gd name="connsiteX503" fmla="*/ 3386219 w 3489718"/>
                <a:gd name="connsiteY503" fmla="*/ 325362 h 387181"/>
                <a:gd name="connsiteX504" fmla="*/ 3392801 w 3489718"/>
                <a:gd name="connsiteY504" fmla="*/ 307219 h 387181"/>
                <a:gd name="connsiteX505" fmla="*/ 3425233 w 3489718"/>
                <a:gd name="connsiteY505" fmla="*/ 238609 h 387181"/>
                <a:gd name="connsiteX506" fmla="*/ 3463552 w 3489718"/>
                <a:gd name="connsiteY506" fmla="*/ 173211 h 387181"/>
                <a:gd name="connsiteX507" fmla="*/ 3466281 w 3489718"/>
                <a:gd name="connsiteY507" fmla="*/ 170267 h 387181"/>
                <a:gd name="connsiteX508" fmla="*/ 3468208 w 3489718"/>
                <a:gd name="connsiteY508" fmla="*/ 169839 h 387181"/>
                <a:gd name="connsiteX509" fmla="*/ 3470134 w 3489718"/>
                <a:gd name="connsiteY509" fmla="*/ 170535 h 387181"/>
                <a:gd name="connsiteX510" fmla="*/ 3470937 w 3489718"/>
                <a:gd name="connsiteY510" fmla="*/ 172140 h 387181"/>
                <a:gd name="connsiteX511" fmla="*/ 3471044 w 3489718"/>
                <a:gd name="connsiteY511" fmla="*/ 173960 h 387181"/>
                <a:gd name="connsiteX512" fmla="*/ 3466067 w 3489718"/>
                <a:gd name="connsiteY512" fmla="*/ 223410 h 387181"/>
                <a:gd name="connsiteX513" fmla="*/ 3465853 w 3489718"/>
                <a:gd name="connsiteY513" fmla="*/ 225016 h 387181"/>
                <a:gd name="connsiteX514" fmla="*/ 3462695 w 3489718"/>
                <a:gd name="connsiteY514" fmla="*/ 244068 h 387181"/>
                <a:gd name="connsiteX515" fmla="*/ 3461571 w 3489718"/>
                <a:gd name="connsiteY515" fmla="*/ 252470 h 387181"/>
                <a:gd name="connsiteX516" fmla="*/ 3461571 w 3489718"/>
                <a:gd name="connsiteY516" fmla="*/ 252684 h 387181"/>
                <a:gd name="connsiteX517" fmla="*/ 3461357 w 3489718"/>
                <a:gd name="connsiteY517" fmla="*/ 258785 h 387181"/>
                <a:gd name="connsiteX518" fmla="*/ 3461357 w 3489718"/>
                <a:gd name="connsiteY518" fmla="*/ 263067 h 387181"/>
                <a:gd name="connsiteX519" fmla="*/ 3465211 w 3489718"/>
                <a:gd name="connsiteY519" fmla="*/ 280995 h 387181"/>
                <a:gd name="connsiteX520" fmla="*/ 3473399 w 3489718"/>
                <a:gd name="connsiteY520" fmla="*/ 290629 h 387181"/>
                <a:gd name="connsiteX521" fmla="*/ 3479286 w 3489718"/>
                <a:gd name="connsiteY521" fmla="*/ 293465 h 387181"/>
                <a:gd name="connsiteX522" fmla="*/ 3480892 w 3489718"/>
                <a:gd name="connsiteY522" fmla="*/ 290950 h 387181"/>
                <a:gd name="connsiteX523" fmla="*/ 3481213 w 3489718"/>
                <a:gd name="connsiteY523" fmla="*/ 284849 h 387181"/>
                <a:gd name="connsiteX524" fmla="*/ 3480892 w 3489718"/>
                <a:gd name="connsiteY524" fmla="*/ 277838 h 387181"/>
                <a:gd name="connsiteX525" fmla="*/ 3480677 w 3489718"/>
                <a:gd name="connsiteY525" fmla="*/ 272647 h 387181"/>
                <a:gd name="connsiteX526" fmla="*/ 3481373 w 3489718"/>
                <a:gd name="connsiteY526" fmla="*/ 263227 h 387181"/>
                <a:gd name="connsiteX527" fmla="*/ 3482497 w 3489718"/>
                <a:gd name="connsiteY527" fmla="*/ 252470 h 387181"/>
                <a:gd name="connsiteX528" fmla="*/ 3489508 w 3489718"/>
                <a:gd name="connsiteY528" fmla="*/ 184663 h 387181"/>
                <a:gd name="connsiteX529" fmla="*/ 3489401 w 3489718"/>
                <a:gd name="connsiteY529" fmla="*/ 173104 h 387181"/>
                <a:gd name="connsiteX530" fmla="*/ 3152507 w 3489718"/>
                <a:gd name="connsiteY530" fmla="*/ 105136 h 387181"/>
                <a:gd name="connsiteX531" fmla="*/ 3161819 w 3489718"/>
                <a:gd name="connsiteY531" fmla="*/ 104922 h 387181"/>
                <a:gd name="connsiteX532" fmla="*/ 3170649 w 3489718"/>
                <a:gd name="connsiteY532" fmla="*/ 104708 h 387181"/>
                <a:gd name="connsiteX533" fmla="*/ 3244343 w 3489718"/>
                <a:gd name="connsiteY533" fmla="*/ 118516 h 387181"/>
                <a:gd name="connsiteX534" fmla="*/ 3252371 w 3489718"/>
                <a:gd name="connsiteY534" fmla="*/ 121245 h 387181"/>
                <a:gd name="connsiteX535" fmla="*/ 3261576 w 3489718"/>
                <a:gd name="connsiteY535" fmla="*/ 121352 h 387181"/>
                <a:gd name="connsiteX536" fmla="*/ 3265911 w 3489718"/>
                <a:gd name="connsiteY536" fmla="*/ 113538 h 387181"/>
                <a:gd name="connsiteX537" fmla="*/ 3255689 w 3489718"/>
                <a:gd name="connsiteY537" fmla="*/ 94486 h 387181"/>
                <a:gd name="connsiteX538" fmla="*/ 3241881 w 3489718"/>
                <a:gd name="connsiteY538" fmla="*/ 90419 h 387181"/>
                <a:gd name="connsiteX539" fmla="*/ 3238938 w 3489718"/>
                <a:gd name="connsiteY539" fmla="*/ 89991 h 387181"/>
                <a:gd name="connsiteX540" fmla="*/ 3217852 w 3489718"/>
                <a:gd name="connsiteY540" fmla="*/ 87475 h 387181"/>
                <a:gd name="connsiteX541" fmla="*/ 3175198 w 3489718"/>
                <a:gd name="connsiteY541" fmla="*/ 85227 h 387181"/>
                <a:gd name="connsiteX542" fmla="*/ 3156628 w 3489718"/>
                <a:gd name="connsiteY542" fmla="*/ 85013 h 387181"/>
                <a:gd name="connsiteX543" fmla="*/ 3172736 w 3489718"/>
                <a:gd name="connsiteY543" fmla="*/ 18598 h 387181"/>
                <a:gd name="connsiteX544" fmla="*/ 3172844 w 3489718"/>
                <a:gd name="connsiteY544" fmla="*/ 7252 h 387181"/>
                <a:gd name="connsiteX545" fmla="*/ 3165244 w 3489718"/>
                <a:gd name="connsiteY545" fmla="*/ 1151 h 387181"/>
                <a:gd name="connsiteX546" fmla="*/ 3155290 w 3489718"/>
                <a:gd name="connsiteY546" fmla="*/ 2971 h 387181"/>
                <a:gd name="connsiteX547" fmla="*/ 3150099 w 3489718"/>
                <a:gd name="connsiteY547" fmla="*/ 8323 h 387181"/>
                <a:gd name="connsiteX548" fmla="*/ 3148065 w 3489718"/>
                <a:gd name="connsiteY548" fmla="*/ 13193 h 387181"/>
                <a:gd name="connsiteX549" fmla="*/ 3147637 w 3489718"/>
                <a:gd name="connsiteY549" fmla="*/ 13888 h 387181"/>
                <a:gd name="connsiteX550" fmla="*/ 3134953 w 3489718"/>
                <a:gd name="connsiteY550" fmla="*/ 54722 h 387181"/>
                <a:gd name="connsiteX551" fmla="*/ 3124731 w 3489718"/>
                <a:gd name="connsiteY551" fmla="*/ 85549 h 387181"/>
                <a:gd name="connsiteX552" fmla="*/ 3071909 w 3489718"/>
                <a:gd name="connsiteY552" fmla="*/ 89616 h 387181"/>
                <a:gd name="connsiteX553" fmla="*/ 3068752 w 3489718"/>
                <a:gd name="connsiteY553" fmla="*/ 90044 h 387181"/>
                <a:gd name="connsiteX554" fmla="*/ 3061045 w 3489718"/>
                <a:gd name="connsiteY554" fmla="*/ 91168 h 387181"/>
                <a:gd name="connsiteX555" fmla="*/ 3054034 w 3489718"/>
                <a:gd name="connsiteY555" fmla="*/ 90258 h 387181"/>
                <a:gd name="connsiteX556" fmla="*/ 3051091 w 3489718"/>
                <a:gd name="connsiteY556" fmla="*/ 88653 h 387181"/>
                <a:gd name="connsiteX557" fmla="*/ 3047558 w 3489718"/>
                <a:gd name="connsiteY557" fmla="*/ 87636 h 387181"/>
                <a:gd name="connsiteX558" fmla="*/ 3043812 w 3489718"/>
                <a:gd name="connsiteY558" fmla="*/ 90686 h 387181"/>
                <a:gd name="connsiteX559" fmla="*/ 3040869 w 3489718"/>
                <a:gd name="connsiteY559" fmla="*/ 103584 h 387181"/>
                <a:gd name="connsiteX560" fmla="*/ 3048254 w 3489718"/>
                <a:gd name="connsiteY560" fmla="*/ 115037 h 387181"/>
                <a:gd name="connsiteX561" fmla="*/ 3060831 w 3489718"/>
                <a:gd name="connsiteY561" fmla="*/ 118997 h 387181"/>
                <a:gd name="connsiteX562" fmla="*/ 3075334 w 3489718"/>
                <a:gd name="connsiteY562" fmla="*/ 114930 h 387181"/>
                <a:gd name="connsiteX563" fmla="*/ 3085074 w 3489718"/>
                <a:gd name="connsiteY563" fmla="*/ 111772 h 387181"/>
                <a:gd name="connsiteX564" fmla="*/ 3117934 w 3489718"/>
                <a:gd name="connsiteY564" fmla="*/ 106795 h 387181"/>
                <a:gd name="connsiteX565" fmla="*/ 3089570 w 3489718"/>
                <a:gd name="connsiteY565" fmla="*/ 184931 h 387181"/>
                <a:gd name="connsiteX566" fmla="*/ 3057352 w 3489718"/>
                <a:gd name="connsiteY566" fmla="*/ 259535 h 387181"/>
                <a:gd name="connsiteX567" fmla="*/ 3034233 w 3489718"/>
                <a:gd name="connsiteY567" fmla="*/ 292983 h 387181"/>
                <a:gd name="connsiteX568" fmla="*/ 3030379 w 3489718"/>
                <a:gd name="connsiteY568" fmla="*/ 285973 h 387181"/>
                <a:gd name="connsiteX569" fmla="*/ 3038782 w 3489718"/>
                <a:gd name="connsiteY569" fmla="*/ 246744 h 387181"/>
                <a:gd name="connsiteX570" fmla="*/ 3052161 w 3489718"/>
                <a:gd name="connsiteY570" fmla="*/ 209335 h 387181"/>
                <a:gd name="connsiteX571" fmla="*/ 3053285 w 3489718"/>
                <a:gd name="connsiteY571" fmla="*/ 206820 h 387181"/>
                <a:gd name="connsiteX572" fmla="*/ 3055800 w 3489718"/>
                <a:gd name="connsiteY572" fmla="*/ 200719 h 387181"/>
                <a:gd name="connsiteX573" fmla="*/ 3057299 w 3489718"/>
                <a:gd name="connsiteY573" fmla="*/ 195260 h 387181"/>
                <a:gd name="connsiteX574" fmla="*/ 3058316 w 3489718"/>
                <a:gd name="connsiteY574" fmla="*/ 187072 h 387181"/>
                <a:gd name="connsiteX575" fmla="*/ 3052536 w 3489718"/>
                <a:gd name="connsiteY575" fmla="*/ 169946 h 387181"/>
                <a:gd name="connsiteX576" fmla="*/ 3038139 w 3489718"/>
                <a:gd name="connsiteY576" fmla="*/ 165290 h 387181"/>
                <a:gd name="connsiteX577" fmla="*/ 3034875 w 3489718"/>
                <a:gd name="connsiteY577" fmla="*/ 167912 h 387181"/>
                <a:gd name="connsiteX578" fmla="*/ 3031450 w 3489718"/>
                <a:gd name="connsiteY578" fmla="*/ 171766 h 387181"/>
                <a:gd name="connsiteX579" fmla="*/ 3029737 w 3489718"/>
                <a:gd name="connsiteY579" fmla="*/ 174174 h 387181"/>
                <a:gd name="connsiteX580" fmla="*/ 3011595 w 3489718"/>
                <a:gd name="connsiteY580" fmla="*/ 198310 h 387181"/>
                <a:gd name="connsiteX581" fmla="*/ 2985264 w 3489718"/>
                <a:gd name="connsiteY581" fmla="*/ 230956 h 387181"/>
                <a:gd name="connsiteX582" fmla="*/ 2961930 w 3489718"/>
                <a:gd name="connsiteY582" fmla="*/ 257822 h 387181"/>
                <a:gd name="connsiteX583" fmla="*/ 2962144 w 3489718"/>
                <a:gd name="connsiteY583" fmla="*/ 258250 h 387181"/>
                <a:gd name="connsiteX584" fmla="*/ 2961930 w 3489718"/>
                <a:gd name="connsiteY584" fmla="*/ 258036 h 387181"/>
                <a:gd name="connsiteX585" fmla="*/ 2961716 w 3489718"/>
                <a:gd name="connsiteY585" fmla="*/ 258036 h 387181"/>
                <a:gd name="connsiteX586" fmla="*/ 2992756 w 3489718"/>
                <a:gd name="connsiteY586" fmla="*/ 204519 h 387181"/>
                <a:gd name="connsiteX587" fmla="*/ 2997734 w 3489718"/>
                <a:gd name="connsiteY587" fmla="*/ 200344 h 387181"/>
                <a:gd name="connsiteX588" fmla="*/ 3004102 w 3489718"/>
                <a:gd name="connsiteY588" fmla="*/ 199327 h 387181"/>
                <a:gd name="connsiteX589" fmla="*/ 3008651 w 3489718"/>
                <a:gd name="connsiteY589" fmla="*/ 196919 h 387181"/>
                <a:gd name="connsiteX590" fmla="*/ 3008223 w 3489718"/>
                <a:gd name="connsiteY590" fmla="*/ 190015 h 387181"/>
                <a:gd name="connsiteX591" fmla="*/ 3000195 w 3489718"/>
                <a:gd name="connsiteY591" fmla="*/ 182202 h 387181"/>
                <a:gd name="connsiteX592" fmla="*/ 2987244 w 3489718"/>
                <a:gd name="connsiteY592" fmla="*/ 178241 h 387181"/>
                <a:gd name="connsiteX593" fmla="*/ 2973972 w 3489718"/>
                <a:gd name="connsiteY593" fmla="*/ 183004 h 387181"/>
                <a:gd name="connsiteX594" fmla="*/ 2946196 w 3489718"/>
                <a:gd name="connsiteY594" fmla="*/ 221912 h 387181"/>
                <a:gd name="connsiteX595" fmla="*/ 2935653 w 3489718"/>
                <a:gd name="connsiteY595" fmla="*/ 271897 h 387181"/>
                <a:gd name="connsiteX596" fmla="*/ 2940523 w 3489718"/>
                <a:gd name="connsiteY596" fmla="*/ 290629 h 387181"/>
                <a:gd name="connsiteX597" fmla="*/ 2954705 w 3489718"/>
                <a:gd name="connsiteY597" fmla="*/ 300048 h 387181"/>
                <a:gd name="connsiteX598" fmla="*/ 2963001 w 3489718"/>
                <a:gd name="connsiteY598" fmla="*/ 297318 h 387181"/>
                <a:gd name="connsiteX599" fmla="*/ 2969476 w 3489718"/>
                <a:gd name="connsiteY599" fmla="*/ 290040 h 387181"/>
                <a:gd name="connsiteX600" fmla="*/ 3002336 w 3489718"/>
                <a:gd name="connsiteY600" fmla="*/ 238342 h 387181"/>
                <a:gd name="connsiteX601" fmla="*/ 2998269 w 3489718"/>
                <a:gd name="connsiteY601" fmla="*/ 268740 h 387181"/>
                <a:gd name="connsiteX602" fmla="*/ 2998269 w 3489718"/>
                <a:gd name="connsiteY602" fmla="*/ 288488 h 387181"/>
                <a:gd name="connsiteX603" fmla="*/ 3005280 w 3489718"/>
                <a:gd name="connsiteY603" fmla="*/ 310912 h 387181"/>
                <a:gd name="connsiteX604" fmla="*/ 3025937 w 3489718"/>
                <a:gd name="connsiteY604" fmla="*/ 322472 h 387181"/>
                <a:gd name="connsiteX605" fmla="*/ 3049271 w 3489718"/>
                <a:gd name="connsiteY605" fmla="*/ 304436 h 387181"/>
                <a:gd name="connsiteX606" fmla="*/ 3073087 w 3489718"/>
                <a:gd name="connsiteY606" fmla="*/ 258946 h 387181"/>
                <a:gd name="connsiteX607" fmla="*/ 3094868 w 3489718"/>
                <a:gd name="connsiteY607" fmla="*/ 202592 h 387181"/>
                <a:gd name="connsiteX608" fmla="*/ 3111887 w 3489718"/>
                <a:gd name="connsiteY608" fmla="*/ 151697 h 387181"/>
                <a:gd name="connsiteX609" fmla="*/ 3113921 w 3489718"/>
                <a:gd name="connsiteY609" fmla="*/ 146024 h 387181"/>
                <a:gd name="connsiteX610" fmla="*/ 3109853 w 3489718"/>
                <a:gd name="connsiteY610" fmla="*/ 168448 h 387181"/>
                <a:gd name="connsiteX611" fmla="*/ 3099417 w 3489718"/>
                <a:gd name="connsiteY611" fmla="*/ 259963 h 387181"/>
                <a:gd name="connsiteX612" fmla="*/ 3098079 w 3489718"/>
                <a:gd name="connsiteY612" fmla="*/ 351211 h 387181"/>
                <a:gd name="connsiteX613" fmla="*/ 3101718 w 3489718"/>
                <a:gd name="connsiteY613" fmla="*/ 370263 h 387181"/>
                <a:gd name="connsiteX614" fmla="*/ 3111673 w 3489718"/>
                <a:gd name="connsiteY614" fmla="*/ 385462 h 387181"/>
                <a:gd name="connsiteX615" fmla="*/ 3129815 w 3489718"/>
                <a:gd name="connsiteY615" fmla="*/ 381823 h 387181"/>
                <a:gd name="connsiteX616" fmla="*/ 3139341 w 3489718"/>
                <a:gd name="connsiteY616" fmla="*/ 368657 h 387181"/>
                <a:gd name="connsiteX617" fmla="*/ 3143195 w 3489718"/>
                <a:gd name="connsiteY617" fmla="*/ 352335 h 387181"/>
                <a:gd name="connsiteX618" fmla="*/ 3142392 w 3489718"/>
                <a:gd name="connsiteY618" fmla="*/ 346769 h 387181"/>
                <a:gd name="connsiteX619" fmla="*/ 3138646 w 3489718"/>
                <a:gd name="connsiteY619" fmla="*/ 344628 h 387181"/>
                <a:gd name="connsiteX620" fmla="*/ 3131367 w 3489718"/>
                <a:gd name="connsiteY620" fmla="*/ 355974 h 387181"/>
                <a:gd name="connsiteX621" fmla="*/ 3131367 w 3489718"/>
                <a:gd name="connsiteY621" fmla="*/ 354636 h 387181"/>
                <a:gd name="connsiteX622" fmla="*/ 3135007 w 3489718"/>
                <a:gd name="connsiteY622" fmla="*/ 229779 h 387181"/>
                <a:gd name="connsiteX623" fmla="*/ 3152721 w 3489718"/>
                <a:gd name="connsiteY623" fmla="*/ 105190 h 387181"/>
                <a:gd name="connsiteX624" fmla="*/ 2928910 w 3489718"/>
                <a:gd name="connsiteY624" fmla="*/ 169786 h 387181"/>
                <a:gd name="connsiteX625" fmla="*/ 2886952 w 3489718"/>
                <a:gd name="connsiteY625" fmla="*/ 161758 h 387181"/>
                <a:gd name="connsiteX626" fmla="*/ 2845904 w 3489718"/>
                <a:gd name="connsiteY626" fmla="*/ 179312 h 387181"/>
                <a:gd name="connsiteX627" fmla="*/ 2815720 w 3489718"/>
                <a:gd name="connsiteY627" fmla="*/ 208318 h 387181"/>
                <a:gd name="connsiteX628" fmla="*/ 2811546 w 3489718"/>
                <a:gd name="connsiteY628" fmla="*/ 215811 h 387181"/>
                <a:gd name="connsiteX629" fmla="*/ 2808923 w 3489718"/>
                <a:gd name="connsiteY629" fmla="*/ 225176 h 387181"/>
                <a:gd name="connsiteX630" fmla="*/ 2808013 w 3489718"/>
                <a:gd name="connsiteY630" fmla="*/ 227371 h 387181"/>
                <a:gd name="connsiteX631" fmla="*/ 2801217 w 3489718"/>
                <a:gd name="connsiteY631" fmla="*/ 248457 h 387181"/>
                <a:gd name="connsiteX632" fmla="*/ 2786017 w 3489718"/>
                <a:gd name="connsiteY632" fmla="*/ 286775 h 387181"/>
                <a:gd name="connsiteX633" fmla="*/ 2777615 w 3489718"/>
                <a:gd name="connsiteY633" fmla="*/ 297907 h 387181"/>
                <a:gd name="connsiteX634" fmla="*/ 2765574 w 3489718"/>
                <a:gd name="connsiteY634" fmla="*/ 302188 h 387181"/>
                <a:gd name="connsiteX635" fmla="*/ 2762148 w 3489718"/>
                <a:gd name="connsiteY635" fmla="*/ 295606 h 387181"/>
                <a:gd name="connsiteX636" fmla="*/ 2762363 w 3489718"/>
                <a:gd name="connsiteY636" fmla="*/ 274038 h 387181"/>
                <a:gd name="connsiteX637" fmla="*/ 2769374 w 3489718"/>
                <a:gd name="connsiteY637" fmla="*/ 232080 h 387181"/>
                <a:gd name="connsiteX638" fmla="*/ 2769588 w 3489718"/>
                <a:gd name="connsiteY638" fmla="*/ 230956 h 387181"/>
                <a:gd name="connsiteX639" fmla="*/ 2775956 w 3489718"/>
                <a:gd name="connsiteY639" fmla="*/ 201950 h 387181"/>
                <a:gd name="connsiteX640" fmla="*/ 2771407 w 3489718"/>
                <a:gd name="connsiteY640" fmla="*/ 186322 h 387181"/>
                <a:gd name="connsiteX641" fmla="*/ 2756904 w 3489718"/>
                <a:gd name="connsiteY641" fmla="*/ 177278 h 387181"/>
                <a:gd name="connsiteX642" fmla="*/ 2752248 w 3489718"/>
                <a:gd name="connsiteY642" fmla="*/ 177278 h 387181"/>
                <a:gd name="connsiteX643" fmla="*/ 2748073 w 3489718"/>
                <a:gd name="connsiteY643" fmla="*/ 178884 h 387181"/>
                <a:gd name="connsiteX644" fmla="*/ 2747859 w 3489718"/>
                <a:gd name="connsiteY644" fmla="*/ 179098 h 387181"/>
                <a:gd name="connsiteX645" fmla="*/ 2746254 w 3489718"/>
                <a:gd name="connsiteY645" fmla="*/ 182737 h 387181"/>
                <a:gd name="connsiteX646" fmla="*/ 2745130 w 3489718"/>
                <a:gd name="connsiteY646" fmla="*/ 187500 h 387181"/>
                <a:gd name="connsiteX647" fmla="*/ 2744434 w 3489718"/>
                <a:gd name="connsiteY647" fmla="*/ 190657 h 387181"/>
                <a:gd name="connsiteX648" fmla="*/ 2730145 w 3489718"/>
                <a:gd name="connsiteY648" fmla="*/ 267509 h 387181"/>
                <a:gd name="connsiteX649" fmla="*/ 2729235 w 3489718"/>
                <a:gd name="connsiteY649" fmla="*/ 292234 h 387181"/>
                <a:gd name="connsiteX650" fmla="*/ 2734694 w 3489718"/>
                <a:gd name="connsiteY650" fmla="*/ 315568 h 387181"/>
                <a:gd name="connsiteX651" fmla="*/ 2743524 w 3489718"/>
                <a:gd name="connsiteY651" fmla="*/ 325308 h 387181"/>
                <a:gd name="connsiteX652" fmla="*/ 2759419 w 3489718"/>
                <a:gd name="connsiteY652" fmla="*/ 330285 h 387181"/>
                <a:gd name="connsiteX653" fmla="*/ 2773387 w 3489718"/>
                <a:gd name="connsiteY653" fmla="*/ 325201 h 387181"/>
                <a:gd name="connsiteX654" fmla="*/ 2783823 w 3489718"/>
                <a:gd name="connsiteY654" fmla="*/ 314979 h 387181"/>
                <a:gd name="connsiteX655" fmla="*/ 2790085 w 3489718"/>
                <a:gd name="connsiteY655" fmla="*/ 306042 h 387181"/>
                <a:gd name="connsiteX656" fmla="*/ 2801859 w 3489718"/>
                <a:gd name="connsiteY656" fmla="*/ 281102 h 387181"/>
                <a:gd name="connsiteX657" fmla="*/ 2810047 w 3489718"/>
                <a:gd name="connsiteY657" fmla="*/ 255039 h 387181"/>
                <a:gd name="connsiteX658" fmla="*/ 2814435 w 3489718"/>
                <a:gd name="connsiteY658" fmla="*/ 240375 h 387181"/>
                <a:gd name="connsiteX659" fmla="*/ 2815131 w 3489718"/>
                <a:gd name="connsiteY659" fmla="*/ 240643 h 387181"/>
                <a:gd name="connsiteX660" fmla="*/ 2819787 w 3489718"/>
                <a:gd name="connsiteY660" fmla="*/ 241446 h 387181"/>
                <a:gd name="connsiteX661" fmla="*/ 2824336 w 3489718"/>
                <a:gd name="connsiteY661" fmla="*/ 240108 h 387181"/>
                <a:gd name="connsiteX662" fmla="*/ 2847349 w 3489718"/>
                <a:gd name="connsiteY662" fmla="*/ 224106 h 387181"/>
                <a:gd name="connsiteX663" fmla="*/ 2876463 w 3489718"/>
                <a:gd name="connsiteY663" fmla="*/ 206178 h 387181"/>
                <a:gd name="connsiteX664" fmla="*/ 2900706 w 3489718"/>
                <a:gd name="connsiteY664" fmla="*/ 192477 h 387181"/>
                <a:gd name="connsiteX665" fmla="*/ 2909108 w 3489718"/>
                <a:gd name="connsiteY665" fmla="*/ 189052 h 387181"/>
                <a:gd name="connsiteX666" fmla="*/ 2852861 w 3489718"/>
                <a:gd name="connsiteY666" fmla="*/ 248243 h 387181"/>
                <a:gd name="connsiteX667" fmla="*/ 2823159 w 3489718"/>
                <a:gd name="connsiteY667" fmla="*/ 277731 h 387181"/>
                <a:gd name="connsiteX668" fmla="*/ 2805926 w 3489718"/>
                <a:gd name="connsiteY668" fmla="*/ 299298 h 387181"/>
                <a:gd name="connsiteX669" fmla="*/ 2802661 w 3489718"/>
                <a:gd name="connsiteY669" fmla="*/ 323810 h 387181"/>
                <a:gd name="connsiteX670" fmla="*/ 2817753 w 3489718"/>
                <a:gd name="connsiteY670" fmla="*/ 343558 h 387181"/>
                <a:gd name="connsiteX671" fmla="*/ 2827708 w 3489718"/>
                <a:gd name="connsiteY671" fmla="*/ 344788 h 387181"/>
                <a:gd name="connsiteX672" fmla="*/ 2837662 w 3489718"/>
                <a:gd name="connsiteY672" fmla="*/ 342648 h 387181"/>
                <a:gd name="connsiteX673" fmla="*/ 2885293 w 3489718"/>
                <a:gd name="connsiteY673" fmla="*/ 322258 h 387181"/>
                <a:gd name="connsiteX674" fmla="*/ 2889628 w 3489718"/>
                <a:gd name="connsiteY674" fmla="*/ 320010 h 387181"/>
                <a:gd name="connsiteX675" fmla="*/ 2905951 w 3489718"/>
                <a:gd name="connsiteY675" fmla="*/ 309360 h 387181"/>
                <a:gd name="connsiteX676" fmla="*/ 2914781 w 3489718"/>
                <a:gd name="connsiteY676" fmla="*/ 294161 h 387181"/>
                <a:gd name="connsiteX677" fmla="*/ 2891661 w 3489718"/>
                <a:gd name="connsiteY677" fmla="*/ 301867 h 387181"/>
                <a:gd name="connsiteX678" fmla="*/ 2878710 w 3489718"/>
                <a:gd name="connsiteY678" fmla="*/ 306844 h 387181"/>
                <a:gd name="connsiteX679" fmla="*/ 2844459 w 3489718"/>
                <a:gd name="connsiteY679" fmla="*/ 317066 h 387181"/>
                <a:gd name="connsiteX680" fmla="*/ 2842211 w 3489718"/>
                <a:gd name="connsiteY680" fmla="*/ 317976 h 387181"/>
                <a:gd name="connsiteX681" fmla="*/ 2835307 w 3489718"/>
                <a:gd name="connsiteY681" fmla="*/ 320117 h 387181"/>
                <a:gd name="connsiteX682" fmla="*/ 2829956 w 3489718"/>
                <a:gd name="connsiteY682" fmla="*/ 318886 h 387181"/>
                <a:gd name="connsiteX683" fmla="*/ 2829527 w 3489718"/>
                <a:gd name="connsiteY683" fmla="*/ 317548 h 387181"/>
                <a:gd name="connsiteX684" fmla="*/ 2830223 w 3489718"/>
                <a:gd name="connsiteY684" fmla="*/ 314283 h 387181"/>
                <a:gd name="connsiteX685" fmla="*/ 2832471 w 3489718"/>
                <a:gd name="connsiteY685" fmla="*/ 311661 h 387181"/>
                <a:gd name="connsiteX686" fmla="*/ 2858534 w 3489718"/>
                <a:gd name="connsiteY686" fmla="*/ 283992 h 387181"/>
                <a:gd name="connsiteX687" fmla="*/ 2906379 w 3489718"/>
                <a:gd name="connsiteY687" fmla="*/ 233632 h 387181"/>
                <a:gd name="connsiteX688" fmla="*/ 2912747 w 3489718"/>
                <a:gd name="connsiteY688" fmla="*/ 227049 h 387181"/>
                <a:gd name="connsiteX689" fmla="*/ 2930997 w 3489718"/>
                <a:gd name="connsiteY689" fmla="*/ 207676 h 387181"/>
                <a:gd name="connsiteX690" fmla="*/ 2940042 w 3489718"/>
                <a:gd name="connsiteY690" fmla="*/ 187821 h 387181"/>
                <a:gd name="connsiteX691" fmla="*/ 2928803 w 3489718"/>
                <a:gd name="connsiteY691" fmla="*/ 169893 h 387181"/>
                <a:gd name="connsiteX692" fmla="*/ 3194679 w 3489718"/>
                <a:gd name="connsiteY692" fmla="*/ 118783 h 387181"/>
                <a:gd name="connsiteX693" fmla="*/ 3190504 w 3489718"/>
                <a:gd name="connsiteY693" fmla="*/ 118997 h 387181"/>
                <a:gd name="connsiteX694" fmla="*/ 3187668 w 3489718"/>
                <a:gd name="connsiteY694" fmla="*/ 122636 h 387181"/>
                <a:gd name="connsiteX695" fmla="*/ 3179052 w 3489718"/>
                <a:gd name="connsiteY695" fmla="*/ 148485 h 387181"/>
                <a:gd name="connsiteX696" fmla="*/ 3178356 w 3489718"/>
                <a:gd name="connsiteY696" fmla="*/ 153677 h 387181"/>
                <a:gd name="connsiteX697" fmla="*/ 3178142 w 3489718"/>
                <a:gd name="connsiteY697" fmla="*/ 156406 h 387181"/>
                <a:gd name="connsiteX698" fmla="*/ 3178142 w 3489718"/>
                <a:gd name="connsiteY698" fmla="*/ 158226 h 387181"/>
                <a:gd name="connsiteX699" fmla="*/ 3178838 w 3489718"/>
                <a:gd name="connsiteY699" fmla="*/ 162293 h 387181"/>
                <a:gd name="connsiteX700" fmla="*/ 3184296 w 3489718"/>
                <a:gd name="connsiteY700" fmla="*/ 167645 h 387181"/>
                <a:gd name="connsiteX701" fmla="*/ 3191575 w 3489718"/>
                <a:gd name="connsiteY701" fmla="*/ 167324 h 387181"/>
                <a:gd name="connsiteX702" fmla="*/ 3192913 w 3489718"/>
                <a:gd name="connsiteY702" fmla="*/ 165986 h 387181"/>
                <a:gd name="connsiteX703" fmla="*/ 3194946 w 3489718"/>
                <a:gd name="connsiteY703" fmla="*/ 164380 h 387181"/>
                <a:gd name="connsiteX704" fmla="*/ 3205703 w 3489718"/>
                <a:gd name="connsiteY704" fmla="*/ 156781 h 387181"/>
                <a:gd name="connsiteX705" fmla="*/ 3213517 w 3489718"/>
                <a:gd name="connsiteY705" fmla="*/ 144900 h 387181"/>
                <a:gd name="connsiteX706" fmla="*/ 3213731 w 3489718"/>
                <a:gd name="connsiteY706" fmla="*/ 135374 h 387181"/>
                <a:gd name="connsiteX707" fmla="*/ 3194679 w 3489718"/>
                <a:gd name="connsiteY707" fmla="*/ 118837 h 387181"/>
                <a:gd name="connsiteX708" fmla="*/ 1830673 w 3489718"/>
                <a:gd name="connsiteY708" fmla="*/ 343504 h 387181"/>
                <a:gd name="connsiteX709" fmla="*/ 1823395 w 3489718"/>
                <a:gd name="connsiteY709" fmla="*/ 354850 h 387181"/>
                <a:gd name="connsiteX710" fmla="*/ 1823395 w 3489718"/>
                <a:gd name="connsiteY710" fmla="*/ 353512 h 387181"/>
                <a:gd name="connsiteX711" fmla="*/ 1827034 w 3489718"/>
                <a:gd name="connsiteY711" fmla="*/ 228655 h 387181"/>
                <a:gd name="connsiteX712" fmla="*/ 1844748 w 3489718"/>
                <a:gd name="connsiteY712" fmla="*/ 104066 h 387181"/>
                <a:gd name="connsiteX713" fmla="*/ 1853793 w 3489718"/>
                <a:gd name="connsiteY713" fmla="*/ 103852 h 387181"/>
                <a:gd name="connsiteX714" fmla="*/ 1862837 w 3489718"/>
                <a:gd name="connsiteY714" fmla="*/ 103638 h 387181"/>
                <a:gd name="connsiteX715" fmla="*/ 1936531 w 3489718"/>
                <a:gd name="connsiteY715" fmla="*/ 117445 h 387181"/>
                <a:gd name="connsiteX716" fmla="*/ 1944559 w 3489718"/>
                <a:gd name="connsiteY716" fmla="*/ 120175 h 387181"/>
                <a:gd name="connsiteX717" fmla="*/ 1953764 w 3489718"/>
                <a:gd name="connsiteY717" fmla="*/ 120282 h 387181"/>
                <a:gd name="connsiteX718" fmla="*/ 1958098 w 3489718"/>
                <a:gd name="connsiteY718" fmla="*/ 112468 h 387181"/>
                <a:gd name="connsiteX719" fmla="*/ 1947877 w 3489718"/>
                <a:gd name="connsiteY719" fmla="*/ 93416 h 387181"/>
                <a:gd name="connsiteX720" fmla="*/ 1934069 w 3489718"/>
                <a:gd name="connsiteY720" fmla="*/ 89348 h 387181"/>
                <a:gd name="connsiteX721" fmla="*/ 1931126 w 3489718"/>
                <a:gd name="connsiteY721" fmla="*/ 88920 h 387181"/>
                <a:gd name="connsiteX722" fmla="*/ 1909826 w 3489718"/>
                <a:gd name="connsiteY722" fmla="*/ 86405 h 387181"/>
                <a:gd name="connsiteX723" fmla="*/ 1867440 w 3489718"/>
                <a:gd name="connsiteY723" fmla="*/ 84157 h 387181"/>
                <a:gd name="connsiteX724" fmla="*/ 1848869 w 3489718"/>
                <a:gd name="connsiteY724" fmla="*/ 83943 h 387181"/>
                <a:gd name="connsiteX725" fmla="*/ 1864764 w 3489718"/>
                <a:gd name="connsiteY725" fmla="*/ 17528 h 387181"/>
                <a:gd name="connsiteX726" fmla="*/ 1865085 w 3489718"/>
                <a:gd name="connsiteY726" fmla="*/ 6182 h 387181"/>
                <a:gd name="connsiteX727" fmla="*/ 1857485 w 3489718"/>
                <a:gd name="connsiteY727" fmla="*/ 81 h 387181"/>
                <a:gd name="connsiteX728" fmla="*/ 1847531 w 3489718"/>
                <a:gd name="connsiteY728" fmla="*/ 1900 h 387181"/>
                <a:gd name="connsiteX729" fmla="*/ 1842340 w 3489718"/>
                <a:gd name="connsiteY729" fmla="*/ 7252 h 387181"/>
                <a:gd name="connsiteX730" fmla="*/ 1840092 w 3489718"/>
                <a:gd name="connsiteY730" fmla="*/ 12122 h 387181"/>
                <a:gd name="connsiteX731" fmla="*/ 1839878 w 3489718"/>
                <a:gd name="connsiteY731" fmla="*/ 12818 h 387181"/>
                <a:gd name="connsiteX732" fmla="*/ 1823769 w 3489718"/>
                <a:gd name="connsiteY732" fmla="*/ 68583 h 387181"/>
                <a:gd name="connsiteX733" fmla="*/ 1819916 w 3489718"/>
                <a:gd name="connsiteY733" fmla="*/ 84211 h 387181"/>
                <a:gd name="connsiteX734" fmla="*/ 1791819 w 3489718"/>
                <a:gd name="connsiteY734" fmla="*/ 85442 h 387181"/>
                <a:gd name="connsiteX735" fmla="*/ 1794281 w 3489718"/>
                <a:gd name="connsiteY735" fmla="*/ 72972 h 387181"/>
                <a:gd name="connsiteX736" fmla="*/ 1793157 w 3489718"/>
                <a:gd name="connsiteY736" fmla="*/ 48140 h 387181"/>
                <a:gd name="connsiteX737" fmla="*/ 1761046 w 3489718"/>
                <a:gd name="connsiteY737" fmla="*/ 13193 h 387181"/>
                <a:gd name="connsiteX738" fmla="*/ 1709455 w 3489718"/>
                <a:gd name="connsiteY738" fmla="*/ 15440 h 387181"/>
                <a:gd name="connsiteX739" fmla="*/ 1681680 w 3489718"/>
                <a:gd name="connsiteY739" fmla="*/ 34172 h 387181"/>
                <a:gd name="connsiteX740" fmla="*/ 1657971 w 3489718"/>
                <a:gd name="connsiteY740" fmla="*/ 58094 h 387181"/>
                <a:gd name="connsiteX741" fmla="*/ 1635654 w 3489718"/>
                <a:gd name="connsiteY741" fmla="*/ 87101 h 387181"/>
                <a:gd name="connsiteX742" fmla="*/ 1610126 w 3489718"/>
                <a:gd name="connsiteY742" fmla="*/ 131199 h 387181"/>
                <a:gd name="connsiteX743" fmla="*/ 1597175 w 3489718"/>
                <a:gd name="connsiteY743" fmla="*/ 178937 h 387181"/>
                <a:gd name="connsiteX744" fmla="*/ 1611571 w 3489718"/>
                <a:gd name="connsiteY744" fmla="*/ 218166 h 387181"/>
                <a:gd name="connsiteX745" fmla="*/ 1644592 w 3489718"/>
                <a:gd name="connsiteY745" fmla="*/ 235987 h 387181"/>
                <a:gd name="connsiteX746" fmla="*/ 1675900 w 3489718"/>
                <a:gd name="connsiteY746" fmla="*/ 241767 h 387181"/>
                <a:gd name="connsiteX747" fmla="*/ 1677024 w 3489718"/>
                <a:gd name="connsiteY747" fmla="*/ 241767 h 387181"/>
                <a:gd name="connsiteX748" fmla="*/ 1716734 w 3489718"/>
                <a:gd name="connsiteY748" fmla="*/ 253327 h 387181"/>
                <a:gd name="connsiteX749" fmla="*/ 1732629 w 3489718"/>
                <a:gd name="connsiteY749" fmla="*/ 276660 h 387181"/>
                <a:gd name="connsiteX750" fmla="*/ 1717108 w 3489718"/>
                <a:gd name="connsiteY750" fmla="*/ 303312 h 387181"/>
                <a:gd name="connsiteX751" fmla="*/ 1687513 w 3489718"/>
                <a:gd name="connsiteY751" fmla="*/ 321134 h 387181"/>
                <a:gd name="connsiteX752" fmla="*/ 1652566 w 3489718"/>
                <a:gd name="connsiteY752" fmla="*/ 322472 h 387181"/>
                <a:gd name="connsiteX753" fmla="*/ 1646893 w 3489718"/>
                <a:gd name="connsiteY753" fmla="*/ 302724 h 387181"/>
                <a:gd name="connsiteX754" fmla="*/ 1654814 w 3489718"/>
                <a:gd name="connsiteY754" fmla="*/ 287739 h 387181"/>
                <a:gd name="connsiteX755" fmla="*/ 1655028 w 3489718"/>
                <a:gd name="connsiteY755" fmla="*/ 287525 h 387181"/>
                <a:gd name="connsiteX756" fmla="*/ 1656954 w 3489718"/>
                <a:gd name="connsiteY756" fmla="*/ 283564 h 387181"/>
                <a:gd name="connsiteX757" fmla="*/ 1658292 w 3489718"/>
                <a:gd name="connsiteY757" fmla="*/ 280032 h 387181"/>
                <a:gd name="connsiteX758" fmla="*/ 1658613 w 3489718"/>
                <a:gd name="connsiteY758" fmla="*/ 276607 h 387181"/>
                <a:gd name="connsiteX759" fmla="*/ 1658025 w 3489718"/>
                <a:gd name="connsiteY759" fmla="*/ 274787 h 387181"/>
                <a:gd name="connsiteX760" fmla="*/ 1656794 w 3489718"/>
                <a:gd name="connsiteY760" fmla="*/ 273985 h 387181"/>
                <a:gd name="connsiteX761" fmla="*/ 1655456 w 3489718"/>
                <a:gd name="connsiteY761" fmla="*/ 273985 h 387181"/>
                <a:gd name="connsiteX762" fmla="*/ 1653850 w 3489718"/>
                <a:gd name="connsiteY762" fmla="*/ 274306 h 387181"/>
                <a:gd name="connsiteX763" fmla="*/ 1630035 w 3489718"/>
                <a:gd name="connsiteY763" fmla="*/ 296087 h 387181"/>
                <a:gd name="connsiteX764" fmla="*/ 1628804 w 3489718"/>
                <a:gd name="connsiteY764" fmla="*/ 339865 h 387181"/>
                <a:gd name="connsiteX765" fmla="*/ 1662467 w 3489718"/>
                <a:gd name="connsiteY765" fmla="*/ 361433 h 387181"/>
                <a:gd name="connsiteX766" fmla="*/ 1706030 w 3489718"/>
                <a:gd name="connsiteY766" fmla="*/ 353244 h 387181"/>
                <a:gd name="connsiteX767" fmla="*/ 1750236 w 3489718"/>
                <a:gd name="connsiteY767" fmla="*/ 324345 h 387181"/>
                <a:gd name="connsiteX768" fmla="*/ 1772660 w 3489718"/>
                <a:gd name="connsiteY768" fmla="*/ 280460 h 387181"/>
                <a:gd name="connsiteX769" fmla="*/ 1762812 w 3489718"/>
                <a:gd name="connsiteY769" fmla="*/ 242141 h 387181"/>
                <a:gd name="connsiteX770" fmla="*/ 1733538 w 3489718"/>
                <a:gd name="connsiteY770" fmla="*/ 222500 h 387181"/>
                <a:gd name="connsiteX771" fmla="*/ 1696665 w 3489718"/>
                <a:gd name="connsiteY771" fmla="*/ 212867 h 387181"/>
                <a:gd name="connsiteX772" fmla="*/ 1660380 w 3489718"/>
                <a:gd name="connsiteY772" fmla="*/ 202324 h 387181"/>
                <a:gd name="connsiteX773" fmla="*/ 1647428 w 3489718"/>
                <a:gd name="connsiteY773" fmla="*/ 180007 h 387181"/>
                <a:gd name="connsiteX774" fmla="*/ 1673384 w 3489718"/>
                <a:gd name="connsiteY774" fmla="*/ 120014 h 387181"/>
                <a:gd name="connsiteX775" fmla="*/ 1718072 w 3489718"/>
                <a:gd name="connsiteY775" fmla="*/ 71152 h 387181"/>
                <a:gd name="connsiteX776" fmla="*/ 1755159 w 3489718"/>
                <a:gd name="connsiteY776" fmla="*/ 52582 h 387181"/>
                <a:gd name="connsiteX777" fmla="*/ 1764579 w 3489718"/>
                <a:gd name="connsiteY777" fmla="*/ 63820 h 387181"/>
                <a:gd name="connsiteX778" fmla="*/ 1762866 w 3489718"/>
                <a:gd name="connsiteY778" fmla="*/ 84318 h 387181"/>
                <a:gd name="connsiteX779" fmla="*/ 1762170 w 3489718"/>
                <a:gd name="connsiteY779" fmla="*/ 88653 h 387181"/>
                <a:gd name="connsiteX780" fmla="*/ 1760779 w 3489718"/>
                <a:gd name="connsiteY780" fmla="*/ 88867 h 387181"/>
                <a:gd name="connsiteX781" fmla="*/ 1753072 w 3489718"/>
                <a:gd name="connsiteY781" fmla="*/ 89991 h 387181"/>
                <a:gd name="connsiteX782" fmla="*/ 1746061 w 3489718"/>
                <a:gd name="connsiteY782" fmla="*/ 89081 h 387181"/>
                <a:gd name="connsiteX783" fmla="*/ 1743118 w 3489718"/>
                <a:gd name="connsiteY783" fmla="*/ 87475 h 387181"/>
                <a:gd name="connsiteX784" fmla="*/ 1739586 w 3489718"/>
                <a:gd name="connsiteY784" fmla="*/ 86458 h 387181"/>
                <a:gd name="connsiteX785" fmla="*/ 1735625 w 3489718"/>
                <a:gd name="connsiteY785" fmla="*/ 89509 h 387181"/>
                <a:gd name="connsiteX786" fmla="*/ 1732896 w 3489718"/>
                <a:gd name="connsiteY786" fmla="*/ 102460 h 387181"/>
                <a:gd name="connsiteX787" fmla="*/ 1740282 w 3489718"/>
                <a:gd name="connsiteY787" fmla="*/ 113913 h 387181"/>
                <a:gd name="connsiteX788" fmla="*/ 1752644 w 3489718"/>
                <a:gd name="connsiteY788" fmla="*/ 117873 h 387181"/>
                <a:gd name="connsiteX789" fmla="*/ 1767361 w 3489718"/>
                <a:gd name="connsiteY789" fmla="*/ 113806 h 387181"/>
                <a:gd name="connsiteX790" fmla="*/ 1777102 w 3489718"/>
                <a:gd name="connsiteY790" fmla="*/ 110648 h 387181"/>
                <a:gd name="connsiteX791" fmla="*/ 1814511 w 3489718"/>
                <a:gd name="connsiteY791" fmla="*/ 105190 h 387181"/>
                <a:gd name="connsiteX792" fmla="*/ 1801559 w 3489718"/>
                <a:gd name="connsiteY792" fmla="*/ 167324 h 387181"/>
                <a:gd name="connsiteX793" fmla="*/ 1791337 w 3489718"/>
                <a:gd name="connsiteY793" fmla="*/ 258839 h 387181"/>
                <a:gd name="connsiteX794" fmla="*/ 1790000 w 3489718"/>
                <a:gd name="connsiteY794" fmla="*/ 350087 h 387181"/>
                <a:gd name="connsiteX795" fmla="*/ 1793425 w 3489718"/>
                <a:gd name="connsiteY795" fmla="*/ 369139 h 387181"/>
                <a:gd name="connsiteX796" fmla="*/ 1803539 w 3489718"/>
                <a:gd name="connsiteY796" fmla="*/ 384338 h 387181"/>
                <a:gd name="connsiteX797" fmla="*/ 1821789 w 3489718"/>
                <a:gd name="connsiteY797" fmla="*/ 380699 h 387181"/>
                <a:gd name="connsiteX798" fmla="*/ 1831315 w 3489718"/>
                <a:gd name="connsiteY798" fmla="*/ 367534 h 387181"/>
                <a:gd name="connsiteX799" fmla="*/ 1835168 w 3489718"/>
                <a:gd name="connsiteY799" fmla="*/ 351211 h 387181"/>
                <a:gd name="connsiteX800" fmla="*/ 1834259 w 3489718"/>
                <a:gd name="connsiteY800" fmla="*/ 345645 h 387181"/>
                <a:gd name="connsiteX801" fmla="*/ 1830619 w 3489718"/>
                <a:gd name="connsiteY801" fmla="*/ 343504 h 387181"/>
                <a:gd name="connsiteX802" fmla="*/ 653497 w 3489718"/>
                <a:gd name="connsiteY802" fmla="*/ 242356 h 387181"/>
                <a:gd name="connsiteX803" fmla="*/ 663452 w 3489718"/>
                <a:gd name="connsiteY803" fmla="*/ 211155 h 387181"/>
                <a:gd name="connsiteX804" fmla="*/ 676403 w 3489718"/>
                <a:gd name="connsiteY804" fmla="*/ 199274 h 387181"/>
                <a:gd name="connsiteX805" fmla="*/ 678009 w 3489718"/>
                <a:gd name="connsiteY805" fmla="*/ 203341 h 387181"/>
                <a:gd name="connsiteX806" fmla="*/ 677420 w 3489718"/>
                <a:gd name="connsiteY806" fmla="*/ 212279 h 387181"/>
                <a:gd name="connsiteX807" fmla="*/ 675065 w 3489718"/>
                <a:gd name="connsiteY807" fmla="*/ 221698 h 387181"/>
                <a:gd name="connsiteX808" fmla="*/ 666877 w 3489718"/>
                <a:gd name="connsiteY808" fmla="*/ 237700 h 387181"/>
                <a:gd name="connsiteX809" fmla="*/ 659170 w 3489718"/>
                <a:gd name="connsiteY809" fmla="*/ 246905 h 387181"/>
                <a:gd name="connsiteX810" fmla="*/ 656923 w 3489718"/>
                <a:gd name="connsiteY810" fmla="*/ 248135 h 387181"/>
                <a:gd name="connsiteX811" fmla="*/ 654300 w 3489718"/>
                <a:gd name="connsiteY811" fmla="*/ 248243 h 387181"/>
                <a:gd name="connsiteX812" fmla="*/ 652802 w 3489718"/>
                <a:gd name="connsiteY812" fmla="*/ 245513 h 387181"/>
                <a:gd name="connsiteX813" fmla="*/ 653497 w 3489718"/>
                <a:gd name="connsiteY813" fmla="*/ 242356 h 387181"/>
                <a:gd name="connsiteX814" fmla="*/ 847606 w 3489718"/>
                <a:gd name="connsiteY814" fmla="*/ 171391 h 387181"/>
                <a:gd name="connsiteX815" fmla="*/ 835565 w 3489718"/>
                <a:gd name="connsiteY815" fmla="*/ 167110 h 387181"/>
                <a:gd name="connsiteX816" fmla="*/ 809716 w 3489718"/>
                <a:gd name="connsiteY816" fmla="*/ 183218 h 387181"/>
                <a:gd name="connsiteX817" fmla="*/ 801688 w 3489718"/>
                <a:gd name="connsiteY817" fmla="*/ 193066 h 387181"/>
                <a:gd name="connsiteX818" fmla="*/ 792965 w 3489718"/>
                <a:gd name="connsiteY818" fmla="*/ 204733 h 387181"/>
                <a:gd name="connsiteX819" fmla="*/ 790449 w 3489718"/>
                <a:gd name="connsiteY819" fmla="*/ 208158 h 387181"/>
                <a:gd name="connsiteX820" fmla="*/ 790877 w 3489718"/>
                <a:gd name="connsiteY820" fmla="*/ 200558 h 387181"/>
                <a:gd name="connsiteX821" fmla="*/ 793125 w 3489718"/>
                <a:gd name="connsiteY821" fmla="*/ 190229 h 387181"/>
                <a:gd name="connsiteX822" fmla="*/ 794945 w 3489718"/>
                <a:gd name="connsiteY822" fmla="*/ 181399 h 387181"/>
                <a:gd name="connsiteX823" fmla="*/ 793607 w 3489718"/>
                <a:gd name="connsiteY823" fmla="*/ 172782 h 387181"/>
                <a:gd name="connsiteX824" fmla="*/ 781137 w 3489718"/>
                <a:gd name="connsiteY824" fmla="*/ 161918 h 387181"/>
                <a:gd name="connsiteX825" fmla="*/ 769791 w 3489718"/>
                <a:gd name="connsiteY825" fmla="*/ 160313 h 387181"/>
                <a:gd name="connsiteX826" fmla="*/ 765456 w 3489718"/>
                <a:gd name="connsiteY826" fmla="*/ 163149 h 387181"/>
                <a:gd name="connsiteX827" fmla="*/ 763637 w 3489718"/>
                <a:gd name="connsiteY827" fmla="*/ 168019 h 387181"/>
                <a:gd name="connsiteX828" fmla="*/ 759998 w 3489718"/>
                <a:gd name="connsiteY828" fmla="*/ 183004 h 387181"/>
                <a:gd name="connsiteX829" fmla="*/ 753629 w 3489718"/>
                <a:gd name="connsiteY829" fmla="*/ 209977 h 387181"/>
                <a:gd name="connsiteX830" fmla="*/ 751060 w 3489718"/>
                <a:gd name="connsiteY830" fmla="*/ 223785 h 387181"/>
                <a:gd name="connsiteX831" fmla="*/ 720662 w 3489718"/>
                <a:gd name="connsiteY831" fmla="*/ 276660 h 387181"/>
                <a:gd name="connsiteX832" fmla="*/ 669767 w 3489718"/>
                <a:gd name="connsiteY832" fmla="*/ 299352 h 387181"/>
                <a:gd name="connsiteX833" fmla="*/ 651945 w 3489718"/>
                <a:gd name="connsiteY833" fmla="*/ 290414 h 387181"/>
                <a:gd name="connsiteX834" fmla="*/ 648199 w 3489718"/>
                <a:gd name="connsiteY834" fmla="*/ 264244 h 387181"/>
                <a:gd name="connsiteX835" fmla="*/ 658635 w 3489718"/>
                <a:gd name="connsiteY835" fmla="*/ 263656 h 387181"/>
                <a:gd name="connsiteX836" fmla="*/ 669071 w 3489718"/>
                <a:gd name="connsiteY836" fmla="*/ 261729 h 387181"/>
                <a:gd name="connsiteX837" fmla="*/ 692672 w 3489718"/>
                <a:gd name="connsiteY837" fmla="*/ 248135 h 387181"/>
                <a:gd name="connsiteX838" fmla="*/ 702894 w 3489718"/>
                <a:gd name="connsiteY838" fmla="*/ 226728 h 387181"/>
                <a:gd name="connsiteX839" fmla="*/ 704232 w 3489718"/>
                <a:gd name="connsiteY839" fmla="*/ 201682 h 387181"/>
                <a:gd name="connsiteX840" fmla="*/ 700593 w 3489718"/>
                <a:gd name="connsiteY840" fmla="*/ 186055 h 387181"/>
                <a:gd name="connsiteX841" fmla="*/ 691549 w 3489718"/>
                <a:gd name="connsiteY841" fmla="*/ 174495 h 387181"/>
                <a:gd name="connsiteX842" fmla="*/ 676349 w 3489718"/>
                <a:gd name="connsiteY842" fmla="*/ 172461 h 387181"/>
                <a:gd name="connsiteX843" fmla="*/ 650500 w 3489718"/>
                <a:gd name="connsiteY843" fmla="*/ 184503 h 387181"/>
                <a:gd name="connsiteX844" fmla="*/ 621815 w 3489718"/>
                <a:gd name="connsiteY844" fmla="*/ 221216 h 387181"/>
                <a:gd name="connsiteX845" fmla="*/ 611272 w 3489718"/>
                <a:gd name="connsiteY845" fmla="*/ 268847 h 387181"/>
                <a:gd name="connsiteX846" fmla="*/ 616463 w 3489718"/>
                <a:gd name="connsiteY846" fmla="*/ 293679 h 387181"/>
                <a:gd name="connsiteX847" fmla="*/ 632465 w 3489718"/>
                <a:gd name="connsiteY847" fmla="*/ 315247 h 387181"/>
                <a:gd name="connsiteX848" fmla="*/ 660241 w 3489718"/>
                <a:gd name="connsiteY848" fmla="*/ 324452 h 387181"/>
                <a:gd name="connsiteX849" fmla="*/ 710226 w 3489718"/>
                <a:gd name="connsiteY849" fmla="*/ 310163 h 387181"/>
                <a:gd name="connsiteX850" fmla="*/ 744103 w 3489718"/>
                <a:gd name="connsiteY850" fmla="*/ 273556 h 387181"/>
                <a:gd name="connsiteX851" fmla="*/ 747956 w 3489718"/>
                <a:gd name="connsiteY851" fmla="*/ 266439 h 387181"/>
                <a:gd name="connsiteX852" fmla="*/ 749348 w 3489718"/>
                <a:gd name="connsiteY852" fmla="*/ 288862 h 387181"/>
                <a:gd name="connsiteX853" fmla="*/ 755930 w 3489718"/>
                <a:gd name="connsiteY853" fmla="*/ 308129 h 387181"/>
                <a:gd name="connsiteX854" fmla="*/ 762406 w 3489718"/>
                <a:gd name="connsiteY854" fmla="*/ 313106 h 387181"/>
                <a:gd name="connsiteX855" fmla="*/ 770220 w 3489718"/>
                <a:gd name="connsiteY855" fmla="*/ 313320 h 387181"/>
                <a:gd name="connsiteX856" fmla="*/ 774073 w 3489718"/>
                <a:gd name="connsiteY856" fmla="*/ 307326 h 387181"/>
                <a:gd name="connsiteX857" fmla="*/ 774983 w 3489718"/>
                <a:gd name="connsiteY857" fmla="*/ 299031 h 387181"/>
                <a:gd name="connsiteX858" fmla="*/ 775197 w 3489718"/>
                <a:gd name="connsiteY858" fmla="*/ 296516 h 387181"/>
                <a:gd name="connsiteX859" fmla="*/ 785954 w 3489718"/>
                <a:gd name="connsiteY859" fmla="*/ 251828 h 387181"/>
                <a:gd name="connsiteX860" fmla="*/ 807361 w 3489718"/>
                <a:gd name="connsiteY860" fmla="*/ 210994 h 387181"/>
                <a:gd name="connsiteX861" fmla="*/ 817690 w 3489718"/>
                <a:gd name="connsiteY861" fmla="*/ 197026 h 387181"/>
                <a:gd name="connsiteX862" fmla="*/ 830962 w 3489718"/>
                <a:gd name="connsiteY862" fmla="*/ 186483 h 387181"/>
                <a:gd name="connsiteX863" fmla="*/ 833906 w 3489718"/>
                <a:gd name="connsiteY863" fmla="*/ 186911 h 387181"/>
                <a:gd name="connsiteX864" fmla="*/ 834601 w 3489718"/>
                <a:gd name="connsiteY864" fmla="*/ 190764 h 387181"/>
                <a:gd name="connsiteX865" fmla="*/ 835511 w 3489718"/>
                <a:gd name="connsiteY865" fmla="*/ 194618 h 387181"/>
                <a:gd name="connsiteX866" fmla="*/ 837010 w 3489718"/>
                <a:gd name="connsiteY866" fmla="*/ 197133 h 387181"/>
                <a:gd name="connsiteX867" fmla="*/ 839150 w 3489718"/>
                <a:gd name="connsiteY867" fmla="*/ 198739 h 387181"/>
                <a:gd name="connsiteX868" fmla="*/ 843004 w 3489718"/>
                <a:gd name="connsiteY868" fmla="*/ 198310 h 387181"/>
                <a:gd name="connsiteX869" fmla="*/ 848088 w 3489718"/>
                <a:gd name="connsiteY869" fmla="*/ 192745 h 387181"/>
                <a:gd name="connsiteX870" fmla="*/ 850229 w 3489718"/>
                <a:gd name="connsiteY870" fmla="*/ 185359 h 387181"/>
                <a:gd name="connsiteX871" fmla="*/ 850657 w 3489718"/>
                <a:gd name="connsiteY871" fmla="*/ 177867 h 387181"/>
                <a:gd name="connsiteX872" fmla="*/ 847499 w 3489718"/>
                <a:gd name="connsiteY872" fmla="*/ 171498 h 387181"/>
                <a:gd name="connsiteX873" fmla="*/ 597946 w 3489718"/>
                <a:gd name="connsiteY873" fmla="*/ 343504 h 387181"/>
                <a:gd name="connsiteX874" fmla="*/ 590668 w 3489718"/>
                <a:gd name="connsiteY874" fmla="*/ 354850 h 387181"/>
                <a:gd name="connsiteX875" fmla="*/ 590668 w 3489718"/>
                <a:gd name="connsiteY875" fmla="*/ 353512 h 387181"/>
                <a:gd name="connsiteX876" fmla="*/ 594307 w 3489718"/>
                <a:gd name="connsiteY876" fmla="*/ 228655 h 387181"/>
                <a:gd name="connsiteX877" fmla="*/ 611968 w 3489718"/>
                <a:gd name="connsiteY877" fmla="*/ 104066 h 387181"/>
                <a:gd name="connsiteX878" fmla="*/ 621066 w 3489718"/>
                <a:gd name="connsiteY878" fmla="*/ 103852 h 387181"/>
                <a:gd name="connsiteX879" fmla="*/ 630110 w 3489718"/>
                <a:gd name="connsiteY879" fmla="*/ 103638 h 387181"/>
                <a:gd name="connsiteX880" fmla="*/ 703804 w 3489718"/>
                <a:gd name="connsiteY880" fmla="*/ 117445 h 387181"/>
                <a:gd name="connsiteX881" fmla="*/ 711832 w 3489718"/>
                <a:gd name="connsiteY881" fmla="*/ 120175 h 387181"/>
                <a:gd name="connsiteX882" fmla="*/ 721037 w 3489718"/>
                <a:gd name="connsiteY882" fmla="*/ 120282 h 387181"/>
                <a:gd name="connsiteX883" fmla="*/ 725372 w 3489718"/>
                <a:gd name="connsiteY883" fmla="*/ 112468 h 387181"/>
                <a:gd name="connsiteX884" fmla="*/ 715150 w 3489718"/>
                <a:gd name="connsiteY884" fmla="*/ 93416 h 387181"/>
                <a:gd name="connsiteX885" fmla="*/ 701342 w 3489718"/>
                <a:gd name="connsiteY885" fmla="*/ 89348 h 387181"/>
                <a:gd name="connsiteX886" fmla="*/ 698399 w 3489718"/>
                <a:gd name="connsiteY886" fmla="*/ 88920 h 387181"/>
                <a:gd name="connsiteX887" fmla="*/ 677099 w 3489718"/>
                <a:gd name="connsiteY887" fmla="*/ 86405 h 387181"/>
                <a:gd name="connsiteX888" fmla="*/ 634713 w 3489718"/>
                <a:gd name="connsiteY888" fmla="*/ 84157 h 387181"/>
                <a:gd name="connsiteX889" fmla="*/ 616142 w 3489718"/>
                <a:gd name="connsiteY889" fmla="*/ 83943 h 387181"/>
                <a:gd name="connsiteX890" fmla="*/ 632037 w 3489718"/>
                <a:gd name="connsiteY890" fmla="*/ 17528 h 387181"/>
                <a:gd name="connsiteX891" fmla="*/ 632358 w 3489718"/>
                <a:gd name="connsiteY891" fmla="*/ 6182 h 387181"/>
                <a:gd name="connsiteX892" fmla="*/ 624758 w 3489718"/>
                <a:gd name="connsiteY892" fmla="*/ 81 h 387181"/>
                <a:gd name="connsiteX893" fmla="*/ 614804 w 3489718"/>
                <a:gd name="connsiteY893" fmla="*/ 1900 h 387181"/>
                <a:gd name="connsiteX894" fmla="*/ 609613 w 3489718"/>
                <a:gd name="connsiteY894" fmla="*/ 7252 h 387181"/>
                <a:gd name="connsiteX895" fmla="*/ 607365 w 3489718"/>
                <a:gd name="connsiteY895" fmla="*/ 12122 h 387181"/>
                <a:gd name="connsiteX896" fmla="*/ 607151 w 3489718"/>
                <a:gd name="connsiteY896" fmla="*/ 12818 h 387181"/>
                <a:gd name="connsiteX897" fmla="*/ 591042 w 3489718"/>
                <a:gd name="connsiteY897" fmla="*/ 68583 h 387181"/>
                <a:gd name="connsiteX898" fmla="*/ 587189 w 3489718"/>
                <a:gd name="connsiteY898" fmla="*/ 84211 h 387181"/>
                <a:gd name="connsiteX899" fmla="*/ 531424 w 3489718"/>
                <a:gd name="connsiteY899" fmla="*/ 88546 h 387181"/>
                <a:gd name="connsiteX900" fmla="*/ 528266 w 3489718"/>
                <a:gd name="connsiteY900" fmla="*/ 88974 h 387181"/>
                <a:gd name="connsiteX901" fmla="*/ 520559 w 3489718"/>
                <a:gd name="connsiteY901" fmla="*/ 90098 h 387181"/>
                <a:gd name="connsiteX902" fmla="*/ 513549 w 3489718"/>
                <a:gd name="connsiteY902" fmla="*/ 89188 h 387181"/>
                <a:gd name="connsiteX903" fmla="*/ 510605 w 3489718"/>
                <a:gd name="connsiteY903" fmla="*/ 87582 h 387181"/>
                <a:gd name="connsiteX904" fmla="*/ 507073 w 3489718"/>
                <a:gd name="connsiteY904" fmla="*/ 86565 h 387181"/>
                <a:gd name="connsiteX905" fmla="*/ 503113 w 3489718"/>
                <a:gd name="connsiteY905" fmla="*/ 89616 h 387181"/>
                <a:gd name="connsiteX906" fmla="*/ 500383 w 3489718"/>
                <a:gd name="connsiteY906" fmla="*/ 102567 h 387181"/>
                <a:gd name="connsiteX907" fmla="*/ 507769 w 3489718"/>
                <a:gd name="connsiteY907" fmla="*/ 114020 h 387181"/>
                <a:gd name="connsiteX908" fmla="*/ 520131 w 3489718"/>
                <a:gd name="connsiteY908" fmla="*/ 117980 h 387181"/>
                <a:gd name="connsiteX909" fmla="*/ 534849 w 3489718"/>
                <a:gd name="connsiteY909" fmla="*/ 113913 h 387181"/>
                <a:gd name="connsiteX910" fmla="*/ 544589 w 3489718"/>
                <a:gd name="connsiteY910" fmla="*/ 110755 h 387181"/>
                <a:gd name="connsiteX911" fmla="*/ 581998 w 3489718"/>
                <a:gd name="connsiteY911" fmla="*/ 105297 h 387181"/>
                <a:gd name="connsiteX912" fmla="*/ 569100 w 3489718"/>
                <a:gd name="connsiteY912" fmla="*/ 167431 h 387181"/>
                <a:gd name="connsiteX913" fmla="*/ 558878 w 3489718"/>
                <a:gd name="connsiteY913" fmla="*/ 258946 h 387181"/>
                <a:gd name="connsiteX914" fmla="*/ 557540 w 3489718"/>
                <a:gd name="connsiteY914" fmla="*/ 350194 h 387181"/>
                <a:gd name="connsiteX915" fmla="*/ 560965 w 3489718"/>
                <a:gd name="connsiteY915" fmla="*/ 369246 h 387181"/>
                <a:gd name="connsiteX916" fmla="*/ 571080 w 3489718"/>
                <a:gd name="connsiteY916" fmla="*/ 384445 h 387181"/>
                <a:gd name="connsiteX917" fmla="*/ 589330 w 3489718"/>
                <a:gd name="connsiteY917" fmla="*/ 380806 h 387181"/>
                <a:gd name="connsiteX918" fmla="*/ 598856 w 3489718"/>
                <a:gd name="connsiteY918" fmla="*/ 367641 h 387181"/>
                <a:gd name="connsiteX919" fmla="*/ 602709 w 3489718"/>
                <a:gd name="connsiteY919" fmla="*/ 351318 h 387181"/>
                <a:gd name="connsiteX920" fmla="*/ 601799 w 3489718"/>
                <a:gd name="connsiteY920" fmla="*/ 345752 h 387181"/>
                <a:gd name="connsiteX921" fmla="*/ 598160 w 3489718"/>
                <a:gd name="connsiteY921" fmla="*/ 343611 h 387181"/>
                <a:gd name="connsiteX922" fmla="*/ 270953 w 3489718"/>
                <a:gd name="connsiteY922" fmla="*/ 348267 h 387181"/>
                <a:gd name="connsiteX923" fmla="*/ 266404 w 3489718"/>
                <a:gd name="connsiteY923" fmla="*/ 268472 h 387181"/>
                <a:gd name="connsiteX924" fmla="*/ 295892 w 3489718"/>
                <a:gd name="connsiteY924" fmla="*/ 103638 h 387181"/>
                <a:gd name="connsiteX925" fmla="*/ 297926 w 3489718"/>
                <a:gd name="connsiteY925" fmla="*/ 95717 h 387181"/>
                <a:gd name="connsiteX926" fmla="*/ 303117 w 3489718"/>
                <a:gd name="connsiteY926" fmla="*/ 73507 h 387181"/>
                <a:gd name="connsiteX927" fmla="*/ 302207 w 3489718"/>
                <a:gd name="connsiteY927" fmla="*/ 52421 h 387181"/>
                <a:gd name="connsiteX928" fmla="*/ 293270 w 3489718"/>
                <a:gd name="connsiteY928" fmla="*/ 36205 h 387181"/>
                <a:gd name="connsiteX929" fmla="*/ 277268 w 3489718"/>
                <a:gd name="connsiteY929" fmla="*/ 28606 h 387181"/>
                <a:gd name="connsiteX930" fmla="*/ 241679 w 3489718"/>
                <a:gd name="connsiteY930" fmla="*/ 42681 h 387181"/>
                <a:gd name="connsiteX931" fmla="*/ 218773 w 3489718"/>
                <a:gd name="connsiteY931" fmla="*/ 74899 h 387181"/>
                <a:gd name="connsiteX932" fmla="*/ 190195 w 3489718"/>
                <a:gd name="connsiteY932" fmla="*/ 134785 h 387181"/>
                <a:gd name="connsiteX933" fmla="*/ 165255 w 3489718"/>
                <a:gd name="connsiteY933" fmla="*/ 196223 h 387181"/>
                <a:gd name="connsiteX934" fmla="*/ 166058 w 3489718"/>
                <a:gd name="connsiteY934" fmla="*/ 151804 h 387181"/>
                <a:gd name="connsiteX935" fmla="*/ 177725 w 3489718"/>
                <a:gd name="connsiteY935" fmla="*/ 76290 h 387181"/>
                <a:gd name="connsiteX936" fmla="*/ 172266 w 3489718"/>
                <a:gd name="connsiteY936" fmla="*/ 48407 h 387181"/>
                <a:gd name="connsiteX937" fmla="*/ 160920 w 3489718"/>
                <a:gd name="connsiteY937" fmla="*/ 37650 h 387181"/>
                <a:gd name="connsiteX938" fmla="*/ 143099 w 3489718"/>
                <a:gd name="connsiteY938" fmla="*/ 31763 h 387181"/>
                <a:gd name="connsiteX939" fmla="*/ 126187 w 3489718"/>
                <a:gd name="connsiteY939" fmla="*/ 38667 h 387181"/>
                <a:gd name="connsiteX940" fmla="*/ 88672 w 3489718"/>
                <a:gd name="connsiteY940" fmla="*/ 104333 h 387181"/>
                <a:gd name="connsiteX941" fmla="*/ 53403 w 3489718"/>
                <a:gd name="connsiteY941" fmla="*/ 203288 h 387181"/>
                <a:gd name="connsiteX942" fmla="*/ 57952 w 3489718"/>
                <a:gd name="connsiteY942" fmla="*/ 175833 h 387181"/>
                <a:gd name="connsiteX943" fmla="*/ 64963 w 3489718"/>
                <a:gd name="connsiteY943" fmla="*/ 137514 h 387181"/>
                <a:gd name="connsiteX944" fmla="*/ 71974 w 3489718"/>
                <a:gd name="connsiteY944" fmla="*/ 99410 h 387181"/>
                <a:gd name="connsiteX945" fmla="*/ 76523 w 3489718"/>
                <a:gd name="connsiteY945" fmla="*/ 71955 h 387181"/>
                <a:gd name="connsiteX946" fmla="*/ 77647 w 3489718"/>
                <a:gd name="connsiteY946" fmla="*/ 53491 h 387181"/>
                <a:gd name="connsiteX947" fmla="*/ 74489 w 3489718"/>
                <a:gd name="connsiteY947" fmla="*/ 35670 h 387181"/>
                <a:gd name="connsiteX948" fmla="*/ 57043 w 3489718"/>
                <a:gd name="connsiteY948" fmla="*/ 20471 h 387181"/>
                <a:gd name="connsiteX949" fmla="*/ 32531 w 3489718"/>
                <a:gd name="connsiteY949" fmla="*/ 16136 h 387181"/>
                <a:gd name="connsiteX950" fmla="*/ 22577 w 3489718"/>
                <a:gd name="connsiteY950" fmla="*/ 17956 h 387181"/>
                <a:gd name="connsiteX951" fmla="*/ 19152 w 3489718"/>
                <a:gd name="connsiteY951" fmla="*/ 21488 h 387181"/>
                <a:gd name="connsiteX952" fmla="*/ 19152 w 3489718"/>
                <a:gd name="connsiteY952" fmla="*/ 26358 h 387181"/>
                <a:gd name="connsiteX953" fmla="*/ 21988 w 3489718"/>
                <a:gd name="connsiteY953" fmla="*/ 29301 h 387181"/>
                <a:gd name="connsiteX954" fmla="*/ 26163 w 3489718"/>
                <a:gd name="connsiteY954" fmla="*/ 30907 h 387181"/>
                <a:gd name="connsiteX955" fmla="*/ 32531 w 3489718"/>
                <a:gd name="connsiteY955" fmla="*/ 33850 h 387181"/>
                <a:gd name="connsiteX956" fmla="*/ 34886 w 3489718"/>
                <a:gd name="connsiteY956" fmla="*/ 39737 h 387181"/>
                <a:gd name="connsiteX957" fmla="*/ 34298 w 3489718"/>
                <a:gd name="connsiteY957" fmla="*/ 46534 h 387181"/>
                <a:gd name="connsiteX958" fmla="*/ 27287 w 3489718"/>
                <a:gd name="connsiteY958" fmla="*/ 81909 h 387181"/>
                <a:gd name="connsiteX959" fmla="*/ 7325 w 3489718"/>
                <a:gd name="connsiteY959" fmla="*/ 192209 h 387181"/>
                <a:gd name="connsiteX960" fmla="*/ 528 w 3489718"/>
                <a:gd name="connsiteY960" fmla="*/ 304115 h 387181"/>
                <a:gd name="connsiteX961" fmla="*/ 3257 w 3489718"/>
                <a:gd name="connsiteY961" fmla="*/ 316585 h 387181"/>
                <a:gd name="connsiteX962" fmla="*/ 10536 w 3489718"/>
                <a:gd name="connsiteY962" fmla="*/ 326539 h 387181"/>
                <a:gd name="connsiteX963" fmla="*/ 24825 w 3489718"/>
                <a:gd name="connsiteY963" fmla="*/ 328894 h 387181"/>
                <a:gd name="connsiteX964" fmla="*/ 38204 w 3489718"/>
                <a:gd name="connsiteY964" fmla="*/ 321508 h 387181"/>
                <a:gd name="connsiteX965" fmla="*/ 46232 w 3489718"/>
                <a:gd name="connsiteY965" fmla="*/ 308718 h 387181"/>
                <a:gd name="connsiteX966" fmla="*/ 51316 w 3489718"/>
                <a:gd name="connsiteY966" fmla="*/ 294321 h 387181"/>
                <a:gd name="connsiteX967" fmla="*/ 72188 w 3489718"/>
                <a:gd name="connsiteY967" fmla="*/ 231491 h 387181"/>
                <a:gd name="connsiteX968" fmla="*/ 88725 w 3489718"/>
                <a:gd name="connsiteY968" fmla="*/ 182737 h 387181"/>
                <a:gd name="connsiteX969" fmla="*/ 113450 w 3489718"/>
                <a:gd name="connsiteY969" fmla="*/ 116749 h 387181"/>
                <a:gd name="connsiteX970" fmla="*/ 116394 w 3489718"/>
                <a:gd name="connsiteY970" fmla="*/ 109953 h 387181"/>
                <a:gd name="connsiteX971" fmla="*/ 126937 w 3489718"/>
                <a:gd name="connsiteY971" fmla="*/ 85709 h 387181"/>
                <a:gd name="connsiteX972" fmla="*/ 141119 w 3489718"/>
                <a:gd name="connsiteY972" fmla="*/ 67353 h 387181"/>
                <a:gd name="connsiteX973" fmla="*/ 145454 w 3489718"/>
                <a:gd name="connsiteY973" fmla="*/ 66229 h 387181"/>
                <a:gd name="connsiteX974" fmla="*/ 139567 w 3489718"/>
                <a:gd name="connsiteY974" fmla="*/ 94326 h 387181"/>
                <a:gd name="connsiteX975" fmla="*/ 137961 w 3489718"/>
                <a:gd name="connsiteY975" fmla="*/ 99517 h 387181"/>
                <a:gd name="connsiteX976" fmla="*/ 127739 w 3489718"/>
                <a:gd name="connsiteY976" fmla="*/ 205856 h 387181"/>
                <a:gd name="connsiteX977" fmla="*/ 137266 w 3489718"/>
                <a:gd name="connsiteY977" fmla="*/ 232829 h 387181"/>
                <a:gd name="connsiteX978" fmla="*/ 148611 w 3489718"/>
                <a:gd name="connsiteY978" fmla="*/ 241660 h 387181"/>
                <a:gd name="connsiteX979" fmla="*/ 162687 w 3489718"/>
                <a:gd name="connsiteY979" fmla="*/ 242998 h 387181"/>
                <a:gd name="connsiteX980" fmla="*/ 177083 w 3489718"/>
                <a:gd name="connsiteY980" fmla="*/ 231224 h 387181"/>
                <a:gd name="connsiteX981" fmla="*/ 184682 w 3489718"/>
                <a:gd name="connsiteY981" fmla="*/ 213563 h 387181"/>
                <a:gd name="connsiteX982" fmla="*/ 185378 w 3489718"/>
                <a:gd name="connsiteY982" fmla="*/ 211529 h 387181"/>
                <a:gd name="connsiteX983" fmla="*/ 205768 w 3489718"/>
                <a:gd name="connsiteY983" fmla="*/ 158921 h 387181"/>
                <a:gd name="connsiteX984" fmla="*/ 259714 w 3489718"/>
                <a:gd name="connsiteY984" fmla="*/ 60502 h 387181"/>
                <a:gd name="connsiteX985" fmla="*/ 257199 w 3489718"/>
                <a:gd name="connsiteY985" fmla="*/ 78645 h 387181"/>
                <a:gd name="connsiteX986" fmla="*/ 256289 w 3489718"/>
                <a:gd name="connsiteY986" fmla="*/ 82498 h 387181"/>
                <a:gd name="connsiteX987" fmla="*/ 227604 w 3489718"/>
                <a:gd name="connsiteY987" fmla="*/ 228869 h 387181"/>
                <a:gd name="connsiteX988" fmla="*/ 232045 w 3489718"/>
                <a:gd name="connsiteY988" fmla="*/ 325576 h 387181"/>
                <a:gd name="connsiteX989" fmla="*/ 244087 w 3489718"/>
                <a:gd name="connsiteY989" fmla="*/ 348481 h 387181"/>
                <a:gd name="connsiteX990" fmla="*/ 263567 w 3489718"/>
                <a:gd name="connsiteY990" fmla="*/ 360041 h 387181"/>
                <a:gd name="connsiteX991" fmla="*/ 268438 w 3489718"/>
                <a:gd name="connsiteY991" fmla="*/ 360148 h 387181"/>
                <a:gd name="connsiteX992" fmla="*/ 272398 w 3489718"/>
                <a:gd name="connsiteY992" fmla="*/ 358007 h 387181"/>
                <a:gd name="connsiteX993" fmla="*/ 272826 w 3489718"/>
                <a:gd name="connsiteY993" fmla="*/ 353137 h 387181"/>
                <a:gd name="connsiteX994" fmla="*/ 270792 w 3489718"/>
                <a:gd name="connsiteY994" fmla="*/ 348267 h 387181"/>
                <a:gd name="connsiteX995" fmla="*/ 309914 w 3489718"/>
                <a:gd name="connsiteY995" fmla="*/ 256859 h 387181"/>
                <a:gd name="connsiteX996" fmla="*/ 309914 w 3489718"/>
                <a:gd name="connsiteY996" fmla="*/ 256698 h 387181"/>
                <a:gd name="connsiteX997" fmla="*/ 310074 w 3489718"/>
                <a:gd name="connsiteY997" fmla="*/ 257073 h 387181"/>
                <a:gd name="connsiteX998" fmla="*/ 309860 w 3489718"/>
                <a:gd name="connsiteY998" fmla="*/ 256859 h 387181"/>
                <a:gd name="connsiteX999" fmla="*/ 557326 w 3489718"/>
                <a:gd name="connsiteY999" fmla="*/ 164594 h 387181"/>
                <a:gd name="connsiteX1000" fmla="*/ 546462 w 3489718"/>
                <a:gd name="connsiteY1000" fmla="*/ 149395 h 387181"/>
                <a:gd name="connsiteX1001" fmla="*/ 532869 w 3489718"/>
                <a:gd name="connsiteY1001" fmla="*/ 138264 h 387181"/>
                <a:gd name="connsiteX1002" fmla="*/ 525590 w 3489718"/>
                <a:gd name="connsiteY1002" fmla="*/ 135320 h 387181"/>
                <a:gd name="connsiteX1003" fmla="*/ 491820 w 3489718"/>
                <a:gd name="connsiteY1003" fmla="*/ 149288 h 387181"/>
                <a:gd name="connsiteX1004" fmla="*/ 464366 w 3489718"/>
                <a:gd name="connsiteY1004" fmla="*/ 176636 h 387181"/>
                <a:gd name="connsiteX1005" fmla="*/ 449755 w 3489718"/>
                <a:gd name="connsiteY1005" fmla="*/ 219718 h 387181"/>
                <a:gd name="connsiteX1006" fmla="*/ 450344 w 3489718"/>
                <a:gd name="connsiteY1006" fmla="*/ 225016 h 387181"/>
                <a:gd name="connsiteX1007" fmla="*/ 418715 w 3489718"/>
                <a:gd name="connsiteY1007" fmla="*/ 277784 h 387181"/>
                <a:gd name="connsiteX1008" fmla="*/ 383929 w 3489718"/>
                <a:gd name="connsiteY1008" fmla="*/ 299352 h 387181"/>
                <a:gd name="connsiteX1009" fmla="*/ 378845 w 3489718"/>
                <a:gd name="connsiteY1009" fmla="*/ 280781 h 387181"/>
                <a:gd name="connsiteX1010" fmla="*/ 387675 w 3489718"/>
                <a:gd name="connsiteY1010" fmla="*/ 243051 h 387181"/>
                <a:gd name="connsiteX1011" fmla="*/ 400466 w 3489718"/>
                <a:gd name="connsiteY1011" fmla="*/ 208265 h 387181"/>
                <a:gd name="connsiteX1012" fmla="*/ 401376 w 3489718"/>
                <a:gd name="connsiteY1012" fmla="*/ 205749 h 387181"/>
                <a:gd name="connsiteX1013" fmla="*/ 404105 w 3489718"/>
                <a:gd name="connsiteY1013" fmla="*/ 199648 h 387181"/>
                <a:gd name="connsiteX1014" fmla="*/ 405443 w 3489718"/>
                <a:gd name="connsiteY1014" fmla="*/ 194190 h 387181"/>
                <a:gd name="connsiteX1015" fmla="*/ 406353 w 3489718"/>
                <a:gd name="connsiteY1015" fmla="*/ 186001 h 387181"/>
                <a:gd name="connsiteX1016" fmla="*/ 400573 w 3489718"/>
                <a:gd name="connsiteY1016" fmla="*/ 168876 h 387181"/>
                <a:gd name="connsiteX1017" fmla="*/ 386176 w 3489718"/>
                <a:gd name="connsiteY1017" fmla="*/ 164220 h 387181"/>
                <a:gd name="connsiteX1018" fmla="*/ 382912 w 3489718"/>
                <a:gd name="connsiteY1018" fmla="*/ 166842 h 387181"/>
                <a:gd name="connsiteX1019" fmla="*/ 379487 w 3489718"/>
                <a:gd name="connsiteY1019" fmla="*/ 170695 h 387181"/>
                <a:gd name="connsiteX1020" fmla="*/ 377774 w 3489718"/>
                <a:gd name="connsiteY1020" fmla="*/ 173050 h 387181"/>
                <a:gd name="connsiteX1021" fmla="*/ 359632 w 3489718"/>
                <a:gd name="connsiteY1021" fmla="*/ 197187 h 387181"/>
                <a:gd name="connsiteX1022" fmla="*/ 333301 w 3489718"/>
                <a:gd name="connsiteY1022" fmla="*/ 229832 h 387181"/>
                <a:gd name="connsiteX1023" fmla="*/ 310074 w 3489718"/>
                <a:gd name="connsiteY1023" fmla="*/ 256591 h 387181"/>
                <a:gd name="connsiteX1024" fmla="*/ 340793 w 3489718"/>
                <a:gd name="connsiteY1024" fmla="*/ 203448 h 387181"/>
                <a:gd name="connsiteX1025" fmla="*/ 345878 w 3489718"/>
                <a:gd name="connsiteY1025" fmla="*/ 199274 h 387181"/>
                <a:gd name="connsiteX1026" fmla="*/ 352086 w 3489718"/>
                <a:gd name="connsiteY1026" fmla="*/ 198257 h 387181"/>
                <a:gd name="connsiteX1027" fmla="*/ 356849 w 3489718"/>
                <a:gd name="connsiteY1027" fmla="*/ 195902 h 387181"/>
                <a:gd name="connsiteX1028" fmla="*/ 356153 w 3489718"/>
                <a:gd name="connsiteY1028" fmla="*/ 188998 h 387181"/>
                <a:gd name="connsiteX1029" fmla="*/ 348125 w 3489718"/>
                <a:gd name="connsiteY1029" fmla="*/ 181185 h 387181"/>
                <a:gd name="connsiteX1030" fmla="*/ 335174 w 3489718"/>
                <a:gd name="connsiteY1030" fmla="*/ 177224 h 387181"/>
                <a:gd name="connsiteX1031" fmla="*/ 321902 w 3489718"/>
                <a:gd name="connsiteY1031" fmla="*/ 181988 h 387181"/>
                <a:gd name="connsiteX1032" fmla="*/ 294233 w 3489718"/>
                <a:gd name="connsiteY1032" fmla="*/ 220895 h 387181"/>
                <a:gd name="connsiteX1033" fmla="*/ 283797 w 3489718"/>
                <a:gd name="connsiteY1033" fmla="*/ 270881 h 387181"/>
                <a:gd name="connsiteX1034" fmla="*/ 288560 w 3489718"/>
                <a:gd name="connsiteY1034" fmla="*/ 289612 h 387181"/>
                <a:gd name="connsiteX1035" fmla="*/ 302635 w 3489718"/>
                <a:gd name="connsiteY1035" fmla="*/ 299031 h 387181"/>
                <a:gd name="connsiteX1036" fmla="*/ 311038 w 3489718"/>
                <a:gd name="connsiteY1036" fmla="*/ 296301 h 387181"/>
                <a:gd name="connsiteX1037" fmla="*/ 317406 w 3489718"/>
                <a:gd name="connsiteY1037" fmla="*/ 289023 h 387181"/>
                <a:gd name="connsiteX1038" fmla="*/ 342934 w 3489718"/>
                <a:gd name="connsiteY1038" fmla="*/ 248564 h 387181"/>
                <a:gd name="connsiteX1039" fmla="*/ 350320 w 3489718"/>
                <a:gd name="connsiteY1039" fmla="*/ 237325 h 387181"/>
                <a:gd name="connsiteX1040" fmla="*/ 346145 w 3489718"/>
                <a:gd name="connsiteY1040" fmla="*/ 274413 h 387181"/>
                <a:gd name="connsiteX1041" fmla="*/ 349677 w 3489718"/>
                <a:gd name="connsiteY1041" fmla="*/ 301493 h 387181"/>
                <a:gd name="connsiteX1042" fmla="*/ 378470 w 3489718"/>
                <a:gd name="connsiteY1042" fmla="*/ 322151 h 387181"/>
                <a:gd name="connsiteX1043" fmla="*/ 419197 w 3489718"/>
                <a:gd name="connsiteY1043" fmla="*/ 299352 h 387181"/>
                <a:gd name="connsiteX1044" fmla="*/ 456659 w 3489718"/>
                <a:gd name="connsiteY1044" fmla="*/ 238021 h 387181"/>
                <a:gd name="connsiteX1045" fmla="*/ 476461 w 3489718"/>
                <a:gd name="connsiteY1045" fmla="*/ 251614 h 387181"/>
                <a:gd name="connsiteX1046" fmla="*/ 508411 w 3489718"/>
                <a:gd name="connsiteY1046" fmla="*/ 260445 h 387181"/>
                <a:gd name="connsiteX1047" fmla="*/ 510659 w 3489718"/>
                <a:gd name="connsiteY1047" fmla="*/ 260766 h 387181"/>
                <a:gd name="connsiteX1048" fmla="*/ 512906 w 3489718"/>
                <a:gd name="connsiteY1048" fmla="*/ 261890 h 387181"/>
                <a:gd name="connsiteX1049" fmla="*/ 513602 w 3489718"/>
                <a:gd name="connsiteY1049" fmla="*/ 264298 h 387181"/>
                <a:gd name="connsiteX1050" fmla="*/ 512906 w 3489718"/>
                <a:gd name="connsiteY1050" fmla="*/ 265422 h 387181"/>
                <a:gd name="connsiteX1051" fmla="*/ 511997 w 3489718"/>
                <a:gd name="connsiteY1051" fmla="*/ 266332 h 387181"/>
                <a:gd name="connsiteX1052" fmla="*/ 466400 w 3489718"/>
                <a:gd name="connsiteY1052" fmla="*/ 288755 h 387181"/>
                <a:gd name="connsiteX1053" fmla="*/ 461636 w 3489718"/>
                <a:gd name="connsiteY1053" fmla="*/ 289184 h 387181"/>
                <a:gd name="connsiteX1054" fmla="*/ 457302 w 3489718"/>
                <a:gd name="connsiteY1054" fmla="*/ 287364 h 387181"/>
                <a:gd name="connsiteX1055" fmla="*/ 455482 w 3489718"/>
                <a:gd name="connsiteY1055" fmla="*/ 283083 h 387181"/>
                <a:gd name="connsiteX1056" fmla="*/ 457997 w 3489718"/>
                <a:gd name="connsiteY1056" fmla="*/ 275376 h 387181"/>
                <a:gd name="connsiteX1057" fmla="*/ 459121 w 3489718"/>
                <a:gd name="connsiteY1057" fmla="*/ 274252 h 387181"/>
                <a:gd name="connsiteX1058" fmla="*/ 460727 w 3489718"/>
                <a:gd name="connsiteY1058" fmla="*/ 272433 h 387181"/>
                <a:gd name="connsiteX1059" fmla="*/ 461636 w 3489718"/>
                <a:gd name="connsiteY1059" fmla="*/ 270399 h 387181"/>
                <a:gd name="connsiteX1060" fmla="*/ 461422 w 3489718"/>
                <a:gd name="connsiteY1060" fmla="*/ 268365 h 387181"/>
                <a:gd name="connsiteX1061" fmla="*/ 459282 w 3489718"/>
                <a:gd name="connsiteY1061" fmla="*/ 266760 h 387181"/>
                <a:gd name="connsiteX1062" fmla="*/ 456445 w 3489718"/>
                <a:gd name="connsiteY1062" fmla="*/ 267188 h 387181"/>
                <a:gd name="connsiteX1063" fmla="*/ 447829 w 3489718"/>
                <a:gd name="connsiteY1063" fmla="*/ 278052 h 387181"/>
                <a:gd name="connsiteX1064" fmla="*/ 449434 w 3489718"/>
                <a:gd name="connsiteY1064" fmla="*/ 292555 h 387181"/>
                <a:gd name="connsiteX1065" fmla="*/ 458479 w 3489718"/>
                <a:gd name="connsiteY1065" fmla="*/ 307540 h 387181"/>
                <a:gd name="connsiteX1066" fmla="*/ 490429 w 3489718"/>
                <a:gd name="connsiteY1066" fmla="*/ 314230 h 387181"/>
                <a:gd name="connsiteX1067" fmla="*/ 522861 w 3489718"/>
                <a:gd name="connsiteY1067" fmla="*/ 302563 h 387181"/>
                <a:gd name="connsiteX1068" fmla="*/ 533511 w 3489718"/>
                <a:gd name="connsiteY1068" fmla="*/ 295178 h 387181"/>
                <a:gd name="connsiteX1069" fmla="*/ 540307 w 3489718"/>
                <a:gd name="connsiteY1069" fmla="*/ 284635 h 387181"/>
                <a:gd name="connsiteX1070" fmla="*/ 541003 w 3489718"/>
                <a:gd name="connsiteY1070" fmla="*/ 278052 h 387181"/>
                <a:gd name="connsiteX1071" fmla="*/ 536829 w 3489718"/>
                <a:gd name="connsiteY1071" fmla="*/ 262050 h 387181"/>
                <a:gd name="connsiteX1072" fmla="*/ 523556 w 3489718"/>
                <a:gd name="connsiteY1072" fmla="*/ 250383 h 387181"/>
                <a:gd name="connsiteX1073" fmla="*/ 507019 w 3489718"/>
                <a:gd name="connsiteY1073" fmla="*/ 244015 h 387181"/>
                <a:gd name="connsiteX1074" fmla="*/ 487967 w 3489718"/>
                <a:gd name="connsiteY1074" fmla="*/ 235826 h 387181"/>
                <a:gd name="connsiteX1075" fmla="*/ 484007 w 3489718"/>
                <a:gd name="connsiteY1075" fmla="*/ 221216 h 387181"/>
                <a:gd name="connsiteX1076" fmla="*/ 490911 w 3489718"/>
                <a:gd name="connsiteY1076" fmla="*/ 201950 h 387181"/>
                <a:gd name="connsiteX1077" fmla="*/ 501347 w 3489718"/>
                <a:gd name="connsiteY1077" fmla="*/ 187072 h 387181"/>
                <a:gd name="connsiteX1078" fmla="*/ 523556 w 3489718"/>
                <a:gd name="connsiteY1078" fmla="*/ 171338 h 387181"/>
                <a:gd name="connsiteX1079" fmla="*/ 539879 w 3489718"/>
                <a:gd name="connsiteY1079" fmla="*/ 168715 h 387181"/>
                <a:gd name="connsiteX1080" fmla="*/ 541378 w 3489718"/>
                <a:gd name="connsiteY1080" fmla="*/ 171445 h 387181"/>
                <a:gd name="connsiteX1081" fmla="*/ 541271 w 3489718"/>
                <a:gd name="connsiteY1081" fmla="*/ 174870 h 387181"/>
                <a:gd name="connsiteX1082" fmla="*/ 541164 w 3489718"/>
                <a:gd name="connsiteY1082" fmla="*/ 178937 h 387181"/>
                <a:gd name="connsiteX1083" fmla="*/ 544000 w 3489718"/>
                <a:gd name="connsiteY1083" fmla="*/ 181666 h 387181"/>
                <a:gd name="connsiteX1084" fmla="*/ 550476 w 3489718"/>
                <a:gd name="connsiteY1084" fmla="*/ 182095 h 387181"/>
                <a:gd name="connsiteX1085" fmla="*/ 556042 w 3489718"/>
                <a:gd name="connsiteY1085" fmla="*/ 178937 h 387181"/>
                <a:gd name="connsiteX1086" fmla="*/ 558557 w 3489718"/>
                <a:gd name="connsiteY1086" fmla="*/ 171926 h 387181"/>
                <a:gd name="connsiteX1087" fmla="*/ 557433 w 3489718"/>
                <a:gd name="connsiteY1087" fmla="*/ 164648 h 387181"/>
                <a:gd name="connsiteX1088" fmla="*/ 2766216 w 3489718"/>
                <a:gd name="connsiteY1088" fmla="*/ 118997 h 387181"/>
                <a:gd name="connsiteX1089" fmla="*/ 2763380 w 3489718"/>
                <a:gd name="connsiteY1089" fmla="*/ 122636 h 387181"/>
                <a:gd name="connsiteX1090" fmla="*/ 2754763 w 3489718"/>
                <a:gd name="connsiteY1090" fmla="*/ 148485 h 387181"/>
                <a:gd name="connsiteX1091" fmla="*/ 2754068 w 3489718"/>
                <a:gd name="connsiteY1091" fmla="*/ 153677 h 387181"/>
                <a:gd name="connsiteX1092" fmla="*/ 2753853 w 3489718"/>
                <a:gd name="connsiteY1092" fmla="*/ 156406 h 387181"/>
                <a:gd name="connsiteX1093" fmla="*/ 2753853 w 3489718"/>
                <a:gd name="connsiteY1093" fmla="*/ 158226 h 387181"/>
                <a:gd name="connsiteX1094" fmla="*/ 2754549 w 3489718"/>
                <a:gd name="connsiteY1094" fmla="*/ 162293 h 387181"/>
                <a:gd name="connsiteX1095" fmla="*/ 2760008 w 3489718"/>
                <a:gd name="connsiteY1095" fmla="*/ 167645 h 387181"/>
                <a:gd name="connsiteX1096" fmla="*/ 2767286 w 3489718"/>
                <a:gd name="connsiteY1096" fmla="*/ 167324 h 387181"/>
                <a:gd name="connsiteX1097" fmla="*/ 2768624 w 3489718"/>
                <a:gd name="connsiteY1097" fmla="*/ 165986 h 387181"/>
                <a:gd name="connsiteX1098" fmla="*/ 2770658 w 3489718"/>
                <a:gd name="connsiteY1098" fmla="*/ 164380 h 387181"/>
                <a:gd name="connsiteX1099" fmla="*/ 2781415 w 3489718"/>
                <a:gd name="connsiteY1099" fmla="*/ 156781 h 387181"/>
                <a:gd name="connsiteX1100" fmla="*/ 2789228 w 3489718"/>
                <a:gd name="connsiteY1100" fmla="*/ 144900 h 387181"/>
                <a:gd name="connsiteX1101" fmla="*/ 2789443 w 3489718"/>
                <a:gd name="connsiteY1101" fmla="*/ 135374 h 387181"/>
                <a:gd name="connsiteX1102" fmla="*/ 2770390 w 3489718"/>
                <a:gd name="connsiteY1102" fmla="*/ 118837 h 387181"/>
                <a:gd name="connsiteX1103" fmla="*/ 2766216 w 3489718"/>
                <a:gd name="connsiteY1103" fmla="*/ 119051 h 387181"/>
                <a:gd name="connsiteX1104" fmla="*/ 1045943 w 3489718"/>
                <a:gd name="connsiteY1104" fmla="*/ 332801 h 387181"/>
                <a:gd name="connsiteX1105" fmla="*/ 1088810 w 3489718"/>
                <a:gd name="connsiteY1105" fmla="*/ 62482 h 387181"/>
                <a:gd name="connsiteX1106" fmla="*/ 1089934 w 3489718"/>
                <a:gd name="connsiteY1106" fmla="*/ 57933 h 387181"/>
                <a:gd name="connsiteX1107" fmla="*/ 1093359 w 3489718"/>
                <a:gd name="connsiteY1107" fmla="*/ 46695 h 387181"/>
                <a:gd name="connsiteX1108" fmla="*/ 1098337 w 3489718"/>
                <a:gd name="connsiteY1108" fmla="*/ 40433 h 387181"/>
                <a:gd name="connsiteX1109" fmla="*/ 1152068 w 3489718"/>
                <a:gd name="connsiteY1109" fmla="*/ 43591 h 387181"/>
                <a:gd name="connsiteX1110" fmla="*/ 1165876 w 3489718"/>
                <a:gd name="connsiteY1110" fmla="*/ 48140 h 387181"/>
                <a:gd name="connsiteX1111" fmla="*/ 1184607 w 3489718"/>
                <a:gd name="connsiteY1111" fmla="*/ 53813 h 387181"/>
                <a:gd name="connsiteX1112" fmla="*/ 1203338 w 3489718"/>
                <a:gd name="connsiteY1112" fmla="*/ 54936 h 387181"/>
                <a:gd name="connsiteX1113" fmla="*/ 1214684 w 3489718"/>
                <a:gd name="connsiteY1113" fmla="*/ 48140 h 387181"/>
                <a:gd name="connsiteX1114" fmla="*/ 1218859 w 3489718"/>
                <a:gd name="connsiteY1114" fmla="*/ 36366 h 387181"/>
                <a:gd name="connsiteX1115" fmla="*/ 1209225 w 3489718"/>
                <a:gd name="connsiteY1115" fmla="*/ 27054 h 387181"/>
                <a:gd name="connsiteX1116" fmla="*/ 1166251 w 3489718"/>
                <a:gd name="connsiteY1116" fmla="*/ 21167 h 387181"/>
                <a:gd name="connsiteX1117" fmla="*/ 1095607 w 3489718"/>
                <a:gd name="connsiteY1117" fmla="*/ 22077 h 387181"/>
                <a:gd name="connsiteX1118" fmla="*/ 1088222 w 3489718"/>
                <a:gd name="connsiteY1118" fmla="*/ 5968 h 387181"/>
                <a:gd name="connsiteX1119" fmla="*/ 1071310 w 3489718"/>
                <a:gd name="connsiteY1119" fmla="*/ 3934 h 387181"/>
                <a:gd name="connsiteX1120" fmla="*/ 1051830 w 3489718"/>
                <a:gd name="connsiteY1120" fmla="*/ 26840 h 387181"/>
                <a:gd name="connsiteX1121" fmla="*/ 952287 w 3489718"/>
                <a:gd name="connsiteY1121" fmla="*/ 50441 h 387181"/>
                <a:gd name="connsiteX1122" fmla="*/ 950949 w 3489718"/>
                <a:gd name="connsiteY1122" fmla="*/ 50869 h 387181"/>
                <a:gd name="connsiteX1123" fmla="*/ 937141 w 3489718"/>
                <a:gd name="connsiteY1123" fmla="*/ 54829 h 387181"/>
                <a:gd name="connsiteX1124" fmla="*/ 923066 w 3489718"/>
                <a:gd name="connsiteY1124" fmla="*/ 55418 h 387181"/>
                <a:gd name="connsiteX1125" fmla="*/ 915574 w 3489718"/>
                <a:gd name="connsiteY1125" fmla="*/ 55632 h 387181"/>
                <a:gd name="connsiteX1126" fmla="*/ 907867 w 3489718"/>
                <a:gd name="connsiteY1126" fmla="*/ 62429 h 387181"/>
                <a:gd name="connsiteX1127" fmla="*/ 906262 w 3489718"/>
                <a:gd name="connsiteY1127" fmla="*/ 76397 h 387181"/>
                <a:gd name="connsiteX1128" fmla="*/ 911453 w 3489718"/>
                <a:gd name="connsiteY1128" fmla="*/ 87636 h 387181"/>
                <a:gd name="connsiteX1129" fmla="*/ 940031 w 3489718"/>
                <a:gd name="connsiteY1129" fmla="*/ 86726 h 387181"/>
                <a:gd name="connsiteX1130" fmla="*/ 985254 w 3489718"/>
                <a:gd name="connsiteY1130" fmla="*/ 64302 h 387181"/>
                <a:gd name="connsiteX1131" fmla="*/ 1037969 w 3489718"/>
                <a:gd name="connsiteY1131" fmla="*/ 50709 h 387181"/>
                <a:gd name="connsiteX1132" fmla="*/ 1038183 w 3489718"/>
                <a:gd name="connsiteY1132" fmla="*/ 50709 h 387181"/>
                <a:gd name="connsiteX1133" fmla="*/ 1040698 w 3489718"/>
                <a:gd name="connsiteY1133" fmla="*/ 50494 h 387181"/>
                <a:gd name="connsiteX1134" fmla="*/ 1043213 w 3489718"/>
                <a:gd name="connsiteY1134" fmla="*/ 51297 h 387181"/>
                <a:gd name="connsiteX1135" fmla="*/ 1044551 w 3489718"/>
                <a:gd name="connsiteY1135" fmla="*/ 54348 h 387181"/>
                <a:gd name="connsiteX1136" fmla="*/ 1042732 w 3489718"/>
                <a:gd name="connsiteY1136" fmla="*/ 64570 h 387181"/>
                <a:gd name="connsiteX1137" fmla="*/ 1018381 w 3489718"/>
                <a:gd name="connsiteY1137" fmla="*/ 212439 h 387181"/>
                <a:gd name="connsiteX1138" fmla="*/ 1021218 w 3489718"/>
                <a:gd name="connsiteY1138" fmla="*/ 346233 h 387181"/>
                <a:gd name="connsiteX1139" fmla="*/ 1028014 w 3489718"/>
                <a:gd name="connsiteY1139" fmla="*/ 356669 h 387181"/>
                <a:gd name="connsiteX1140" fmla="*/ 1039467 w 3489718"/>
                <a:gd name="connsiteY1140" fmla="*/ 360523 h 387181"/>
                <a:gd name="connsiteX1141" fmla="*/ 1047281 w 3489718"/>
                <a:gd name="connsiteY1141" fmla="*/ 350087 h 387181"/>
                <a:gd name="connsiteX1142" fmla="*/ 1046853 w 3489718"/>
                <a:gd name="connsiteY1142" fmla="*/ 339651 h 387181"/>
                <a:gd name="connsiteX1143" fmla="*/ 1045943 w 3489718"/>
                <a:gd name="connsiteY1143" fmla="*/ 332854 h 38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Lst>
              <a:rect l="l" t="t" r="r" b="b"/>
              <a:pathLst>
                <a:path w="3489718" h="387181">
                  <a:moveTo>
                    <a:pt x="2344978" y="256859"/>
                  </a:moveTo>
                  <a:cubicBezTo>
                    <a:pt x="2344978" y="256859"/>
                    <a:pt x="2344978" y="256752"/>
                    <a:pt x="2344978" y="256698"/>
                  </a:cubicBezTo>
                  <a:lnTo>
                    <a:pt x="2345139" y="257073"/>
                  </a:lnTo>
                  <a:lnTo>
                    <a:pt x="2344925" y="256859"/>
                  </a:lnTo>
                  <a:close/>
                  <a:moveTo>
                    <a:pt x="2568361" y="186804"/>
                  </a:moveTo>
                  <a:cubicBezTo>
                    <a:pt x="2568789" y="187874"/>
                    <a:pt x="2569057" y="189159"/>
                    <a:pt x="2569057" y="190657"/>
                  </a:cubicBezTo>
                  <a:cubicBezTo>
                    <a:pt x="2569217" y="192316"/>
                    <a:pt x="2569485" y="193601"/>
                    <a:pt x="2569967" y="194511"/>
                  </a:cubicBezTo>
                  <a:cubicBezTo>
                    <a:pt x="2570395" y="195421"/>
                    <a:pt x="2570930" y="196277"/>
                    <a:pt x="2571465" y="197026"/>
                  </a:cubicBezTo>
                  <a:cubicBezTo>
                    <a:pt x="2572000" y="197775"/>
                    <a:pt x="2572696" y="198310"/>
                    <a:pt x="2573606" y="198632"/>
                  </a:cubicBezTo>
                  <a:cubicBezTo>
                    <a:pt x="2574944" y="199060"/>
                    <a:pt x="2576228" y="198953"/>
                    <a:pt x="2577459" y="198203"/>
                  </a:cubicBezTo>
                  <a:cubicBezTo>
                    <a:pt x="2579707" y="196973"/>
                    <a:pt x="2581419" y="195153"/>
                    <a:pt x="2582543" y="192638"/>
                  </a:cubicBezTo>
                  <a:cubicBezTo>
                    <a:pt x="2583667" y="190122"/>
                    <a:pt x="2584416" y="187714"/>
                    <a:pt x="2584684" y="185252"/>
                  </a:cubicBezTo>
                  <a:cubicBezTo>
                    <a:pt x="2585273" y="182683"/>
                    <a:pt x="2585433" y="180168"/>
                    <a:pt x="2585112" y="177760"/>
                  </a:cubicBezTo>
                  <a:cubicBezTo>
                    <a:pt x="2584791" y="175351"/>
                    <a:pt x="2583774" y="173211"/>
                    <a:pt x="2581954" y="171391"/>
                  </a:cubicBezTo>
                  <a:cubicBezTo>
                    <a:pt x="2578476" y="168233"/>
                    <a:pt x="2574462" y="166789"/>
                    <a:pt x="2569913" y="167110"/>
                  </a:cubicBezTo>
                  <a:cubicBezTo>
                    <a:pt x="2559638" y="169250"/>
                    <a:pt x="2551021" y="174602"/>
                    <a:pt x="2544064" y="183218"/>
                  </a:cubicBezTo>
                  <a:cubicBezTo>
                    <a:pt x="2542084" y="185359"/>
                    <a:pt x="2539408" y="188624"/>
                    <a:pt x="2536036" y="193066"/>
                  </a:cubicBezTo>
                  <a:cubicBezTo>
                    <a:pt x="2532611" y="197508"/>
                    <a:pt x="2529721" y="201415"/>
                    <a:pt x="2527313" y="204733"/>
                  </a:cubicBezTo>
                  <a:cubicBezTo>
                    <a:pt x="2526082" y="206231"/>
                    <a:pt x="2525279" y="207355"/>
                    <a:pt x="2524798" y="208158"/>
                  </a:cubicBezTo>
                  <a:cubicBezTo>
                    <a:pt x="2524476" y="206499"/>
                    <a:pt x="2524637" y="203983"/>
                    <a:pt x="2525226" y="200558"/>
                  </a:cubicBezTo>
                  <a:cubicBezTo>
                    <a:pt x="2525814" y="197133"/>
                    <a:pt x="2526564" y="193708"/>
                    <a:pt x="2527473" y="190229"/>
                  </a:cubicBezTo>
                  <a:cubicBezTo>
                    <a:pt x="2528383" y="186322"/>
                    <a:pt x="2528972" y="183325"/>
                    <a:pt x="2529293" y="181399"/>
                  </a:cubicBezTo>
                  <a:cubicBezTo>
                    <a:pt x="2529721" y="178402"/>
                    <a:pt x="2529293" y="175512"/>
                    <a:pt x="2527955" y="172782"/>
                  </a:cubicBezTo>
                  <a:cubicBezTo>
                    <a:pt x="2525065" y="167645"/>
                    <a:pt x="2520944" y="164006"/>
                    <a:pt x="2515486" y="161918"/>
                  </a:cubicBezTo>
                  <a:cubicBezTo>
                    <a:pt x="2511686" y="160420"/>
                    <a:pt x="2507940" y="159885"/>
                    <a:pt x="2504140" y="160313"/>
                  </a:cubicBezTo>
                  <a:cubicBezTo>
                    <a:pt x="2502160" y="160741"/>
                    <a:pt x="2500715" y="161704"/>
                    <a:pt x="2499858" y="163149"/>
                  </a:cubicBezTo>
                  <a:cubicBezTo>
                    <a:pt x="2498949" y="164594"/>
                    <a:pt x="2498360" y="166200"/>
                    <a:pt x="2498039" y="168019"/>
                  </a:cubicBezTo>
                  <a:cubicBezTo>
                    <a:pt x="2496808" y="172997"/>
                    <a:pt x="2495630" y="177974"/>
                    <a:pt x="2494400" y="183004"/>
                  </a:cubicBezTo>
                  <a:cubicBezTo>
                    <a:pt x="2492259" y="191942"/>
                    <a:pt x="2490172" y="200933"/>
                    <a:pt x="2488031" y="209977"/>
                  </a:cubicBezTo>
                  <a:cubicBezTo>
                    <a:pt x="2486907" y="215062"/>
                    <a:pt x="2485997" y="220092"/>
                    <a:pt x="2485195" y="225176"/>
                  </a:cubicBezTo>
                  <a:cubicBezTo>
                    <a:pt x="2476204" y="245727"/>
                    <a:pt x="2465661" y="263281"/>
                    <a:pt x="2453673" y="277731"/>
                  </a:cubicBezTo>
                  <a:cubicBezTo>
                    <a:pt x="2441524" y="292395"/>
                    <a:pt x="2429911" y="299566"/>
                    <a:pt x="2418886" y="299298"/>
                  </a:cubicBezTo>
                  <a:cubicBezTo>
                    <a:pt x="2414069" y="298068"/>
                    <a:pt x="2412357" y="291913"/>
                    <a:pt x="2413802" y="280728"/>
                  </a:cubicBezTo>
                  <a:cubicBezTo>
                    <a:pt x="2415247" y="269543"/>
                    <a:pt x="2418190" y="256966"/>
                    <a:pt x="2422632" y="242998"/>
                  </a:cubicBezTo>
                  <a:cubicBezTo>
                    <a:pt x="2427074" y="229030"/>
                    <a:pt x="2431356" y="217416"/>
                    <a:pt x="2435423" y="208211"/>
                  </a:cubicBezTo>
                  <a:cubicBezTo>
                    <a:pt x="2435744" y="207301"/>
                    <a:pt x="2436012" y="206499"/>
                    <a:pt x="2436333" y="205696"/>
                  </a:cubicBezTo>
                  <a:cubicBezTo>
                    <a:pt x="2437564" y="203288"/>
                    <a:pt x="2438474" y="201254"/>
                    <a:pt x="2439062" y="199595"/>
                  </a:cubicBezTo>
                  <a:cubicBezTo>
                    <a:pt x="2439651" y="197936"/>
                    <a:pt x="2440133" y="196116"/>
                    <a:pt x="2440400" y="194136"/>
                  </a:cubicBezTo>
                  <a:cubicBezTo>
                    <a:pt x="2440721" y="192156"/>
                    <a:pt x="2440989" y="189427"/>
                    <a:pt x="2441310" y="185948"/>
                  </a:cubicBezTo>
                  <a:cubicBezTo>
                    <a:pt x="2441631" y="179151"/>
                    <a:pt x="2439704" y="173425"/>
                    <a:pt x="2435530" y="168822"/>
                  </a:cubicBezTo>
                  <a:cubicBezTo>
                    <a:pt x="2431356" y="164220"/>
                    <a:pt x="2426593" y="162668"/>
                    <a:pt x="2421134" y="164166"/>
                  </a:cubicBezTo>
                  <a:cubicBezTo>
                    <a:pt x="2420224" y="164594"/>
                    <a:pt x="2419154" y="165504"/>
                    <a:pt x="2417869" y="166789"/>
                  </a:cubicBezTo>
                  <a:cubicBezTo>
                    <a:pt x="2416585" y="168073"/>
                    <a:pt x="2415461" y="169357"/>
                    <a:pt x="2414444" y="170642"/>
                  </a:cubicBezTo>
                  <a:cubicBezTo>
                    <a:pt x="2413481" y="171926"/>
                    <a:pt x="2412892" y="172729"/>
                    <a:pt x="2412732" y="172997"/>
                  </a:cubicBezTo>
                  <a:cubicBezTo>
                    <a:pt x="2408932" y="178455"/>
                    <a:pt x="2402884" y="186483"/>
                    <a:pt x="2394589" y="197133"/>
                  </a:cubicBezTo>
                  <a:cubicBezTo>
                    <a:pt x="2386294" y="207783"/>
                    <a:pt x="2377517" y="218701"/>
                    <a:pt x="2368258" y="229779"/>
                  </a:cubicBezTo>
                  <a:cubicBezTo>
                    <a:pt x="2359107" y="240804"/>
                    <a:pt x="2351347" y="249741"/>
                    <a:pt x="2345032" y="256538"/>
                  </a:cubicBezTo>
                  <a:cubicBezTo>
                    <a:pt x="2351240" y="235505"/>
                    <a:pt x="2361462" y="217791"/>
                    <a:pt x="2375751" y="203395"/>
                  </a:cubicBezTo>
                  <a:cubicBezTo>
                    <a:pt x="2377410" y="201575"/>
                    <a:pt x="2379122" y="200184"/>
                    <a:pt x="2380835" y="199220"/>
                  </a:cubicBezTo>
                  <a:cubicBezTo>
                    <a:pt x="2382548" y="198257"/>
                    <a:pt x="2384635" y="197882"/>
                    <a:pt x="2387096" y="198203"/>
                  </a:cubicBezTo>
                  <a:cubicBezTo>
                    <a:pt x="2389505" y="198525"/>
                    <a:pt x="2391110" y="197722"/>
                    <a:pt x="2391860" y="195849"/>
                  </a:cubicBezTo>
                  <a:cubicBezTo>
                    <a:pt x="2392609" y="193976"/>
                    <a:pt x="2392395" y="191674"/>
                    <a:pt x="2391164" y="188945"/>
                  </a:cubicBezTo>
                  <a:cubicBezTo>
                    <a:pt x="2389665" y="186055"/>
                    <a:pt x="2386990" y="183486"/>
                    <a:pt x="2383136" y="181131"/>
                  </a:cubicBezTo>
                  <a:cubicBezTo>
                    <a:pt x="2379283" y="178776"/>
                    <a:pt x="2374948" y="177492"/>
                    <a:pt x="2370185" y="177171"/>
                  </a:cubicBezTo>
                  <a:cubicBezTo>
                    <a:pt x="2365422" y="176850"/>
                    <a:pt x="2360980" y="178455"/>
                    <a:pt x="2356913" y="181934"/>
                  </a:cubicBezTo>
                  <a:cubicBezTo>
                    <a:pt x="2344336" y="193280"/>
                    <a:pt x="2335131" y="206231"/>
                    <a:pt x="2329244" y="220841"/>
                  </a:cubicBezTo>
                  <a:cubicBezTo>
                    <a:pt x="2323357" y="235452"/>
                    <a:pt x="2319878" y="252096"/>
                    <a:pt x="2318808" y="270827"/>
                  </a:cubicBezTo>
                  <a:cubicBezTo>
                    <a:pt x="2318487" y="277624"/>
                    <a:pt x="2320092" y="283885"/>
                    <a:pt x="2323571" y="289558"/>
                  </a:cubicBezTo>
                  <a:cubicBezTo>
                    <a:pt x="2327050" y="295231"/>
                    <a:pt x="2331759" y="298389"/>
                    <a:pt x="2337646" y="298977"/>
                  </a:cubicBezTo>
                  <a:cubicBezTo>
                    <a:pt x="2340643" y="299138"/>
                    <a:pt x="2343480" y="298228"/>
                    <a:pt x="2346048" y="296248"/>
                  </a:cubicBezTo>
                  <a:cubicBezTo>
                    <a:pt x="2348617" y="294268"/>
                    <a:pt x="2350758" y="291859"/>
                    <a:pt x="2352417" y="288969"/>
                  </a:cubicBezTo>
                  <a:cubicBezTo>
                    <a:pt x="2364351" y="269757"/>
                    <a:pt x="2372861" y="256270"/>
                    <a:pt x="2377945" y="248510"/>
                  </a:cubicBezTo>
                  <a:cubicBezTo>
                    <a:pt x="2383029" y="240750"/>
                    <a:pt x="2385437" y="237004"/>
                    <a:pt x="2385330" y="237271"/>
                  </a:cubicBezTo>
                  <a:cubicBezTo>
                    <a:pt x="2382922" y="252096"/>
                    <a:pt x="2381531" y="264458"/>
                    <a:pt x="2381156" y="274359"/>
                  </a:cubicBezTo>
                  <a:cubicBezTo>
                    <a:pt x="2380781" y="284260"/>
                    <a:pt x="2381959" y="293304"/>
                    <a:pt x="2384688" y="301439"/>
                  </a:cubicBezTo>
                  <a:cubicBezTo>
                    <a:pt x="2389665" y="314872"/>
                    <a:pt x="2399299" y="321776"/>
                    <a:pt x="2413481" y="322097"/>
                  </a:cubicBezTo>
                  <a:cubicBezTo>
                    <a:pt x="2426004" y="321776"/>
                    <a:pt x="2439597" y="314176"/>
                    <a:pt x="2454208" y="299298"/>
                  </a:cubicBezTo>
                  <a:cubicBezTo>
                    <a:pt x="2463787" y="289558"/>
                    <a:pt x="2473153" y="275590"/>
                    <a:pt x="2482465" y="257501"/>
                  </a:cubicBezTo>
                  <a:cubicBezTo>
                    <a:pt x="2482251" y="267884"/>
                    <a:pt x="2482679" y="278319"/>
                    <a:pt x="2483803" y="288755"/>
                  </a:cubicBezTo>
                  <a:cubicBezTo>
                    <a:pt x="2484124" y="295873"/>
                    <a:pt x="2486318" y="302295"/>
                    <a:pt x="2490386" y="308022"/>
                  </a:cubicBezTo>
                  <a:cubicBezTo>
                    <a:pt x="2492045" y="310002"/>
                    <a:pt x="2494185" y="311661"/>
                    <a:pt x="2496861" y="312999"/>
                  </a:cubicBezTo>
                  <a:cubicBezTo>
                    <a:pt x="2499484" y="314337"/>
                    <a:pt x="2502106" y="314444"/>
                    <a:pt x="2504675" y="313213"/>
                  </a:cubicBezTo>
                  <a:cubicBezTo>
                    <a:pt x="2506655" y="311982"/>
                    <a:pt x="2507940" y="310002"/>
                    <a:pt x="2508528" y="307219"/>
                  </a:cubicBezTo>
                  <a:cubicBezTo>
                    <a:pt x="2509117" y="304436"/>
                    <a:pt x="2509438" y="301653"/>
                    <a:pt x="2509438" y="298924"/>
                  </a:cubicBezTo>
                  <a:cubicBezTo>
                    <a:pt x="2509599" y="298014"/>
                    <a:pt x="2509652" y="297211"/>
                    <a:pt x="2509652" y="296408"/>
                  </a:cubicBezTo>
                  <a:cubicBezTo>
                    <a:pt x="2510990" y="280995"/>
                    <a:pt x="2514576" y="266117"/>
                    <a:pt x="2520409" y="251721"/>
                  </a:cubicBezTo>
                  <a:cubicBezTo>
                    <a:pt x="2526243" y="237378"/>
                    <a:pt x="2533360" y="223731"/>
                    <a:pt x="2541816" y="210887"/>
                  </a:cubicBezTo>
                  <a:cubicBezTo>
                    <a:pt x="2544974" y="206071"/>
                    <a:pt x="2548452" y="201415"/>
                    <a:pt x="2552145" y="196919"/>
                  </a:cubicBezTo>
                  <a:cubicBezTo>
                    <a:pt x="2555838" y="192477"/>
                    <a:pt x="2560280" y="188945"/>
                    <a:pt x="2565418" y="186376"/>
                  </a:cubicBezTo>
                  <a:cubicBezTo>
                    <a:pt x="2566916" y="185627"/>
                    <a:pt x="2567933" y="185787"/>
                    <a:pt x="2568361" y="186804"/>
                  </a:cubicBezTo>
                  <a:moveTo>
                    <a:pt x="1870116" y="256859"/>
                  </a:moveTo>
                  <a:cubicBezTo>
                    <a:pt x="1870116" y="256859"/>
                    <a:pt x="1870116" y="256752"/>
                    <a:pt x="1870116" y="256698"/>
                  </a:cubicBezTo>
                  <a:lnTo>
                    <a:pt x="1870276" y="257073"/>
                  </a:lnTo>
                  <a:lnTo>
                    <a:pt x="1870062" y="256859"/>
                  </a:lnTo>
                  <a:close/>
                  <a:moveTo>
                    <a:pt x="2143377" y="161383"/>
                  </a:moveTo>
                  <a:cubicBezTo>
                    <a:pt x="2136741" y="153677"/>
                    <a:pt x="2129409" y="151054"/>
                    <a:pt x="2121381" y="153570"/>
                  </a:cubicBezTo>
                  <a:cubicBezTo>
                    <a:pt x="2113353" y="156085"/>
                    <a:pt x="2106022" y="161544"/>
                    <a:pt x="2099385" y="170000"/>
                  </a:cubicBezTo>
                  <a:cubicBezTo>
                    <a:pt x="2083491" y="191032"/>
                    <a:pt x="2069469" y="215062"/>
                    <a:pt x="2057213" y="242088"/>
                  </a:cubicBezTo>
                  <a:cubicBezTo>
                    <a:pt x="2055875" y="244978"/>
                    <a:pt x="2054591" y="246691"/>
                    <a:pt x="2053360" y="247279"/>
                  </a:cubicBezTo>
                  <a:cubicBezTo>
                    <a:pt x="2052129" y="247868"/>
                    <a:pt x="2051541" y="246209"/>
                    <a:pt x="2051541" y="242302"/>
                  </a:cubicBezTo>
                  <a:cubicBezTo>
                    <a:pt x="2051541" y="241232"/>
                    <a:pt x="2052343" y="236469"/>
                    <a:pt x="2053949" y="228013"/>
                  </a:cubicBezTo>
                  <a:cubicBezTo>
                    <a:pt x="2055554" y="219557"/>
                    <a:pt x="2057534" y="210031"/>
                    <a:pt x="2059943" y="199434"/>
                  </a:cubicBezTo>
                  <a:cubicBezTo>
                    <a:pt x="2062351" y="188838"/>
                    <a:pt x="2064866" y="179847"/>
                    <a:pt x="2067435" y="172461"/>
                  </a:cubicBezTo>
                  <a:cubicBezTo>
                    <a:pt x="2071342" y="158707"/>
                    <a:pt x="2067275" y="148432"/>
                    <a:pt x="2055180" y="141635"/>
                  </a:cubicBezTo>
                  <a:cubicBezTo>
                    <a:pt x="2052290" y="140137"/>
                    <a:pt x="2049186" y="139494"/>
                    <a:pt x="2045868" y="139709"/>
                  </a:cubicBezTo>
                  <a:cubicBezTo>
                    <a:pt x="2042550" y="139923"/>
                    <a:pt x="2039445" y="140565"/>
                    <a:pt x="2036555" y="141635"/>
                  </a:cubicBezTo>
                  <a:cubicBezTo>
                    <a:pt x="2033077" y="142973"/>
                    <a:pt x="2030561" y="145114"/>
                    <a:pt x="2028956" y="148004"/>
                  </a:cubicBezTo>
                  <a:cubicBezTo>
                    <a:pt x="2027350" y="150894"/>
                    <a:pt x="2026173" y="154051"/>
                    <a:pt x="2025424" y="157530"/>
                  </a:cubicBezTo>
                  <a:cubicBezTo>
                    <a:pt x="2025424" y="157690"/>
                    <a:pt x="2025370" y="157851"/>
                    <a:pt x="2025210" y="157958"/>
                  </a:cubicBezTo>
                  <a:lnTo>
                    <a:pt x="2025210" y="158386"/>
                  </a:lnTo>
                  <a:cubicBezTo>
                    <a:pt x="2024889" y="159135"/>
                    <a:pt x="2024675" y="159885"/>
                    <a:pt x="2024514" y="160634"/>
                  </a:cubicBezTo>
                  <a:cubicBezTo>
                    <a:pt x="2021624" y="171391"/>
                    <a:pt x="2019002" y="182202"/>
                    <a:pt x="2016593" y="193066"/>
                  </a:cubicBezTo>
                  <a:cubicBezTo>
                    <a:pt x="2014185" y="203716"/>
                    <a:pt x="2012098" y="214473"/>
                    <a:pt x="2010278" y="225230"/>
                  </a:cubicBezTo>
                  <a:cubicBezTo>
                    <a:pt x="2001287" y="245727"/>
                    <a:pt x="1990798" y="263174"/>
                    <a:pt x="1978810" y="277624"/>
                  </a:cubicBezTo>
                  <a:cubicBezTo>
                    <a:pt x="1966661" y="292288"/>
                    <a:pt x="1955048" y="299459"/>
                    <a:pt x="1944023" y="299191"/>
                  </a:cubicBezTo>
                  <a:cubicBezTo>
                    <a:pt x="1939207" y="297960"/>
                    <a:pt x="1937494" y="291806"/>
                    <a:pt x="1938939" y="280621"/>
                  </a:cubicBezTo>
                  <a:cubicBezTo>
                    <a:pt x="1940384" y="269436"/>
                    <a:pt x="1943328" y="256859"/>
                    <a:pt x="1947770" y="242891"/>
                  </a:cubicBezTo>
                  <a:cubicBezTo>
                    <a:pt x="1952212" y="228923"/>
                    <a:pt x="1956493" y="217309"/>
                    <a:pt x="1960560" y="208104"/>
                  </a:cubicBezTo>
                  <a:cubicBezTo>
                    <a:pt x="1960881" y="207194"/>
                    <a:pt x="1961149" y="206392"/>
                    <a:pt x="1961470" y="205589"/>
                  </a:cubicBezTo>
                  <a:cubicBezTo>
                    <a:pt x="1962701" y="203181"/>
                    <a:pt x="1963611" y="201147"/>
                    <a:pt x="1964200" y="199488"/>
                  </a:cubicBezTo>
                  <a:cubicBezTo>
                    <a:pt x="1964788" y="197829"/>
                    <a:pt x="1965270" y="196009"/>
                    <a:pt x="1965538" y="194029"/>
                  </a:cubicBezTo>
                  <a:cubicBezTo>
                    <a:pt x="1965859" y="192049"/>
                    <a:pt x="1966126" y="189319"/>
                    <a:pt x="1966447" y="185841"/>
                  </a:cubicBezTo>
                  <a:cubicBezTo>
                    <a:pt x="1966768" y="179044"/>
                    <a:pt x="1964842" y="173318"/>
                    <a:pt x="1960667" y="168715"/>
                  </a:cubicBezTo>
                  <a:cubicBezTo>
                    <a:pt x="1956493" y="164113"/>
                    <a:pt x="1951730" y="162561"/>
                    <a:pt x="1946271" y="164059"/>
                  </a:cubicBezTo>
                  <a:cubicBezTo>
                    <a:pt x="1945361" y="164487"/>
                    <a:pt x="1944291" y="165397"/>
                    <a:pt x="1943007" y="166681"/>
                  </a:cubicBezTo>
                  <a:cubicBezTo>
                    <a:pt x="1941722" y="167966"/>
                    <a:pt x="1940598" y="169250"/>
                    <a:pt x="1939581" y="170535"/>
                  </a:cubicBezTo>
                  <a:cubicBezTo>
                    <a:pt x="1938618" y="171819"/>
                    <a:pt x="1938029" y="172622"/>
                    <a:pt x="1937869" y="172890"/>
                  </a:cubicBezTo>
                  <a:cubicBezTo>
                    <a:pt x="1934069" y="178348"/>
                    <a:pt x="1928022" y="186376"/>
                    <a:pt x="1919726" y="197026"/>
                  </a:cubicBezTo>
                  <a:cubicBezTo>
                    <a:pt x="1911431" y="207676"/>
                    <a:pt x="1902654" y="218594"/>
                    <a:pt x="1893396" y="229672"/>
                  </a:cubicBezTo>
                  <a:cubicBezTo>
                    <a:pt x="1884244" y="240697"/>
                    <a:pt x="1876484" y="249634"/>
                    <a:pt x="1870169" y="256431"/>
                  </a:cubicBezTo>
                  <a:cubicBezTo>
                    <a:pt x="1876377" y="235398"/>
                    <a:pt x="1886599" y="217684"/>
                    <a:pt x="1900888" y="203288"/>
                  </a:cubicBezTo>
                  <a:cubicBezTo>
                    <a:pt x="1902547" y="201468"/>
                    <a:pt x="1904260" y="200077"/>
                    <a:pt x="1905972" y="199113"/>
                  </a:cubicBezTo>
                  <a:cubicBezTo>
                    <a:pt x="1907685" y="198150"/>
                    <a:pt x="1909772" y="197775"/>
                    <a:pt x="1912234" y="198096"/>
                  </a:cubicBezTo>
                  <a:cubicBezTo>
                    <a:pt x="1914642" y="198417"/>
                    <a:pt x="1916248" y="197615"/>
                    <a:pt x="1916997" y="195742"/>
                  </a:cubicBezTo>
                  <a:cubicBezTo>
                    <a:pt x="1917746" y="193868"/>
                    <a:pt x="1917532" y="191567"/>
                    <a:pt x="1916301" y="188838"/>
                  </a:cubicBezTo>
                  <a:cubicBezTo>
                    <a:pt x="1914803" y="185948"/>
                    <a:pt x="1912127" y="183379"/>
                    <a:pt x="1908274" y="181024"/>
                  </a:cubicBezTo>
                  <a:cubicBezTo>
                    <a:pt x="1904420" y="178669"/>
                    <a:pt x="1900085" y="177385"/>
                    <a:pt x="1895322" y="177064"/>
                  </a:cubicBezTo>
                  <a:cubicBezTo>
                    <a:pt x="1890559" y="176743"/>
                    <a:pt x="1886117" y="178348"/>
                    <a:pt x="1882050" y="181827"/>
                  </a:cubicBezTo>
                  <a:cubicBezTo>
                    <a:pt x="1869473" y="193173"/>
                    <a:pt x="1860268" y="206124"/>
                    <a:pt x="1854381" y="220734"/>
                  </a:cubicBezTo>
                  <a:cubicBezTo>
                    <a:pt x="1848494" y="235345"/>
                    <a:pt x="1845016" y="251989"/>
                    <a:pt x="1843945" y="270720"/>
                  </a:cubicBezTo>
                  <a:cubicBezTo>
                    <a:pt x="1843624" y="277517"/>
                    <a:pt x="1845230" y="283778"/>
                    <a:pt x="1848708" y="289451"/>
                  </a:cubicBezTo>
                  <a:cubicBezTo>
                    <a:pt x="1852187" y="295124"/>
                    <a:pt x="1856897" y="298282"/>
                    <a:pt x="1862783" y="298870"/>
                  </a:cubicBezTo>
                  <a:cubicBezTo>
                    <a:pt x="1865780" y="299031"/>
                    <a:pt x="1868617" y="298121"/>
                    <a:pt x="1871186" y="296141"/>
                  </a:cubicBezTo>
                  <a:cubicBezTo>
                    <a:pt x="1873755" y="294161"/>
                    <a:pt x="1875895" y="291752"/>
                    <a:pt x="1877554" y="288862"/>
                  </a:cubicBezTo>
                  <a:cubicBezTo>
                    <a:pt x="1889489" y="269650"/>
                    <a:pt x="1897998" y="256163"/>
                    <a:pt x="1903082" y="248403"/>
                  </a:cubicBezTo>
                  <a:cubicBezTo>
                    <a:pt x="1908167" y="240643"/>
                    <a:pt x="1910575" y="236897"/>
                    <a:pt x="1910468" y="237164"/>
                  </a:cubicBezTo>
                  <a:cubicBezTo>
                    <a:pt x="1908060" y="251989"/>
                    <a:pt x="1906668" y="264351"/>
                    <a:pt x="1906293" y="274252"/>
                  </a:cubicBezTo>
                  <a:cubicBezTo>
                    <a:pt x="1905919" y="284153"/>
                    <a:pt x="1907096" y="293197"/>
                    <a:pt x="1909826" y="301332"/>
                  </a:cubicBezTo>
                  <a:cubicBezTo>
                    <a:pt x="1914803" y="314765"/>
                    <a:pt x="1924436" y="321669"/>
                    <a:pt x="1938618" y="321990"/>
                  </a:cubicBezTo>
                  <a:cubicBezTo>
                    <a:pt x="1951141" y="321669"/>
                    <a:pt x="1964735" y="314069"/>
                    <a:pt x="1979345" y="299191"/>
                  </a:cubicBezTo>
                  <a:cubicBezTo>
                    <a:pt x="1988229" y="290093"/>
                    <a:pt x="1997006" y="277410"/>
                    <a:pt x="2005622" y="261087"/>
                  </a:cubicBezTo>
                  <a:cubicBezTo>
                    <a:pt x="2005355" y="263977"/>
                    <a:pt x="2005087" y="266920"/>
                    <a:pt x="2004819" y="269810"/>
                  </a:cubicBezTo>
                  <a:cubicBezTo>
                    <a:pt x="2004498" y="271951"/>
                    <a:pt x="2004284" y="274038"/>
                    <a:pt x="2004124" y="276179"/>
                  </a:cubicBezTo>
                  <a:cubicBezTo>
                    <a:pt x="2002893" y="287043"/>
                    <a:pt x="2002625" y="298014"/>
                    <a:pt x="2003214" y="309039"/>
                  </a:cubicBezTo>
                  <a:cubicBezTo>
                    <a:pt x="2003803" y="320063"/>
                    <a:pt x="2007281" y="330125"/>
                    <a:pt x="2013650" y="339223"/>
                  </a:cubicBezTo>
                  <a:cubicBezTo>
                    <a:pt x="2015630" y="342113"/>
                    <a:pt x="2018092" y="344307"/>
                    <a:pt x="2021142" y="345805"/>
                  </a:cubicBezTo>
                  <a:cubicBezTo>
                    <a:pt x="2023872" y="346876"/>
                    <a:pt x="2026601" y="346929"/>
                    <a:pt x="2029438" y="346019"/>
                  </a:cubicBezTo>
                  <a:cubicBezTo>
                    <a:pt x="2032221" y="345110"/>
                    <a:pt x="2034629" y="343665"/>
                    <a:pt x="2036555" y="341684"/>
                  </a:cubicBezTo>
                  <a:cubicBezTo>
                    <a:pt x="2040355" y="337296"/>
                    <a:pt x="2042657" y="332212"/>
                    <a:pt x="2043566" y="326485"/>
                  </a:cubicBezTo>
                  <a:cubicBezTo>
                    <a:pt x="2043727" y="325736"/>
                    <a:pt x="2043941" y="324987"/>
                    <a:pt x="2044262" y="324238"/>
                  </a:cubicBezTo>
                  <a:cubicBezTo>
                    <a:pt x="2046082" y="318030"/>
                    <a:pt x="2048276" y="311982"/>
                    <a:pt x="2050845" y="306095"/>
                  </a:cubicBezTo>
                  <a:cubicBezTo>
                    <a:pt x="2060960" y="282815"/>
                    <a:pt x="2071770" y="259963"/>
                    <a:pt x="2083276" y="237485"/>
                  </a:cubicBezTo>
                  <a:cubicBezTo>
                    <a:pt x="2094783" y="215062"/>
                    <a:pt x="2107520" y="193226"/>
                    <a:pt x="2121595" y="172087"/>
                  </a:cubicBezTo>
                  <a:cubicBezTo>
                    <a:pt x="2122344" y="170856"/>
                    <a:pt x="2123254" y="169893"/>
                    <a:pt x="2124325" y="169143"/>
                  </a:cubicBezTo>
                  <a:cubicBezTo>
                    <a:pt x="2124913" y="168822"/>
                    <a:pt x="2125555" y="168715"/>
                    <a:pt x="2126251" y="168715"/>
                  </a:cubicBezTo>
                  <a:cubicBezTo>
                    <a:pt x="2126947" y="168715"/>
                    <a:pt x="2127589" y="168929"/>
                    <a:pt x="2128178" y="169411"/>
                  </a:cubicBezTo>
                  <a:cubicBezTo>
                    <a:pt x="2128606" y="169839"/>
                    <a:pt x="2128874" y="170374"/>
                    <a:pt x="2128981" y="171016"/>
                  </a:cubicBezTo>
                  <a:cubicBezTo>
                    <a:pt x="2129034" y="171605"/>
                    <a:pt x="2129088" y="172247"/>
                    <a:pt x="2129088" y="172836"/>
                  </a:cubicBezTo>
                  <a:cubicBezTo>
                    <a:pt x="2129088" y="189480"/>
                    <a:pt x="2127429" y="205964"/>
                    <a:pt x="2124111" y="222286"/>
                  </a:cubicBezTo>
                  <a:cubicBezTo>
                    <a:pt x="2122880" y="229244"/>
                    <a:pt x="2121756" y="236201"/>
                    <a:pt x="2120685" y="243158"/>
                  </a:cubicBezTo>
                  <a:cubicBezTo>
                    <a:pt x="2120364" y="244657"/>
                    <a:pt x="2120150" y="246316"/>
                    <a:pt x="2119990" y="248135"/>
                  </a:cubicBezTo>
                  <a:cubicBezTo>
                    <a:pt x="2119990" y="248564"/>
                    <a:pt x="2119936" y="248992"/>
                    <a:pt x="2119776" y="249259"/>
                  </a:cubicBezTo>
                  <a:cubicBezTo>
                    <a:pt x="2119776" y="250009"/>
                    <a:pt x="2119722" y="250758"/>
                    <a:pt x="2119562" y="251507"/>
                  </a:cubicBezTo>
                  <a:cubicBezTo>
                    <a:pt x="2119240" y="254076"/>
                    <a:pt x="2119187" y="256645"/>
                    <a:pt x="2119347" y="259214"/>
                  </a:cubicBezTo>
                  <a:lnTo>
                    <a:pt x="2119347" y="261943"/>
                  </a:lnTo>
                  <a:cubicBezTo>
                    <a:pt x="2119347" y="270399"/>
                    <a:pt x="2120899" y="276928"/>
                    <a:pt x="2124003" y="281531"/>
                  </a:cubicBezTo>
                  <a:cubicBezTo>
                    <a:pt x="2127108" y="286133"/>
                    <a:pt x="2130158" y="289184"/>
                    <a:pt x="2133208" y="290736"/>
                  </a:cubicBezTo>
                  <a:cubicBezTo>
                    <a:pt x="2135189" y="291806"/>
                    <a:pt x="2136527" y="292341"/>
                    <a:pt x="2137276" y="292341"/>
                  </a:cubicBezTo>
                  <a:lnTo>
                    <a:pt x="2137972" y="292341"/>
                  </a:lnTo>
                  <a:cubicBezTo>
                    <a:pt x="2138293" y="292020"/>
                    <a:pt x="2138507" y="291592"/>
                    <a:pt x="2138667" y="291003"/>
                  </a:cubicBezTo>
                  <a:cubicBezTo>
                    <a:pt x="2139095" y="289505"/>
                    <a:pt x="2139363" y="287364"/>
                    <a:pt x="2139363" y="284635"/>
                  </a:cubicBezTo>
                  <a:cubicBezTo>
                    <a:pt x="2139363" y="281905"/>
                    <a:pt x="2139310" y="279283"/>
                    <a:pt x="2139149" y="276714"/>
                  </a:cubicBezTo>
                  <a:cubicBezTo>
                    <a:pt x="2138988" y="274573"/>
                    <a:pt x="2138935" y="272861"/>
                    <a:pt x="2138935" y="271523"/>
                  </a:cubicBezTo>
                  <a:cubicBezTo>
                    <a:pt x="2138935" y="270185"/>
                    <a:pt x="2139042" y="268205"/>
                    <a:pt x="2139256" y="265636"/>
                  </a:cubicBezTo>
                  <a:cubicBezTo>
                    <a:pt x="2139470" y="263067"/>
                    <a:pt x="2139684" y="260445"/>
                    <a:pt x="2139952" y="257822"/>
                  </a:cubicBezTo>
                  <a:cubicBezTo>
                    <a:pt x="2140166" y="255200"/>
                    <a:pt x="2140433" y="252042"/>
                    <a:pt x="2140754" y="248403"/>
                  </a:cubicBezTo>
                  <a:cubicBezTo>
                    <a:pt x="2144073" y="226942"/>
                    <a:pt x="2146320" y="205321"/>
                    <a:pt x="2147551" y="183540"/>
                  </a:cubicBezTo>
                  <a:cubicBezTo>
                    <a:pt x="2147872" y="179740"/>
                    <a:pt x="2147819" y="175887"/>
                    <a:pt x="2147444" y="171980"/>
                  </a:cubicBezTo>
                  <a:cubicBezTo>
                    <a:pt x="2147070" y="168073"/>
                    <a:pt x="2145732" y="164594"/>
                    <a:pt x="2143484" y="161544"/>
                  </a:cubicBezTo>
                  <a:moveTo>
                    <a:pt x="2645694" y="198364"/>
                  </a:moveTo>
                  <a:cubicBezTo>
                    <a:pt x="2645266" y="199274"/>
                    <a:pt x="2644784" y="200184"/>
                    <a:pt x="2644356" y="201093"/>
                  </a:cubicBezTo>
                  <a:cubicBezTo>
                    <a:pt x="2636168" y="218647"/>
                    <a:pt x="2626749" y="235505"/>
                    <a:pt x="2615992" y="251668"/>
                  </a:cubicBezTo>
                  <a:cubicBezTo>
                    <a:pt x="2612834" y="256377"/>
                    <a:pt x="2609784" y="261247"/>
                    <a:pt x="2606947" y="266385"/>
                  </a:cubicBezTo>
                  <a:cubicBezTo>
                    <a:pt x="2603629" y="272433"/>
                    <a:pt x="2599936" y="278266"/>
                    <a:pt x="2595816" y="283832"/>
                  </a:cubicBezTo>
                  <a:cubicBezTo>
                    <a:pt x="2595495" y="284260"/>
                    <a:pt x="2595227" y="284795"/>
                    <a:pt x="2594906" y="285437"/>
                  </a:cubicBezTo>
                  <a:cubicBezTo>
                    <a:pt x="2594478" y="286187"/>
                    <a:pt x="2593836" y="286936"/>
                    <a:pt x="2593086" y="287685"/>
                  </a:cubicBezTo>
                  <a:cubicBezTo>
                    <a:pt x="2592765" y="288006"/>
                    <a:pt x="2592390" y="288220"/>
                    <a:pt x="2591962" y="288381"/>
                  </a:cubicBezTo>
                  <a:cubicBezTo>
                    <a:pt x="2591534" y="288541"/>
                    <a:pt x="2591053" y="288595"/>
                    <a:pt x="2590624" y="288595"/>
                  </a:cubicBezTo>
                  <a:cubicBezTo>
                    <a:pt x="2589554" y="288595"/>
                    <a:pt x="2588912" y="288274"/>
                    <a:pt x="2588698" y="287578"/>
                  </a:cubicBezTo>
                  <a:cubicBezTo>
                    <a:pt x="2588484" y="286882"/>
                    <a:pt x="2588430" y="286187"/>
                    <a:pt x="2588591" y="285437"/>
                  </a:cubicBezTo>
                  <a:cubicBezTo>
                    <a:pt x="2589929" y="270613"/>
                    <a:pt x="2593407" y="256324"/>
                    <a:pt x="2599027" y="242570"/>
                  </a:cubicBezTo>
                  <a:cubicBezTo>
                    <a:pt x="2606733" y="223517"/>
                    <a:pt x="2617490" y="206285"/>
                    <a:pt x="2631244" y="190872"/>
                  </a:cubicBezTo>
                  <a:cubicBezTo>
                    <a:pt x="2633974" y="187874"/>
                    <a:pt x="2636971" y="185145"/>
                    <a:pt x="2640289" y="182683"/>
                  </a:cubicBezTo>
                  <a:cubicBezTo>
                    <a:pt x="2641038" y="182255"/>
                    <a:pt x="2641948" y="181934"/>
                    <a:pt x="2643018" y="181773"/>
                  </a:cubicBezTo>
                  <a:cubicBezTo>
                    <a:pt x="2644088" y="181613"/>
                    <a:pt x="2645159" y="181613"/>
                    <a:pt x="2646176" y="181773"/>
                  </a:cubicBezTo>
                  <a:cubicBezTo>
                    <a:pt x="2647246" y="182095"/>
                    <a:pt x="2647888" y="182630"/>
                    <a:pt x="2648209" y="183379"/>
                  </a:cubicBezTo>
                  <a:cubicBezTo>
                    <a:pt x="2648531" y="184128"/>
                    <a:pt x="2648638" y="184985"/>
                    <a:pt x="2648638" y="185894"/>
                  </a:cubicBezTo>
                  <a:cubicBezTo>
                    <a:pt x="2648638" y="186644"/>
                    <a:pt x="2648691" y="187339"/>
                    <a:pt x="2648852" y="187928"/>
                  </a:cubicBezTo>
                  <a:cubicBezTo>
                    <a:pt x="2648531" y="191728"/>
                    <a:pt x="2647514" y="195206"/>
                    <a:pt x="2645694" y="198364"/>
                  </a:cubicBezTo>
                  <a:moveTo>
                    <a:pt x="2769962" y="22184"/>
                  </a:moveTo>
                  <a:cubicBezTo>
                    <a:pt x="2766644" y="16457"/>
                    <a:pt x="2760971" y="12979"/>
                    <a:pt x="2752944" y="11748"/>
                  </a:cubicBezTo>
                  <a:cubicBezTo>
                    <a:pt x="2748876" y="11427"/>
                    <a:pt x="2745291" y="12604"/>
                    <a:pt x="2742294" y="15173"/>
                  </a:cubicBezTo>
                  <a:cubicBezTo>
                    <a:pt x="2739243" y="17742"/>
                    <a:pt x="2737102" y="20096"/>
                    <a:pt x="2735711" y="22184"/>
                  </a:cubicBezTo>
                  <a:cubicBezTo>
                    <a:pt x="2729985" y="31710"/>
                    <a:pt x="2716070" y="58469"/>
                    <a:pt x="2693967" y="102460"/>
                  </a:cubicBezTo>
                  <a:cubicBezTo>
                    <a:pt x="2685672" y="118623"/>
                    <a:pt x="2676734" y="136176"/>
                    <a:pt x="2667208" y="155068"/>
                  </a:cubicBezTo>
                  <a:cubicBezTo>
                    <a:pt x="2664800" y="160206"/>
                    <a:pt x="2662499" y="163577"/>
                    <a:pt x="2660304" y="165183"/>
                  </a:cubicBezTo>
                  <a:cubicBezTo>
                    <a:pt x="2658110" y="166789"/>
                    <a:pt x="2654417" y="166896"/>
                    <a:pt x="2649333" y="165504"/>
                  </a:cubicBezTo>
                  <a:cubicBezTo>
                    <a:pt x="2643286" y="164006"/>
                    <a:pt x="2637238" y="162775"/>
                    <a:pt x="2631191" y="161865"/>
                  </a:cubicBezTo>
                  <a:cubicBezTo>
                    <a:pt x="2623912" y="160527"/>
                    <a:pt x="2617597" y="162775"/>
                    <a:pt x="2612139" y="168662"/>
                  </a:cubicBezTo>
                  <a:cubicBezTo>
                    <a:pt x="2604111" y="178027"/>
                    <a:pt x="2597046" y="188035"/>
                    <a:pt x="2590839" y="198578"/>
                  </a:cubicBezTo>
                  <a:cubicBezTo>
                    <a:pt x="2577512" y="220199"/>
                    <a:pt x="2569164" y="243640"/>
                    <a:pt x="2565685" y="268847"/>
                  </a:cubicBezTo>
                  <a:cubicBezTo>
                    <a:pt x="2563865" y="280942"/>
                    <a:pt x="2565739" y="292341"/>
                    <a:pt x="2571358" y="303098"/>
                  </a:cubicBezTo>
                  <a:cubicBezTo>
                    <a:pt x="2576068" y="312464"/>
                    <a:pt x="2583506" y="318083"/>
                    <a:pt x="2593782" y="319903"/>
                  </a:cubicBezTo>
                  <a:cubicBezTo>
                    <a:pt x="2598170" y="320652"/>
                    <a:pt x="2601970" y="319582"/>
                    <a:pt x="2605128" y="316745"/>
                  </a:cubicBezTo>
                  <a:cubicBezTo>
                    <a:pt x="2610693" y="312036"/>
                    <a:pt x="2615457" y="306684"/>
                    <a:pt x="2619417" y="300636"/>
                  </a:cubicBezTo>
                  <a:cubicBezTo>
                    <a:pt x="2637131" y="272807"/>
                    <a:pt x="2652544" y="244924"/>
                    <a:pt x="2665817" y="216988"/>
                  </a:cubicBezTo>
                  <a:cubicBezTo>
                    <a:pt x="2679036" y="188998"/>
                    <a:pt x="2691184" y="161758"/>
                    <a:pt x="2702209" y="135106"/>
                  </a:cubicBezTo>
                  <a:cubicBezTo>
                    <a:pt x="2712163" y="111505"/>
                    <a:pt x="2722171" y="89081"/>
                    <a:pt x="2732125" y="67781"/>
                  </a:cubicBezTo>
                  <a:cubicBezTo>
                    <a:pt x="2728165" y="79715"/>
                    <a:pt x="2724258" y="91650"/>
                    <a:pt x="2720351" y="103584"/>
                  </a:cubicBezTo>
                  <a:cubicBezTo>
                    <a:pt x="2704028" y="151964"/>
                    <a:pt x="2689846" y="196919"/>
                    <a:pt x="2677858" y="238502"/>
                  </a:cubicBezTo>
                  <a:cubicBezTo>
                    <a:pt x="2665817" y="280086"/>
                    <a:pt x="2659609" y="312785"/>
                    <a:pt x="2659127" y="336707"/>
                  </a:cubicBezTo>
                  <a:cubicBezTo>
                    <a:pt x="2658967" y="344574"/>
                    <a:pt x="2660251" y="351532"/>
                    <a:pt x="2662980" y="357579"/>
                  </a:cubicBezTo>
                  <a:cubicBezTo>
                    <a:pt x="2665710" y="363627"/>
                    <a:pt x="2670633" y="368069"/>
                    <a:pt x="2677698" y="370959"/>
                  </a:cubicBezTo>
                  <a:cubicBezTo>
                    <a:pt x="2685244" y="373688"/>
                    <a:pt x="2690595" y="373528"/>
                    <a:pt x="2693699" y="370531"/>
                  </a:cubicBezTo>
                  <a:cubicBezTo>
                    <a:pt x="2696804" y="367480"/>
                    <a:pt x="2698409" y="361861"/>
                    <a:pt x="2698569" y="353512"/>
                  </a:cubicBezTo>
                  <a:cubicBezTo>
                    <a:pt x="2701460" y="295606"/>
                    <a:pt x="2709059" y="243479"/>
                    <a:pt x="2721368" y="197026"/>
                  </a:cubicBezTo>
                  <a:cubicBezTo>
                    <a:pt x="2733677" y="150626"/>
                    <a:pt x="2750214" y="99196"/>
                    <a:pt x="2770925" y="42841"/>
                  </a:cubicBezTo>
                  <a:cubicBezTo>
                    <a:pt x="2773655" y="34814"/>
                    <a:pt x="2773334" y="27964"/>
                    <a:pt x="2770016" y="22184"/>
                  </a:cubicBezTo>
                  <a:moveTo>
                    <a:pt x="2237033" y="198364"/>
                  </a:moveTo>
                  <a:cubicBezTo>
                    <a:pt x="2236605" y="199274"/>
                    <a:pt x="2236123" y="200184"/>
                    <a:pt x="2235695" y="201093"/>
                  </a:cubicBezTo>
                  <a:cubicBezTo>
                    <a:pt x="2227507" y="218647"/>
                    <a:pt x="2218088" y="235505"/>
                    <a:pt x="2207331" y="251668"/>
                  </a:cubicBezTo>
                  <a:cubicBezTo>
                    <a:pt x="2204173" y="256377"/>
                    <a:pt x="2201122" y="261247"/>
                    <a:pt x="2198286" y="266385"/>
                  </a:cubicBezTo>
                  <a:cubicBezTo>
                    <a:pt x="2194968" y="272433"/>
                    <a:pt x="2191275" y="278266"/>
                    <a:pt x="2187154" y="283832"/>
                  </a:cubicBezTo>
                  <a:cubicBezTo>
                    <a:pt x="2186833" y="284260"/>
                    <a:pt x="2186566" y="284795"/>
                    <a:pt x="2186245" y="285437"/>
                  </a:cubicBezTo>
                  <a:cubicBezTo>
                    <a:pt x="2185816" y="286187"/>
                    <a:pt x="2185174" y="286936"/>
                    <a:pt x="2184425" y="287685"/>
                  </a:cubicBezTo>
                  <a:cubicBezTo>
                    <a:pt x="2184104" y="288006"/>
                    <a:pt x="2183729" y="288220"/>
                    <a:pt x="2183301" y="288381"/>
                  </a:cubicBezTo>
                  <a:cubicBezTo>
                    <a:pt x="2182873" y="288541"/>
                    <a:pt x="2182391" y="288595"/>
                    <a:pt x="2181963" y="288595"/>
                  </a:cubicBezTo>
                  <a:cubicBezTo>
                    <a:pt x="2180893" y="288595"/>
                    <a:pt x="2180251" y="288274"/>
                    <a:pt x="2180036" y="287578"/>
                  </a:cubicBezTo>
                  <a:cubicBezTo>
                    <a:pt x="2179823" y="286882"/>
                    <a:pt x="2179769" y="286187"/>
                    <a:pt x="2179929" y="285437"/>
                  </a:cubicBezTo>
                  <a:cubicBezTo>
                    <a:pt x="2181267" y="270613"/>
                    <a:pt x="2184746" y="256324"/>
                    <a:pt x="2190366" y="242570"/>
                  </a:cubicBezTo>
                  <a:cubicBezTo>
                    <a:pt x="2198072" y="223517"/>
                    <a:pt x="2208829" y="206285"/>
                    <a:pt x="2222583" y="190872"/>
                  </a:cubicBezTo>
                  <a:cubicBezTo>
                    <a:pt x="2225313" y="187874"/>
                    <a:pt x="2228310" y="185145"/>
                    <a:pt x="2231628" y="182683"/>
                  </a:cubicBezTo>
                  <a:cubicBezTo>
                    <a:pt x="2232377" y="182255"/>
                    <a:pt x="2233287" y="181934"/>
                    <a:pt x="2234357" y="181773"/>
                  </a:cubicBezTo>
                  <a:cubicBezTo>
                    <a:pt x="2235427" y="181613"/>
                    <a:pt x="2236498" y="181613"/>
                    <a:pt x="2237515" y="181773"/>
                  </a:cubicBezTo>
                  <a:cubicBezTo>
                    <a:pt x="2238585" y="182095"/>
                    <a:pt x="2239227" y="182630"/>
                    <a:pt x="2239548" y="183379"/>
                  </a:cubicBezTo>
                  <a:cubicBezTo>
                    <a:pt x="2239869" y="184128"/>
                    <a:pt x="2239976" y="184985"/>
                    <a:pt x="2239976" y="185894"/>
                  </a:cubicBezTo>
                  <a:cubicBezTo>
                    <a:pt x="2239976" y="186644"/>
                    <a:pt x="2240030" y="187339"/>
                    <a:pt x="2240190" y="187928"/>
                  </a:cubicBezTo>
                  <a:cubicBezTo>
                    <a:pt x="2239869" y="191728"/>
                    <a:pt x="2238853" y="195206"/>
                    <a:pt x="2237033" y="198364"/>
                  </a:cubicBezTo>
                  <a:moveTo>
                    <a:pt x="2361301" y="22184"/>
                  </a:moveTo>
                  <a:cubicBezTo>
                    <a:pt x="2357983" y="16457"/>
                    <a:pt x="2352310" y="12979"/>
                    <a:pt x="2344282" y="11748"/>
                  </a:cubicBezTo>
                  <a:cubicBezTo>
                    <a:pt x="2340215" y="11427"/>
                    <a:pt x="2336629" y="12604"/>
                    <a:pt x="2333632" y="15173"/>
                  </a:cubicBezTo>
                  <a:cubicBezTo>
                    <a:pt x="2330582" y="17742"/>
                    <a:pt x="2328441" y="20096"/>
                    <a:pt x="2327050" y="22184"/>
                  </a:cubicBezTo>
                  <a:cubicBezTo>
                    <a:pt x="2321323" y="31710"/>
                    <a:pt x="2307409" y="58469"/>
                    <a:pt x="2285306" y="102460"/>
                  </a:cubicBezTo>
                  <a:cubicBezTo>
                    <a:pt x="2277011" y="118623"/>
                    <a:pt x="2268073" y="136176"/>
                    <a:pt x="2258547" y="155068"/>
                  </a:cubicBezTo>
                  <a:cubicBezTo>
                    <a:pt x="2256139" y="160206"/>
                    <a:pt x="2253837" y="163577"/>
                    <a:pt x="2251643" y="165183"/>
                  </a:cubicBezTo>
                  <a:cubicBezTo>
                    <a:pt x="2249449" y="166789"/>
                    <a:pt x="2245756" y="166896"/>
                    <a:pt x="2240619" y="165504"/>
                  </a:cubicBezTo>
                  <a:cubicBezTo>
                    <a:pt x="2234571" y="164006"/>
                    <a:pt x="2228524" y="162775"/>
                    <a:pt x="2222476" y="161865"/>
                  </a:cubicBezTo>
                  <a:cubicBezTo>
                    <a:pt x="2215198" y="160527"/>
                    <a:pt x="2208883" y="162775"/>
                    <a:pt x="2203424" y="168662"/>
                  </a:cubicBezTo>
                  <a:cubicBezTo>
                    <a:pt x="2195396" y="178027"/>
                    <a:pt x="2188278" y="188035"/>
                    <a:pt x="2182124" y="198578"/>
                  </a:cubicBezTo>
                  <a:cubicBezTo>
                    <a:pt x="2168798" y="220199"/>
                    <a:pt x="2160449" y="243640"/>
                    <a:pt x="2156970" y="268847"/>
                  </a:cubicBezTo>
                  <a:cubicBezTo>
                    <a:pt x="2155151" y="280942"/>
                    <a:pt x="2157024" y="292341"/>
                    <a:pt x="2162643" y="303098"/>
                  </a:cubicBezTo>
                  <a:cubicBezTo>
                    <a:pt x="2167353" y="312464"/>
                    <a:pt x="2174792" y="318083"/>
                    <a:pt x="2185067" y="319903"/>
                  </a:cubicBezTo>
                  <a:cubicBezTo>
                    <a:pt x="2189456" y="320652"/>
                    <a:pt x="2193255" y="319582"/>
                    <a:pt x="2196413" y="316745"/>
                  </a:cubicBezTo>
                  <a:cubicBezTo>
                    <a:pt x="2201979" y="312036"/>
                    <a:pt x="2206742" y="306684"/>
                    <a:pt x="2210702" y="300636"/>
                  </a:cubicBezTo>
                  <a:cubicBezTo>
                    <a:pt x="2228417" y="272807"/>
                    <a:pt x="2243830" y="244924"/>
                    <a:pt x="2257102" y="216988"/>
                  </a:cubicBezTo>
                  <a:cubicBezTo>
                    <a:pt x="2270321" y="188998"/>
                    <a:pt x="2282469" y="161758"/>
                    <a:pt x="2293494" y="135106"/>
                  </a:cubicBezTo>
                  <a:cubicBezTo>
                    <a:pt x="2303448" y="111505"/>
                    <a:pt x="2313456" y="89081"/>
                    <a:pt x="2323410" y="67781"/>
                  </a:cubicBezTo>
                  <a:cubicBezTo>
                    <a:pt x="2319504" y="79715"/>
                    <a:pt x="2315543" y="91650"/>
                    <a:pt x="2311637" y="103584"/>
                  </a:cubicBezTo>
                  <a:cubicBezTo>
                    <a:pt x="2295314" y="151964"/>
                    <a:pt x="2281131" y="196919"/>
                    <a:pt x="2269144" y="238502"/>
                  </a:cubicBezTo>
                  <a:cubicBezTo>
                    <a:pt x="2257102" y="280086"/>
                    <a:pt x="2250894" y="312785"/>
                    <a:pt x="2250412" y="336707"/>
                  </a:cubicBezTo>
                  <a:cubicBezTo>
                    <a:pt x="2250252" y="344574"/>
                    <a:pt x="2251536" y="351532"/>
                    <a:pt x="2254266" y="357579"/>
                  </a:cubicBezTo>
                  <a:cubicBezTo>
                    <a:pt x="2256995" y="363627"/>
                    <a:pt x="2261919" y="368069"/>
                    <a:pt x="2268983" y="370959"/>
                  </a:cubicBezTo>
                  <a:cubicBezTo>
                    <a:pt x="2276529" y="373688"/>
                    <a:pt x="2281881" y="373528"/>
                    <a:pt x="2284985" y="370531"/>
                  </a:cubicBezTo>
                  <a:cubicBezTo>
                    <a:pt x="2288089" y="367480"/>
                    <a:pt x="2289694" y="361861"/>
                    <a:pt x="2289855" y="353512"/>
                  </a:cubicBezTo>
                  <a:cubicBezTo>
                    <a:pt x="2292745" y="295606"/>
                    <a:pt x="2300344" y="243479"/>
                    <a:pt x="2312653" y="197026"/>
                  </a:cubicBezTo>
                  <a:cubicBezTo>
                    <a:pt x="2324963" y="150626"/>
                    <a:pt x="2341499" y="99196"/>
                    <a:pt x="2362211" y="42841"/>
                  </a:cubicBezTo>
                  <a:cubicBezTo>
                    <a:pt x="2364940" y="34814"/>
                    <a:pt x="2364619" y="27964"/>
                    <a:pt x="2361301" y="22184"/>
                  </a:cubicBezTo>
                  <a:moveTo>
                    <a:pt x="1111234" y="242356"/>
                  </a:moveTo>
                  <a:cubicBezTo>
                    <a:pt x="1114124" y="229511"/>
                    <a:pt x="1117442" y="219129"/>
                    <a:pt x="1121189" y="211155"/>
                  </a:cubicBezTo>
                  <a:cubicBezTo>
                    <a:pt x="1124988" y="203234"/>
                    <a:pt x="1129270" y="199274"/>
                    <a:pt x="1134140" y="199274"/>
                  </a:cubicBezTo>
                  <a:cubicBezTo>
                    <a:pt x="1135050" y="199434"/>
                    <a:pt x="1135585" y="200772"/>
                    <a:pt x="1135745" y="203341"/>
                  </a:cubicBezTo>
                  <a:cubicBezTo>
                    <a:pt x="1135906" y="205910"/>
                    <a:pt x="1135745" y="208907"/>
                    <a:pt x="1135157" y="212279"/>
                  </a:cubicBezTo>
                  <a:cubicBezTo>
                    <a:pt x="1134622" y="215704"/>
                    <a:pt x="1133819" y="218808"/>
                    <a:pt x="1132802" y="221698"/>
                  </a:cubicBezTo>
                  <a:cubicBezTo>
                    <a:pt x="1130394" y="227906"/>
                    <a:pt x="1127664" y="233204"/>
                    <a:pt x="1124614" y="237700"/>
                  </a:cubicBezTo>
                  <a:cubicBezTo>
                    <a:pt x="1121563" y="242141"/>
                    <a:pt x="1118994" y="245246"/>
                    <a:pt x="1116907" y="246905"/>
                  </a:cubicBezTo>
                  <a:cubicBezTo>
                    <a:pt x="1116319" y="247333"/>
                    <a:pt x="1115569" y="247761"/>
                    <a:pt x="1114659" y="248135"/>
                  </a:cubicBezTo>
                  <a:cubicBezTo>
                    <a:pt x="1113750" y="248510"/>
                    <a:pt x="1112893" y="248564"/>
                    <a:pt x="1112037" y="248243"/>
                  </a:cubicBezTo>
                  <a:cubicBezTo>
                    <a:pt x="1111181" y="247921"/>
                    <a:pt x="1110699" y="247012"/>
                    <a:pt x="1110539" y="245513"/>
                  </a:cubicBezTo>
                  <a:cubicBezTo>
                    <a:pt x="1110539" y="244443"/>
                    <a:pt x="1110753" y="243372"/>
                    <a:pt x="1111234" y="242356"/>
                  </a:cubicBezTo>
                  <a:moveTo>
                    <a:pt x="1460116" y="156727"/>
                  </a:moveTo>
                  <a:cubicBezTo>
                    <a:pt x="1454283" y="154212"/>
                    <a:pt x="1447219" y="154586"/>
                    <a:pt x="1438923" y="157744"/>
                  </a:cubicBezTo>
                  <a:cubicBezTo>
                    <a:pt x="1432555" y="160634"/>
                    <a:pt x="1426454" y="166146"/>
                    <a:pt x="1420567" y="174388"/>
                  </a:cubicBezTo>
                  <a:cubicBezTo>
                    <a:pt x="1414680" y="182630"/>
                    <a:pt x="1409007" y="192798"/>
                    <a:pt x="1403548" y="204893"/>
                  </a:cubicBezTo>
                  <a:cubicBezTo>
                    <a:pt x="1402050" y="208051"/>
                    <a:pt x="1399588" y="213724"/>
                    <a:pt x="1396270" y="221912"/>
                  </a:cubicBezTo>
                  <a:cubicBezTo>
                    <a:pt x="1392952" y="230100"/>
                    <a:pt x="1389312" y="238930"/>
                    <a:pt x="1385406" y="248457"/>
                  </a:cubicBezTo>
                  <a:cubicBezTo>
                    <a:pt x="1381606" y="258143"/>
                    <a:pt x="1378234" y="266653"/>
                    <a:pt x="1375184" y="274092"/>
                  </a:cubicBezTo>
                  <a:cubicBezTo>
                    <a:pt x="1372133" y="281477"/>
                    <a:pt x="1370207" y="286026"/>
                    <a:pt x="1369297" y="287685"/>
                  </a:cubicBezTo>
                  <a:cubicBezTo>
                    <a:pt x="1369297" y="284956"/>
                    <a:pt x="1371170" y="272004"/>
                    <a:pt x="1374863" y="248778"/>
                  </a:cubicBezTo>
                  <a:cubicBezTo>
                    <a:pt x="1378555" y="225551"/>
                    <a:pt x="1383051" y="198578"/>
                    <a:pt x="1388349" y="167805"/>
                  </a:cubicBezTo>
                  <a:cubicBezTo>
                    <a:pt x="1393647" y="137033"/>
                    <a:pt x="1398571" y="109203"/>
                    <a:pt x="1403066" y="84264"/>
                  </a:cubicBezTo>
                  <a:cubicBezTo>
                    <a:pt x="1407615" y="59325"/>
                    <a:pt x="1410719" y="43805"/>
                    <a:pt x="1412379" y="37757"/>
                  </a:cubicBezTo>
                  <a:cubicBezTo>
                    <a:pt x="1413717" y="32191"/>
                    <a:pt x="1412432" y="27482"/>
                    <a:pt x="1408525" y="23682"/>
                  </a:cubicBezTo>
                  <a:cubicBezTo>
                    <a:pt x="1406545" y="21274"/>
                    <a:pt x="1404351" y="19133"/>
                    <a:pt x="1401836" y="17313"/>
                  </a:cubicBezTo>
                  <a:cubicBezTo>
                    <a:pt x="1399320" y="15494"/>
                    <a:pt x="1396484" y="14531"/>
                    <a:pt x="1393326" y="14370"/>
                  </a:cubicBezTo>
                  <a:cubicBezTo>
                    <a:pt x="1390597" y="14209"/>
                    <a:pt x="1388242" y="14691"/>
                    <a:pt x="1386315" y="15708"/>
                  </a:cubicBezTo>
                  <a:cubicBezTo>
                    <a:pt x="1384335" y="16778"/>
                    <a:pt x="1382676" y="18009"/>
                    <a:pt x="1381338" y="19454"/>
                  </a:cubicBezTo>
                  <a:cubicBezTo>
                    <a:pt x="1380000" y="20899"/>
                    <a:pt x="1378930" y="22184"/>
                    <a:pt x="1378181" y="23307"/>
                  </a:cubicBezTo>
                  <a:cubicBezTo>
                    <a:pt x="1377431" y="24431"/>
                    <a:pt x="1377057" y="25181"/>
                    <a:pt x="1377057" y="25448"/>
                  </a:cubicBezTo>
                  <a:cubicBezTo>
                    <a:pt x="1375077" y="29676"/>
                    <a:pt x="1372722" y="37811"/>
                    <a:pt x="1369939" y="49799"/>
                  </a:cubicBezTo>
                  <a:cubicBezTo>
                    <a:pt x="1367156" y="61840"/>
                    <a:pt x="1364159" y="75915"/>
                    <a:pt x="1361002" y="92078"/>
                  </a:cubicBezTo>
                  <a:cubicBezTo>
                    <a:pt x="1360841" y="92238"/>
                    <a:pt x="1360787" y="92399"/>
                    <a:pt x="1360787" y="92506"/>
                  </a:cubicBezTo>
                  <a:cubicBezTo>
                    <a:pt x="1359556" y="96145"/>
                    <a:pt x="1358165" y="101122"/>
                    <a:pt x="1356453" y="107491"/>
                  </a:cubicBezTo>
                  <a:cubicBezTo>
                    <a:pt x="1352492" y="121405"/>
                    <a:pt x="1347301" y="138745"/>
                    <a:pt x="1340825" y="159510"/>
                  </a:cubicBezTo>
                  <a:cubicBezTo>
                    <a:pt x="1334350" y="180275"/>
                    <a:pt x="1326643" y="201093"/>
                    <a:pt x="1317813" y="221965"/>
                  </a:cubicBezTo>
                  <a:cubicBezTo>
                    <a:pt x="1308982" y="242837"/>
                    <a:pt x="1299242" y="260230"/>
                    <a:pt x="1288539" y="274252"/>
                  </a:cubicBezTo>
                  <a:cubicBezTo>
                    <a:pt x="1277889" y="288220"/>
                    <a:pt x="1266489" y="295392"/>
                    <a:pt x="1254394" y="295659"/>
                  </a:cubicBezTo>
                  <a:cubicBezTo>
                    <a:pt x="1249578" y="295338"/>
                    <a:pt x="1245243" y="292288"/>
                    <a:pt x="1241443" y="286454"/>
                  </a:cubicBezTo>
                  <a:cubicBezTo>
                    <a:pt x="1237643" y="280621"/>
                    <a:pt x="1235824" y="272058"/>
                    <a:pt x="1235984" y="260712"/>
                  </a:cubicBezTo>
                  <a:cubicBezTo>
                    <a:pt x="1236733" y="247279"/>
                    <a:pt x="1239302" y="234274"/>
                    <a:pt x="1243691" y="221698"/>
                  </a:cubicBezTo>
                  <a:cubicBezTo>
                    <a:pt x="1244279" y="220199"/>
                    <a:pt x="1244815" y="218701"/>
                    <a:pt x="1245296" y="217149"/>
                  </a:cubicBezTo>
                  <a:cubicBezTo>
                    <a:pt x="1246634" y="212332"/>
                    <a:pt x="1248400" y="207569"/>
                    <a:pt x="1250488" y="202859"/>
                  </a:cubicBezTo>
                  <a:cubicBezTo>
                    <a:pt x="1252628" y="198203"/>
                    <a:pt x="1255465" y="194297"/>
                    <a:pt x="1259104" y="191300"/>
                  </a:cubicBezTo>
                  <a:cubicBezTo>
                    <a:pt x="1259532" y="190979"/>
                    <a:pt x="1260014" y="190764"/>
                    <a:pt x="1260442" y="190604"/>
                  </a:cubicBezTo>
                  <a:cubicBezTo>
                    <a:pt x="1260870" y="190604"/>
                    <a:pt x="1261191" y="190657"/>
                    <a:pt x="1261352" y="190818"/>
                  </a:cubicBezTo>
                  <a:cubicBezTo>
                    <a:pt x="1261940" y="191139"/>
                    <a:pt x="1262422" y="191674"/>
                    <a:pt x="1262690" y="192531"/>
                  </a:cubicBezTo>
                  <a:cubicBezTo>
                    <a:pt x="1263011" y="193387"/>
                    <a:pt x="1263118" y="194136"/>
                    <a:pt x="1263118" y="194885"/>
                  </a:cubicBezTo>
                  <a:cubicBezTo>
                    <a:pt x="1263867" y="201093"/>
                    <a:pt x="1266543" y="205856"/>
                    <a:pt x="1271038" y="209175"/>
                  </a:cubicBezTo>
                  <a:cubicBezTo>
                    <a:pt x="1272858" y="210405"/>
                    <a:pt x="1274945" y="211101"/>
                    <a:pt x="1277300" y="211315"/>
                  </a:cubicBezTo>
                  <a:cubicBezTo>
                    <a:pt x="1279655" y="211529"/>
                    <a:pt x="1281742" y="211048"/>
                    <a:pt x="1283508" y="209817"/>
                  </a:cubicBezTo>
                  <a:cubicBezTo>
                    <a:pt x="1284846" y="208907"/>
                    <a:pt x="1286023" y="207676"/>
                    <a:pt x="1286933" y="206071"/>
                  </a:cubicBezTo>
                  <a:cubicBezTo>
                    <a:pt x="1287843" y="204465"/>
                    <a:pt x="1288592" y="202859"/>
                    <a:pt x="1289181" y="201200"/>
                  </a:cubicBezTo>
                  <a:cubicBezTo>
                    <a:pt x="1289609" y="199970"/>
                    <a:pt x="1290144" y="198846"/>
                    <a:pt x="1290786" y="197775"/>
                  </a:cubicBezTo>
                  <a:cubicBezTo>
                    <a:pt x="1293944" y="191728"/>
                    <a:pt x="1296620" y="185466"/>
                    <a:pt x="1298707" y="178937"/>
                  </a:cubicBezTo>
                  <a:cubicBezTo>
                    <a:pt x="1301597" y="169411"/>
                    <a:pt x="1299296" y="161758"/>
                    <a:pt x="1291910" y="156031"/>
                  </a:cubicBezTo>
                  <a:cubicBezTo>
                    <a:pt x="1289181" y="153891"/>
                    <a:pt x="1286184" y="153088"/>
                    <a:pt x="1282866" y="153516"/>
                  </a:cubicBezTo>
                  <a:cubicBezTo>
                    <a:pt x="1281635" y="153677"/>
                    <a:pt x="1280457" y="154051"/>
                    <a:pt x="1279227" y="154640"/>
                  </a:cubicBezTo>
                  <a:cubicBezTo>
                    <a:pt x="1278477" y="154961"/>
                    <a:pt x="1277781" y="155229"/>
                    <a:pt x="1277193" y="155550"/>
                  </a:cubicBezTo>
                  <a:cubicBezTo>
                    <a:pt x="1274463" y="156460"/>
                    <a:pt x="1271573" y="156620"/>
                    <a:pt x="1268576" y="155978"/>
                  </a:cubicBezTo>
                  <a:cubicBezTo>
                    <a:pt x="1265526" y="155389"/>
                    <a:pt x="1262582" y="154533"/>
                    <a:pt x="1259746" y="153463"/>
                  </a:cubicBezTo>
                  <a:cubicBezTo>
                    <a:pt x="1257017" y="152553"/>
                    <a:pt x="1254448" y="151857"/>
                    <a:pt x="1252039" y="151429"/>
                  </a:cubicBezTo>
                  <a:cubicBezTo>
                    <a:pt x="1245243" y="150359"/>
                    <a:pt x="1239570" y="151643"/>
                    <a:pt x="1235021" y="155282"/>
                  </a:cubicBezTo>
                  <a:cubicBezTo>
                    <a:pt x="1230472" y="158921"/>
                    <a:pt x="1226726" y="163899"/>
                    <a:pt x="1223675" y="170267"/>
                  </a:cubicBezTo>
                  <a:cubicBezTo>
                    <a:pt x="1215701" y="187874"/>
                    <a:pt x="1210670" y="206017"/>
                    <a:pt x="1208530" y="224695"/>
                  </a:cubicBezTo>
                  <a:cubicBezTo>
                    <a:pt x="1203820" y="245192"/>
                    <a:pt x="1193812" y="262371"/>
                    <a:pt x="1178453" y="276179"/>
                  </a:cubicBezTo>
                  <a:cubicBezTo>
                    <a:pt x="1162665" y="290414"/>
                    <a:pt x="1145700" y="297960"/>
                    <a:pt x="1127557" y="298870"/>
                  </a:cubicBezTo>
                  <a:cubicBezTo>
                    <a:pt x="1120439" y="299031"/>
                    <a:pt x="1114499" y="296034"/>
                    <a:pt x="1109736" y="289933"/>
                  </a:cubicBezTo>
                  <a:cubicBezTo>
                    <a:pt x="1104973" y="283832"/>
                    <a:pt x="1103742" y="275055"/>
                    <a:pt x="1105990" y="263763"/>
                  </a:cubicBezTo>
                  <a:cubicBezTo>
                    <a:pt x="1110218" y="263763"/>
                    <a:pt x="1113696" y="263549"/>
                    <a:pt x="1116426" y="263174"/>
                  </a:cubicBezTo>
                  <a:cubicBezTo>
                    <a:pt x="1119155" y="262799"/>
                    <a:pt x="1122634" y="262157"/>
                    <a:pt x="1126862" y="261247"/>
                  </a:cubicBezTo>
                  <a:cubicBezTo>
                    <a:pt x="1135906" y="259267"/>
                    <a:pt x="1143773" y="254772"/>
                    <a:pt x="1150463" y="247654"/>
                  </a:cubicBezTo>
                  <a:cubicBezTo>
                    <a:pt x="1155440" y="241606"/>
                    <a:pt x="1158865" y="234488"/>
                    <a:pt x="1160685" y="226247"/>
                  </a:cubicBezTo>
                  <a:cubicBezTo>
                    <a:pt x="1162504" y="218005"/>
                    <a:pt x="1162932" y="209656"/>
                    <a:pt x="1162023" y="201200"/>
                  </a:cubicBezTo>
                  <a:cubicBezTo>
                    <a:pt x="1161595" y="195742"/>
                    <a:pt x="1160364" y="190550"/>
                    <a:pt x="1158383" y="185573"/>
                  </a:cubicBezTo>
                  <a:cubicBezTo>
                    <a:pt x="1156403" y="180596"/>
                    <a:pt x="1153406" y="176743"/>
                    <a:pt x="1149339" y="174013"/>
                  </a:cubicBezTo>
                  <a:cubicBezTo>
                    <a:pt x="1144522" y="171605"/>
                    <a:pt x="1139438" y="170909"/>
                    <a:pt x="1134140" y="171980"/>
                  </a:cubicBezTo>
                  <a:cubicBezTo>
                    <a:pt x="1124774" y="173799"/>
                    <a:pt x="1116158" y="177813"/>
                    <a:pt x="1108291" y="184021"/>
                  </a:cubicBezTo>
                  <a:cubicBezTo>
                    <a:pt x="1096196" y="193387"/>
                    <a:pt x="1086616" y="205642"/>
                    <a:pt x="1079605" y="220734"/>
                  </a:cubicBezTo>
                  <a:cubicBezTo>
                    <a:pt x="1072595" y="235826"/>
                    <a:pt x="1069062" y="251721"/>
                    <a:pt x="1069062" y="268365"/>
                  </a:cubicBezTo>
                  <a:cubicBezTo>
                    <a:pt x="1069062" y="276393"/>
                    <a:pt x="1070829" y="284635"/>
                    <a:pt x="1074254" y="293197"/>
                  </a:cubicBezTo>
                  <a:cubicBezTo>
                    <a:pt x="1077732" y="301760"/>
                    <a:pt x="1083084" y="308932"/>
                    <a:pt x="1090255" y="314765"/>
                  </a:cubicBezTo>
                  <a:cubicBezTo>
                    <a:pt x="1097427" y="320598"/>
                    <a:pt x="1106685" y="323649"/>
                    <a:pt x="1118031" y="323970"/>
                  </a:cubicBezTo>
                  <a:cubicBezTo>
                    <a:pt x="1137405" y="323970"/>
                    <a:pt x="1154049" y="319207"/>
                    <a:pt x="1168017" y="309681"/>
                  </a:cubicBezTo>
                  <a:cubicBezTo>
                    <a:pt x="1181985" y="300155"/>
                    <a:pt x="1193277" y="287953"/>
                    <a:pt x="1201893" y="273075"/>
                  </a:cubicBezTo>
                  <a:cubicBezTo>
                    <a:pt x="1204088" y="269328"/>
                    <a:pt x="1206068" y="265475"/>
                    <a:pt x="1207941" y="261622"/>
                  </a:cubicBezTo>
                  <a:cubicBezTo>
                    <a:pt x="1208048" y="262906"/>
                    <a:pt x="1208155" y="264191"/>
                    <a:pt x="1208262" y="265475"/>
                  </a:cubicBezTo>
                  <a:cubicBezTo>
                    <a:pt x="1208583" y="269703"/>
                    <a:pt x="1209493" y="274627"/>
                    <a:pt x="1210991" y="280193"/>
                  </a:cubicBezTo>
                  <a:cubicBezTo>
                    <a:pt x="1212490" y="285812"/>
                    <a:pt x="1214791" y="291271"/>
                    <a:pt x="1217895" y="296623"/>
                  </a:cubicBezTo>
                  <a:cubicBezTo>
                    <a:pt x="1220999" y="301974"/>
                    <a:pt x="1225013" y="306470"/>
                    <a:pt x="1230044" y="310002"/>
                  </a:cubicBezTo>
                  <a:cubicBezTo>
                    <a:pt x="1235021" y="313534"/>
                    <a:pt x="1241389" y="315354"/>
                    <a:pt x="1249096" y="315354"/>
                  </a:cubicBezTo>
                  <a:cubicBezTo>
                    <a:pt x="1259960" y="315354"/>
                    <a:pt x="1269754" y="312517"/>
                    <a:pt x="1278370" y="306844"/>
                  </a:cubicBezTo>
                  <a:cubicBezTo>
                    <a:pt x="1286986" y="301172"/>
                    <a:pt x="1294586" y="293679"/>
                    <a:pt x="1301169" y="284260"/>
                  </a:cubicBezTo>
                  <a:cubicBezTo>
                    <a:pt x="1307751" y="274894"/>
                    <a:pt x="1313531" y="264619"/>
                    <a:pt x="1318508" y="253541"/>
                  </a:cubicBezTo>
                  <a:cubicBezTo>
                    <a:pt x="1323486" y="242409"/>
                    <a:pt x="1327821" y="231384"/>
                    <a:pt x="1331567" y="220306"/>
                  </a:cubicBezTo>
                  <a:cubicBezTo>
                    <a:pt x="1335260" y="209282"/>
                    <a:pt x="1338417" y="199167"/>
                    <a:pt x="1340986" y="189908"/>
                  </a:cubicBezTo>
                  <a:cubicBezTo>
                    <a:pt x="1342806" y="183540"/>
                    <a:pt x="1344465" y="178134"/>
                    <a:pt x="1345963" y="173585"/>
                  </a:cubicBezTo>
                  <a:cubicBezTo>
                    <a:pt x="1341575" y="199916"/>
                    <a:pt x="1338845" y="217523"/>
                    <a:pt x="1337775" y="226407"/>
                  </a:cubicBezTo>
                  <a:cubicBezTo>
                    <a:pt x="1335206" y="253006"/>
                    <a:pt x="1333012" y="279711"/>
                    <a:pt x="1331192" y="306470"/>
                  </a:cubicBezTo>
                  <a:cubicBezTo>
                    <a:pt x="1330282" y="318565"/>
                    <a:pt x="1329373" y="330660"/>
                    <a:pt x="1328463" y="342755"/>
                  </a:cubicBezTo>
                  <a:lnTo>
                    <a:pt x="1328463" y="342969"/>
                  </a:lnTo>
                  <a:cubicBezTo>
                    <a:pt x="1328302" y="344307"/>
                    <a:pt x="1328249" y="345591"/>
                    <a:pt x="1328356" y="346715"/>
                  </a:cubicBezTo>
                  <a:cubicBezTo>
                    <a:pt x="1328409" y="347839"/>
                    <a:pt x="1328944" y="348963"/>
                    <a:pt x="1329854" y="349980"/>
                  </a:cubicBezTo>
                  <a:cubicBezTo>
                    <a:pt x="1335902" y="358436"/>
                    <a:pt x="1344036" y="362985"/>
                    <a:pt x="1354365" y="363573"/>
                  </a:cubicBezTo>
                  <a:cubicBezTo>
                    <a:pt x="1355436" y="363573"/>
                    <a:pt x="1356613" y="363359"/>
                    <a:pt x="1358005" y="362878"/>
                  </a:cubicBezTo>
                  <a:cubicBezTo>
                    <a:pt x="1359343" y="362449"/>
                    <a:pt x="1360520" y="361807"/>
                    <a:pt x="1361430" y="361058"/>
                  </a:cubicBezTo>
                  <a:cubicBezTo>
                    <a:pt x="1363838" y="359078"/>
                    <a:pt x="1366353" y="355867"/>
                    <a:pt x="1368922" y="351318"/>
                  </a:cubicBezTo>
                  <a:cubicBezTo>
                    <a:pt x="1371491" y="346769"/>
                    <a:pt x="1373311" y="343022"/>
                    <a:pt x="1374381" y="339972"/>
                  </a:cubicBezTo>
                  <a:cubicBezTo>
                    <a:pt x="1376950" y="332854"/>
                    <a:pt x="1382676" y="318779"/>
                    <a:pt x="1391507" y="297693"/>
                  </a:cubicBezTo>
                  <a:cubicBezTo>
                    <a:pt x="1400337" y="276607"/>
                    <a:pt x="1409703" y="255467"/>
                    <a:pt x="1419603" y="234221"/>
                  </a:cubicBezTo>
                  <a:cubicBezTo>
                    <a:pt x="1429504" y="212974"/>
                    <a:pt x="1437318" y="198632"/>
                    <a:pt x="1443098" y="191246"/>
                  </a:cubicBezTo>
                  <a:cubicBezTo>
                    <a:pt x="1445506" y="188517"/>
                    <a:pt x="1447112" y="188731"/>
                    <a:pt x="1447861" y="191835"/>
                  </a:cubicBezTo>
                  <a:cubicBezTo>
                    <a:pt x="1448610" y="194939"/>
                    <a:pt x="1448878" y="200023"/>
                    <a:pt x="1448664" y="207034"/>
                  </a:cubicBezTo>
                  <a:cubicBezTo>
                    <a:pt x="1448449" y="214045"/>
                    <a:pt x="1448021" y="222019"/>
                    <a:pt x="1447433" y="230956"/>
                  </a:cubicBezTo>
                  <a:cubicBezTo>
                    <a:pt x="1446844" y="241713"/>
                    <a:pt x="1446362" y="252363"/>
                    <a:pt x="1446095" y="262906"/>
                  </a:cubicBezTo>
                  <a:cubicBezTo>
                    <a:pt x="1445934" y="268526"/>
                    <a:pt x="1446202" y="272647"/>
                    <a:pt x="1446897" y="275376"/>
                  </a:cubicBezTo>
                  <a:cubicBezTo>
                    <a:pt x="1447593" y="278105"/>
                    <a:pt x="1448449" y="279979"/>
                    <a:pt x="1449520" y="281049"/>
                  </a:cubicBezTo>
                  <a:cubicBezTo>
                    <a:pt x="1450590" y="282119"/>
                    <a:pt x="1451553" y="282868"/>
                    <a:pt x="1452463" y="283297"/>
                  </a:cubicBezTo>
                  <a:cubicBezTo>
                    <a:pt x="1452891" y="283457"/>
                    <a:pt x="1453373" y="283671"/>
                    <a:pt x="1453801" y="283992"/>
                  </a:cubicBezTo>
                  <a:cubicBezTo>
                    <a:pt x="1455139" y="284742"/>
                    <a:pt x="1456584" y="284849"/>
                    <a:pt x="1458136" y="284313"/>
                  </a:cubicBezTo>
                  <a:cubicBezTo>
                    <a:pt x="1459635" y="283778"/>
                    <a:pt x="1460758" y="282761"/>
                    <a:pt x="1461561" y="281263"/>
                  </a:cubicBezTo>
                  <a:cubicBezTo>
                    <a:pt x="1462792" y="278105"/>
                    <a:pt x="1463381" y="274787"/>
                    <a:pt x="1463381" y="271309"/>
                  </a:cubicBezTo>
                  <a:lnTo>
                    <a:pt x="1463381" y="269275"/>
                  </a:lnTo>
                  <a:cubicBezTo>
                    <a:pt x="1463970" y="259749"/>
                    <a:pt x="1464879" y="246744"/>
                    <a:pt x="1466110" y="230261"/>
                  </a:cubicBezTo>
                  <a:cubicBezTo>
                    <a:pt x="1467020" y="217416"/>
                    <a:pt x="1467823" y="205482"/>
                    <a:pt x="1468626" y="194564"/>
                  </a:cubicBezTo>
                  <a:cubicBezTo>
                    <a:pt x="1469375" y="183593"/>
                    <a:pt x="1469696" y="176368"/>
                    <a:pt x="1469535" y="172890"/>
                  </a:cubicBezTo>
                  <a:cubicBezTo>
                    <a:pt x="1469214" y="164434"/>
                    <a:pt x="1466164" y="158921"/>
                    <a:pt x="1460330" y="156460"/>
                  </a:cubicBezTo>
                  <a:moveTo>
                    <a:pt x="3489133" y="172943"/>
                  </a:moveTo>
                  <a:cubicBezTo>
                    <a:pt x="3488758" y="169036"/>
                    <a:pt x="3487421" y="165558"/>
                    <a:pt x="3485173" y="162507"/>
                  </a:cubicBezTo>
                  <a:cubicBezTo>
                    <a:pt x="3478537" y="154801"/>
                    <a:pt x="3471205" y="152178"/>
                    <a:pt x="3463177" y="154694"/>
                  </a:cubicBezTo>
                  <a:cubicBezTo>
                    <a:pt x="3455150" y="157209"/>
                    <a:pt x="3447817" y="162668"/>
                    <a:pt x="3441181" y="171123"/>
                  </a:cubicBezTo>
                  <a:cubicBezTo>
                    <a:pt x="3425287" y="192156"/>
                    <a:pt x="3411265" y="216185"/>
                    <a:pt x="3399009" y="243212"/>
                  </a:cubicBezTo>
                  <a:cubicBezTo>
                    <a:pt x="3397671" y="246102"/>
                    <a:pt x="3396387" y="247814"/>
                    <a:pt x="3395156" y="248403"/>
                  </a:cubicBezTo>
                  <a:cubicBezTo>
                    <a:pt x="3393925" y="248992"/>
                    <a:pt x="3393336" y="247333"/>
                    <a:pt x="3393336" y="243426"/>
                  </a:cubicBezTo>
                  <a:cubicBezTo>
                    <a:pt x="3393336" y="242356"/>
                    <a:pt x="3394139" y="237592"/>
                    <a:pt x="3395745" y="229137"/>
                  </a:cubicBezTo>
                  <a:cubicBezTo>
                    <a:pt x="3397350" y="220681"/>
                    <a:pt x="3399330" y="211155"/>
                    <a:pt x="3401739" y="200558"/>
                  </a:cubicBezTo>
                  <a:cubicBezTo>
                    <a:pt x="3404147" y="189962"/>
                    <a:pt x="3406662" y="180971"/>
                    <a:pt x="3409231" y="173585"/>
                  </a:cubicBezTo>
                  <a:cubicBezTo>
                    <a:pt x="3413138" y="159831"/>
                    <a:pt x="3409071" y="149556"/>
                    <a:pt x="3396975" y="142759"/>
                  </a:cubicBezTo>
                  <a:cubicBezTo>
                    <a:pt x="3394086" y="141261"/>
                    <a:pt x="3390982" y="140618"/>
                    <a:pt x="3387663" y="140832"/>
                  </a:cubicBezTo>
                  <a:cubicBezTo>
                    <a:pt x="3384345" y="141046"/>
                    <a:pt x="3381242" y="141689"/>
                    <a:pt x="3378351" y="142759"/>
                  </a:cubicBezTo>
                  <a:cubicBezTo>
                    <a:pt x="3374873" y="144097"/>
                    <a:pt x="3372357" y="146238"/>
                    <a:pt x="3370752" y="149128"/>
                  </a:cubicBezTo>
                  <a:cubicBezTo>
                    <a:pt x="3369147" y="152018"/>
                    <a:pt x="3367969" y="155175"/>
                    <a:pt x="3367220" y="158654"/>
                  </a:cubicBezTo>
                  <a:cubicBezTo>
                    <a:pt x="3367059" y="158975"/>
                    <a:pt x="3367006" y="159243"/>
                    <a:pt x="3367006" y="159564"/>
                  </a:cubicBezTo>
                  <a:cubicBezTo>
                    <a:pt x="3366845" y="159724"/>
                    <a:pt x="3366792" y="159938"/>
                    <a:pt x="3366792" y="160259"/>
                  </a:cubicBezTo>
                  <a:cubicBezTo>
                    <a:pt x="3366792" y="160420"/>
                    <a:pt x="3366738" y="160580"/>
                    <a:pt x="3366577" y="160688"/>
                  </a:cubicBezTo>
                  <a:cubicBezTo>
                    <a:pt x="3358711" y="174281"/>
                    <a:pt x="3349773" y="183807"/>
                    <a:pt x="3339712" y="189159"/>
                  </a:cubicBezTo>
                  <a:cubicBezTo>
                    <a:pt x="3329650" y="194511"/>
                    <a:pt x="3320017" y="196812"/>
                    <a:pt x="3310812" y="196063"/>
                  </a:cubicBezTo>
                  <a:cubicBezTo>
                    <a:pt x="3307173" y="191674"/>
                    <a:pt x="3301768" y="188356"/>
                    <a:pt x="3294489" y="186108"/>
                  </a:cubicBezTo>
                  <a:cubicBezTo>
                    <a:pt x="3290101" y="184770"/>
                    <a:pt x="3286462" y="185145"/>
                    <a:pt x="3283625" y="187232"/>
                  </a:cubicBezTo>
                  <a:lnTo>
                    <a:pt x="3283411" y="187232"/>
                  </a:lnTo>
                  <a:lnTo>
                    <a:pt x="3283197" y="187446"/>
                  </a:lnTo>
                  <a:cubicBezTo>
                    <a:pt x="3280628" y="188677"/>
                    <a:pt x="3278701" y="190872"/>
                    <a:pt x="3277417" y="194029"/>
                  </a:cubicBezTo>
                  <a:cubicBezTo>
                    <a:pt x="3276133" y="197187"/>
                    <a:pt x="3276721" y="201040"/>
                    <a:pt x="3279237" y="205482"/>
                  </a:cubicBezTo>
                  <a:cubicBezTo>
                    <a:pt x="3281752" y="209924"/>
                    <a:pt x="3287371" y="214794"/>
                    <a:pt x="3296148" y="220092"/>
                  </a:cubicBezTo>
                  <a:cubicBezTo>
                    <a:pt x="3296148" y="220253"/>
                    <a:pt x="3296202" y="220306"/>
                    <a:pt x="3296362" y="220306"/>
                  </a:cubicBezTo>
                  <a:cubicBezTo>
                    <a:pt x="3295774" y="227424"/>
                    <a:pt x="3293954" y="235345"/>
                    <a:pt x="3290904" y="244122"/>
                  </a:cubicBezTo>
                  <a:cubicBezTo>
                    <a:pt x="3287853" y="252899"/>
                    <a:pt x="3283946" y="261033"/>
                    <a:pt x="3279130" y="268633"/>
                  </a:cubicBezTo>
                  <a:cubicBezTo>
                    <a:pt x="3275491" y="275269"/>
                    <a:pt x="3270567" y="280300"/>
                    <a:pt x="3264412" y="283618"/>
                  </a:cubicBezTo>
                  <a:cubicBezTo>
                    <a:pt x="3262914" y="284206"/>
                    <a:pt x="3261362" y="284153"/>
                    <a:pt x="3259756" y="283404"/>
                  </a:cubicBezTo>
                  <a:cubicBezTo>
                    <a:pt x="3258151" y="282654"/>
                    <a:pt x="3257294" y="281263"/>
                    <a:pt x="3257134" y="279336"/>
                  </a:cubicBezTo>
                  <a:lnTo>
                    <a:pt x="3257134" y="275911"/>
                  </a:lnTo>
                  <a:cubicBezTo>
                    <a:pt x="3257134" y="272433"/>
                    <a:pt x="3257294" y="268954"/>
                    <a:pt x="3257562" y="265475"/>
                  </a:cubicBezTo>
                  <a:cubicBezTo>
                    <a:pt x="3258632" y="250383"/>
                    <a:pt x="3261041" y="235452"/>
                    <a:pt x="3264841" y="220788"/>
                  </a:cubicBezTo>
                  <a:cubicBezTo>
                    <a:pt x="3265162" y="219557"/>
                    <a:pt x="3265590" y="218005"/>
                    <a:pt x="3266179" y="216025"/>
                  </a:cubicBezTo>
                  <a:cubicBezTo>
                    <a:pt x="3266767" y="214526"/>
                    <a:pt x="3267302" y="212867"/>
                    <a:pt x="3267784" y="211048"/>
                  </a:cubicBezTo>
                  <a:cubicBezTo>
                    <a:pt x="3268533" y="209389"/>
                    <a:pt x="3269711" y="206873"/>
                    <a:pt x="3271316" y="203448"/>
                  </a:cubicBezTo>
                  <a:cubicBezTo>
                    <a:pt x="3272921" y="200023"/>
                    <a:pt x="3274474" y="196973"/>
                    <a:pt x="3275972" y="194243"/>
                  </a:cubicBezTo>
                  <a:cubicBezTo>
                    <a:pt x="3277631" y="191353"/>
                    <a:pt x="3278862" y="189159"/>
                    <a:pt x="3279611" y="187660"/>
                  </a:cubicBezTo>
                  <a:cubicBezTo>
                    <a:pt x="3280361" y="186162"/>
                    <a:pt x="3280735" y="184931"/>
                    <a:pt x="3280735" y="184021"/>
                  </a:cubicBezTo>
                  <a:cubicBezTo>
                    <a:pt x="3280735" y="183111"/>
                    <a:pt x="3280574" y="182148"/>
                    <a:pt x="3280307" y="181078"/>
                  </a:cubicBezTo>
                  <a:cubicBezTo>
                    <a:pt x="3279397" y="178937"/>
                    <a:pt x="3277096" y="177546"/>
                    <a:pt x="3273403" y="176903"/>
                  </a:cubicBezTo>
                  <a:cubicBezTo>
                    <a:pt x="3269711" y="176208"/>
                    <a:pt x="3265483" y="177117"/>
                    <a:pt x="3260827" y="179526"/>
                  </a:cubicBezTo>
                  <a:cubicBezTo>
                    <a:pt x="3251140" y="185573"/>
                    <a:pt x="3243647" y="195260"/>
                    <a:pt x="3238403" y="208532"/>
                  </a:cubicBezTo>
                  <a:cubicBezTo>
                    <a:pt x="3238242" y="208960"/>
                    <a:pt x="3238082" y="209442"/>
                    <a:pt x="3237975" y="209870"/>
                  </a:cubicBezTo>
                  <a:lnTo>
                    <a:pt x="3237975" y="210084"/>
                  </a:lnTo>
                  <a:cubicBezTo>
                    <a:pt x="3235834" y="215383"/>
                    <a:pt x="3234549" y="219396"/>
                    <a:pt x="3234121" y="222126"/>
                  </a:cubicBezTo>
                  <a:cubicBezTo>
                    <a:pt x="3233961" y="222715"/>
                    <a:pt x="3233800" y="223357"/>
                    <a:pt x="3233693" y="223945"/>
                  </a:cubicBezTo>
                  <a:cubicBezTo>
                    <a:pt x="3233586" y="224427"/>
                    <a:pt x="3233479" y="224962"/>
                    <a:pt x="3233319" y="225444"/>
                  </a:cubicBezTo>
                  <a:cubicBezTo>
                    <a:pt x="3233051" y="226086"/>
                    <a:pt x="3232783" y="226675"/>
                    <a:pt x="3232569" y="227317"/>
                  </a:cubicBezTo>
                  <a:cubicBezTo>
                    <a:pt x="3230000" y="234595"/>
                    <a:pt x="3227753" y="241606"/>
                    <a:pt x="3225772" y="248403"/>
                  </a:cubicBezTo>
                  <a:cubicBezTo>
                    <a:pt x="3222294" y="261087"/>
                    <a:pt x="3217210" y="273877"/>
                    <a:pt x="3210574" y="286722"/>
                  </a:cubicBezTo>
                  <a:cubicBezTo>
                    <a:pt x="3208593" y="290629"/>
                    <a:pt x="3205810" y="294375"/>
                    <a:pt x="3202171" y="297853"/>
                  </a:cubicBezTo>
                  <a:cubicBezTo>
                    <a:pt x="3198532" y="301332"/>
                    <a:pt x="3194518" y="302777"/>
                    <a:pt x="3190130" y="302135"/>
                  </a:cubicBezTo>
                  <a:cubicBezTo>
                    <a:pt x="3188631" y="301974"/>
                    <a:pt x="3187507" y="299780"/>
                    <a:pt x="3186705" y="295552"/>
                  </a:cubicBezTo>
                  <a:cubicBezTo>
                    <a:pt x="3185955" y="291324"/>
                    <a:pt x="3186009" y="284153"/>
                    <a:pt x="3186918" y="273985"/>
                  </a:cubicBezTo>
                  <a:cubicBezTo>
                    <a:pt x="3187829" y="263870"/>
                    <a:pt x="3190183" y="249848"/>
                    <a:pt x="3193930" y="232027"/>
                  </a:cubicBezTo>
                  <a:cubicBezTo>
                    <a:pt x="3194090" y="231599"/>
                    <a:pt x="3194144" y="231224"/>
                    <a:pt x="3194144" y="230903"/>
                  </a:cubicBezTo>
                  <a:cubicBezTo>
                    <a:pt x="3196284" y="221216"/>
                    <a:pt x="3198371" y="211529"/>
                    <a:pt x="3200512" y="201896"/>
                  </a:cubicBezTo>
                  <a:cubicBezTo>
                    <a:pt x="3201583" y="195688"/>
                    <a:pt x="3200084" y="190497"/>
                    <a:pt x="3195963" y="186269"/>
                  </a:cubicBezTo>
                  <a:cubicBezTo>
                    <a:pt x="3191896" y="181292"/>
                    <a:pt x="3187026" y="178241"/>
                    <a:pt x="3181460" y="177224"/>
                  </a:cubicBezTo>
                  <a:cubicBezTo>
                    <a:pt x="3180229" y="177064"/>
                    <a:pt x="3178677" y="177064"/>
                    <a:pt x="3176804" y="177224"/>
                  </a:cubicBezTo>
                  <a:cubicBezTo>
                    <a:pt x="3174931" y="177385"/>
                    <a:pt x="3173539" y="177920"/>
                    <a:pt x="3172629" y="178830"/>
                  </a:cubicBezTo>
                  <a:cubicBezTo>
                    <a:pt x="3172469" y="178830"/>
                    <a:pt x="3172415" y="178884"/>
                    <a:pt x="3172415" y="179044"/>
                  </a:cubicBezTo>
                  <a:cubicBezTo>
                    <a:pt x="3171827" y="179793"/>
                    <a:pt x="3171291" y="181024"/>
                    <a:pt x="3170810" y="182683"/>
                  </a:cubicBezTo>
                  <a:cubicBezTo>
                    <a:pt x="3170382" y="184342"/>
                    <a:pt x="3169953" y="185948"/>
                    <a:pt x="3169686" y="187446"/>
                  </a:cubicBezTo>
                  <a:cubicBezTo>
                    <a:pt x="3169365" y="188784"/>
                    <a:pt x="3169151" y="189855"/>
                    <a:pt x="3168990" y="190604"/>
                  </a:cubicBezTo>
                  <a:cubicBezTo>
                    <a:pt x="3161872" y="215543"/>
                    <a:pt x="3157109" y="241178"/>
                    <a:pt x="3154701" y="267455"/>
                  </a:cubicBezTo>
                  <a:cubicBezTo>
                    <a:pt x="3153791" y="274734"/>
                    <a:pt x="3153470" y="282976"/>
                    <a:pt x="3153791" y="292181"/>
                  </a:cubicBezTo>
                  <a:cubicBezTo>
                    <a:pt x="3154112" y="301386"/>
                    <a:pt x="3155932" y="309199"/>
                    <a:pt x="3159250" y="315514"/>
                  </a:cubicBezTo>
                  <a:cubicBezTo>
                    <a:pt x="3160909" y="318832"/>
                    <a:pt x="3163852" y="322097"/>
                    <a:pt x="3168080" y="325255"/>
                  </a:cubicBezTo>
                  <a:cubicBezTo>
                    <a:pt x="3172308" y="328412"/>
                    <a:pt x="3177606" y="330071"/>
                    <a:pt x="3183975" y="330232"/>
                  </a:cubicBezTo>
                  <a:cubicBezTo>
                    <a:pt x="3189113" y="329911"/>
                    <a:pt x="3193769" y="328252"/>
                    <a:pt x="3197943" y="325147"/>
                  </a:cubicBezTo>
                  <a:cubicBezTo>
                    <a:pt x="3202118" y="322043"/>
                    <a:pt x="3205596" y="318672"/>
                    <a:pt x="3208379" y="314926"/>
                  </a:cubicBezTo>
                  <a:cubicBezTo>
                    <a:pt x="3211162" y="311233"/>
                    <a:pt x="3213249" y="308236"/>
                    <a:pt x="3214641" y="305988"/>
                  </a:cubicBezTo>
                  <a:cubicBezTo>
                    <a:pt x="3219457" y="297800"/>
                    <a:pt x="3223418" y="289505"/>
                    <a:pt x="3226415" y="281049"/>
                  </a:cubicBezTo>
                  <a:cubicBezTo>
                    <a:pt x="3227217" y="278855"/>
                    <a:pt x="3227913" y="276553"/>
                    <a:pt x="3228663" y="274306"/>
                  </a:cubicBezTo>
                  <a:cubicBezTo>
                    <a:pt x="3230000" y="281316"/>
                    <a:pt x="3232623" y="288167"/>
                    <a:pt x="3236583" y="294910"/>
                  </a:cubicBezTo>
                  <a:cubicBezTo>
                    <a:pt x="3241560" y="302456"/>
                    <a:pt x="3248250" y="307915"/>
                    <a:pt x="3256652" y="311233"/>
                  </a:cubicBezTo>
                  <a:cubicBezTo>
                    <a:pt x="3265055" y="314551"/>
                    <a:pt x="3273457" y="314283"/>
                    <a:pt x="3281912" y="310323"/>
                  </a:cubicBezTo>
                  <a:cubicBezTo>
                    <a:pt x="3289619" y="306095"/>
                    <a:pt x="3296095" y="299834"/>
                    <a:pt x="3301286" y="291592"/>
                  </a:cubicBezTo>
                  <a:cubicBezTo>
                    <a:pt x="3306477" y="283350"/>
                    <a:pt x="3310384" y="275001"/>
                    <a:pt x="3312953" y="266546"/>
                  </a:cubicBezTo>
                  <a:cubicBezTo>
                    <a:pt x="3316271" y="257769"/>
                    <a:pt x="3318465" y="246583"/>
                    <a:pt x="3319536" y="232990"/>
                  </a:cubicBezTo>
                  <a:cubicBezTo>
                    <a:pt x="3319696" y="230421"/>
                    <a:pt x="3319749" y="228013"/>
                    <a:pt x="3319749" y="225712"/>
                  </a:cubicBezTo>
                  <a:cubicBezTo>
                    <a:pt x="3319589" y="222982"/>
                    <a:pt x="3319428" y="220413"/>
                    <a:pt x="3319322" y="218005"/>
                  </a:cubicBezTo>
                  <a:cubicBezTo>
                    <a:pt x="3335484" y="213617"/>
                    <a:pt x="3348970" y="204251"/>
                    <a:pt x="3359674" y="189908"/>
                  </a:cubicBezTo>
                  <a:cubicBezTo>
                    <a:pt x="3359513" y="190497"/>
                    <a:pt x="3359353" y="191139"/>
                    <a:pt x="3359246" y="191728"/>
                  </a:cubicBezTo>
                  <a:cubicBezTo>
                    <a:pt x="3358924" y="192638"/>
                    <a:pt x="3358711" y="193440"/>
                    <a:pt x="3358550" y="194243"/>
                  </a:cubicBezTo>
                  <a:cubicBezTo>
                    <a:pt x="3352823" y="219503"/>
                    <a:pt x="3348863" y="245031"/>
                    <a:pt x="3346776" y="270881"/>
                  </a:cubicBezTo>
                  <a:cubicBezTo>
                    <a:pt x="3346455" y="273021"/>
                    <a:pt x="3346241" y="275108"/>
                    <a:pt x="3346080" y="277249"/>
                  </a:cubicBezTo>
                  <a:cubicBezTo>
                    <a:pt x="3344849" y="288113"/>
                    <a:pt x="3344582" y="299084"/>
                    <a:pt x="3345170" y="310109"/>
                  </a:cubicBezTo>
                  <a:cubicBezTo>
                    <a:pt x="3345759" y="321134"/>
                    <a:pt x="3349238" y="331195"/>
                    <a:pt x="3355606" y="340293"/>
                  </a:cubicBezTo>
                  <a:cubicBezTo>
                    <a:pt x="3357587" y="343183"/>
                    <a:pt x="3360048" y="345377"/>
                    <a:pt x="3363099" y="346876"/>
                  </a:cubicBezTo>
                  <a:cubicBezTo>
                    <a:pt x="3365828" y="347946"/>
                    <a:pt x="3368558" y="348000"/>
                    <a:pt x="3371394" y="347090"/>
                  </a:cubicBezTo>
                  <a:cubicBezTo>
                    <a:pt x="3374177" y="346180"/>
                    <a:pt x="3376585" y="344735"/>
                    <a:pt x="3378512" y="342808"/>
                  </a:cubicBezTo>
                  <a:cubicBezTo>
                    <a:pt x="3382312" y="338420"/>
                    <a:pt x="3384613" y="333336"/>
                    <a:pt x="3385523" y="327609"/>
                  </a:cubicBezTo>
                  <a:cubicBezTo>
                    <a:pt x="3385683" y="326860"/>
                    <a:pt x="3385898" y="326111"/>
                    <a:pt x="3386219" y="325362"/>
                  </a:cubicBezTo>
                  <a:cubicBezTo>
                    <a:pt x="3388038" y="319154"/>
                    <a:pt x="3390233" y="313106"/>
                    <a:pt x="3392801" y="307219"/>
                  </a:cubicBezTo>
                  <a:cubicBezTo>
                    <a:pt x="3402916" y="283939"/>
                    <a:pt x="3413727" y="261087"/>
                    <a:pt x="3425233" y="238609"/>
                  </a:cubicBezTo>
                  <a:cubicBezTo>
                    <a:pt x="3436739" y="216185"/>
                    <a:pt x="3449477" y="194350"/>
                    <a:pt x="3463552" y="173211"/>
                  </a:cubicBezTo>
                  <a:cubicBezTo>
                    <a:pt x="3464301" y="171980"/>
                    <a:pt x="3465211" y="171016"/>
                    <a:pt x="3466281" y="170267"/>
                  </a:cubicBezTo>
                  <a:cubicBezTo>
                    <a:pt x="3466870" y="169946"/>
                    <a:pt x="3467512" y="169839"/>
                    <a:pt x="3468208" y="169839"/>
                  </a:cubicBezTo>
                  <a:cubicBezTo>
                    <a:pt x="3468903" y="169839"/>
                    <a:pt x="3469546" y="170053"/>
                    <a:pt x="3470134" y="170535"/>
                  </a:cubicBezTo>
                  <a:cubicBezTo>
                    <a:pt x="3470562" y="170963"/>
                    <a:pt x="3470830" y="171498"/>
                    <a:pt x="3470937" y="172140"/>
                  </a:cubicBezTo>
                  <a:cubicBezTo>
                    <a:pt x="3470991" y="172729"/>
                    <a:pt x="3471044" y="173371"/>
                    <a:pt x="3471044" y="173960"/>
                  </a:cubicBezTo>
                  <a:cubicBezTo>
                    <a:pt x="3471044" y="190604"/>
                    <a:pt x="3469385" y="207087"/>
                    <a:pt x="3466067" y="223410"/>
                  </a:cubicBezTo>
                  <a:cubicBezTo>
                    <a:pt x="3465906" y="223999"/>
                    <a:pt x="3465853" y="224534"/>
                    <a:pt x="3465853" y="225016"/>
                  </a:cubicBezTo>
                  <a:cubicBezTo>
                    <a:pt x="3464622" y="231384"/>
                    <a:pt x="3463605" y="237700"/>
                    <a:pt x="3462695" y="244068"/>
                  </a:cubicBezTo>
                  <a:cubicBezTo>
                    <a:pt x="3462267" y="246209"/>
                    <a:pt x="3461839" y="248992"/>
                    <a:pt x="3461571" y="252470"/>
                  </a:cubicBezTo>
                  <a:lnTo>
                    <a:pt x="3461571" y="252684"/>
                  </a:lnTo>
                  <a:cubicBezTo>
                    <a:pt x="3461411" y="254825"/>
                    <a:pt x="3461357" y="256859"/>
                    <a:pt x="3461357" y="258785"/>
                  </a:cubicBezTo>
                  <a:lnTo>
                    <a:pt x="3461357" y="263067"/>
                  </a:lnTo>
                  <a:cubicBezTo>
                    <a:pt x="3461357" y="270452"/>
                    <a:pt x="3462642" y="276446"/>
                    <a:pt x="3465211" y="280995"/>
                  </a:cubicBezTo>
                  <a:cubicBezTo>
                    <a:pt x="3467780" y="285544"/>
                    <a:pt x="3470509" y="288755"/>
                    <a:pt x="3473399" y="290629"/>
                  </a:cubicBezTo>
                  <a:cubicBezTo>
                    <a:pt x="3476289" y="292502"/>
                    <a:pt x="3478216" y="293465"/>
                    <a:pt x="3479286" y="293465"/>
                  </a:cubicBezTo>
                  <a:cubicBezTo>
                    <a:pt x="3480035" y="293465"/>
                    <a:pt x="3480570" y="292662"/>
                    <a:pt x="3480892" y="290950"/>
                  </a:cubicBezTo>
                  <a:cubicBezTo>
                    <a:pt x="3481213" y="289291"/>
                    <a:pt x="3481319" y="287257"/>
                    <a:pt x="3481213" y="284849"/>
                  </a:cubicBezTo>
                  <a:cubicBezTo>
                    <a:pt x="3481159" y="282440"/>
                    <a:pt x="3480998" y="280086"/>
                    <a:pt x="3480892" y="277838"/>
                  </a:cubicBezTo>
                  <a:cubicBezTo>
                    <a:pt x="3480731" y="275697"/>
                    <a:pt x="3480677" y="273985"/>
                    <a:pt x="3480677" y="272647"/>
                  </a:cubicBezTo>
                  <a:cubicBezTo>
                    <a:pt x="3480677" y="270666"/>
                    <a:pt x="3480892" y="267562"/>
                    <a:pt x="3481373" y="263227"/>
                  </a:cubicBezTo>
                  <a:cubicBezTo>
                    <a:pt x="3481801" y="258946"/>
                    <a:pt x="3482176" y="255307"/>
                    <a:pt x="3482497" y="252470"/>
                  </a:cubicBezTo>
                  <a:cubicBezTo>
                    <a:pt x="3485815" y="229939"/>
                    <a:pt x="3488170" y="207355"/>
                    <a:pt x="3489508" y="184663"/>
                  </a:cubicBezTo>
                  <a:cubicBezTo>
                    <a:pt x="3489829" y="180864"/>
                    <a:pt x="3489775" y="177010"/>
                    <a:pt x="3489401" y="173104"/>
                  </a:cubicBezTo>
                  <a:moveTo>
                    <a:pt x="3152507" y="105136"/>
                  </a:moveTo>
                  <a:cubicBezTo>
                    <a:pt x="3155664" y="104976"/>
                    <a:pt x="3158768" y="104922"/>
                    <a:pt x="3161819" y="104922"/>
                  </a:cubicBezTo>
                  <a:cubicBezTo>
                    <a:pt x="3164869" y="104922"/>
                    <a:pt x="3167813" y="104868"/>
                    <a:pt x="3170649" y="104708"/>
                  </a:cubicBezTo>
                  <a:cubicBezTo>
                    <a:pt x="3198157" y="104868"/>
                    <a:pt x="3222722" y="109471"/>
                    <a:pt x="3244343" y="118516"/>
                  </a:cubicBezTo>
                  <a:cubicBezTo>
                    <a:pt x="3246323" y="119425"/>
                    <a:pt x="3248999" y="120335"/>
                    <a:pt x="3252371" y="121245"/>
                  </a:cubicBezTo>
                  <a:cubicBezTo>
                    <a:pt x="3255796" y="122155"/>
                    <a:pt x="3258846" y="122208"/>
                    <a:pt x="3261576" y="121352"/>
                  </a:cubicBezTo>
                  <a:cubicBezTo>
                    <a:pt x="3264305" y="120549"/>
                    <a:pt x="3265750" y="117927"/>
                    <a:pt x="3265911" y="113538"/>
                  </a:cubicBezTo>
                  <a:cubicBezTo>
                    <a:pt x="3265750" y="105671"/>
                    <a:pt x="3262379" y="99356"/>
                    <a:pt x="3255689" y="94486"/>
                  </a:cubicBezTo>
                  <a:cubicBezTo>
                    <a:pt x="3251300" y="91917"/>
                    <a:pt x="3246698" y="90579"/>
                    <a:pt x="3241881" y="90419"/>
                  </a:cubicBezTo>
                  <a:cubicBezTo>
                    <a:pt x="3240811" y="90258"/>
                    <a:pt x="3239848" y="90098"/>
                    <a:pt x="3238938" y="89991"/>
                  </a:cubicBezTo>
                  <a:cubicBezTo>
                    <a:pt x="3231820" y="88920"/>
                    <a:pt x="3224809" y="88117"/>
                    <a:pt x="3217852" y="87475"/>
                  </a:cubicBezTo>
                  <a:cubicBezTo>
                    <a:pt x="3203616" y="86137"/>
                    <a:pt x="3189434" y="85335"/>
                    <a:pt x="3175198" y="85227"/>
                  </a:cubicBezTo>
                  <a:cubicBezTo>
                    <a:pt x="3169151" y="85227"/>
                    <a:pt x="3162943" y="85174"/>
                    <a:pt x="3156628" y="85013"/>
                  </a:cubicBezTo>
                  <a:cubicBezTo>
                    <a:pt x="3161337" y="62482"/>
                    <a:pt x="3166689" y="40326"/>
                    <a:pt x="3172736" y="18598"/>
                  </a:cubicBezTo>
                  <a:cubicBezTo>
                    <a:pt x="3173807" y="14531"/>
                    <a:pt x="3173807" y="10731"/>
                    <a:pt x="3172844" y="7252"/>
                  </a:cubicBezTo>
                  <a:cubicBezTo>
                    <a:pt x="3171880" y="3773"/>
                    <a:pt x="3169311" y="1740"/>
                    <a:pt x="3165244" y="1151"/>
                  </a:cubicBezTo>
                  <a:cubicBezTo>
                    <a:pt x="3161016" y="830"/>
                    <a:pt x="3157698" y="1472"/>
                    <a:pt x="3155290" y="2971"/>
                  </a:cubicBezTo>
                  <a:cubicBezTo>
                    <a:pt x="3152881" y="4469"/>
                    <a:pt x="3151115" y="6235"/>
                    <a:pt x="3150099" y="8323"/>
                  </a:cubicBezTo>
                  <a:cubicBezTo>
                    <a:pt x="3149028" y="10356"/>
                    <a:pt x="3148332" y="12015"/>
                    <a:pt x="3148065" y="13193"/>
                  </a:cubicBezTo>
                  <a:cubicBezTo>
                    <a:pt x="3147904" y="13514"/>
                    <a:pt x="3147744" y="13728"/>
                    <a:pt x="3147637" y="13888"/>
                  </a:cubicBezTo>
                  <a:cubicBezTo>
                    <a:pt x="3142499" y="26893"/>
                    <a:pt x="3138271" y="40487"/>
                    <a:pt x="3134953" y="54722"/>
                  </a:cubicBezTo>
                  <a:cubicBezTo>
                    <a:pt x="3130886" y="67246"/>
                    <a:pt x="3127460" y="77574"/>
                    <a:pt x="3124731" y="85549"/>
                  </a:cubicBezTo>
                  <a:cubicBezTo>
                    <a:pt x="3106160" y="85870"/>
                    <a:pt x="3088500" y="87208"/>
                    <a:pt x="3071909" y="89616"/>
                  </a:cubicBezTo>
                  <a:cubicBezTo>
                    <a:pt x="3070839" y="89776"/>
                    <a:pt x="3069768" y="89937"/>
                    <a:pt x="3068752" y="90044"/>
                  </a:cubicBezTo>
                  <a:cubicBezTo>
                    <a:pt x="3066183" y="90633"/>
                    <a:pt x="3063614" y="91007"/>
                    <a:pt x="3061045" y="91168"/>
                  </a:cubicBezTo>
                  <a:cubicBezTo>
                    <a:pt x="3058476" y="91329"/>
                    <a:pt x="3056122" y="91007"/>
                    <a:pt x="3054034" y="90258"/>
                  </a:cubicBezTo>
                  <a:cubicBezTo>
                    <a:pt x="3052803" y="89830"/>
                    <a:pt x="3051840" y="89295"/>
                    <a:pt x="3051091" y="88653"/>
                  </a:cubicBezTo>
                  <a:cubicBezTo>
                    <a:pt x="3049753" y="87903"/>
                    <a:pt x="3048575" y="87582"/>
                    <a:pt x="3047558" y="87636"/>
                  </a:cubicBezTo>
                  <a:cubicBezTo>
                    <a:pt x="3046595" y="87689"/>
                    <a:pt x="3045311" y="88760"/>
                    <a:pt x="3043812" y="90686"/>
                  </a:cubicBezTo>
                  <a:cubicBezTo>
                    <a:pt x="3040655" y="94754"/>
                    <a:pt x="3039638" y="99089"/>
                    <a:pt x="3040869" y="103584"/>
                  </a:cubicBezTo>
                  <a:cubicBezTo>
                    <a:pt x="3042100" y="108133"/>
                    <a:pt x="3044508" y="111933"/>
                    <a:pt x="3048254" y="115037"/>
                  </a:cubicBezTo>
                  <a:cubicBezTo>
                    <a:pt x="3051947" y="118141"/>
                    <a:pt x="3056175" y="119479"/>
                    <a:pt x="3060831" y="118997"/>
                  </a:cubicBezTo>
                  <a:cubicBezTo>
                    <a:pt x="3065540" y="118248"/>
                    <a:pt x="3070357" y="116856"/>
                    <a:pt x="3075334" y="114930"/>
                  </a:cubicBezTo>
                  <a:cubicBezTo>
                    <a:pt x="3078652" y="113592"/>
                    <a:pt x="3081917" y="112522"/>
                    <a:pt x="3085074" y="111772"/>
                  </a:cubicBezTo>
                  <a:cubicBezTo>
                    <a:pt x="3095510" y="109364"/>
                    <a:pt x="3106482" y="107705"/>
                    <a:pt x="3117934" y="106795"/>
                  </a:cubicBezTo>
                  <a:cubicBezTo>
                    <a:pt x="3110228" y="130236"/>
                    <a:pt x="3100755" y="156246"/>
                    <a:pt x="3089570" y="184931"/>
                  </a:cubicBezTo>
                  <a:cubicBezTo>
                    <a:pt x="3078385" y="213563"/>
                    <a:pt x="3067628" y="238449"/>
                    <a:pt x="3057352" y="259535"/>
                  </a:cubicBezTo>
                  <a:cubicBezTo>
                    <a:pt x="3047077" y="280621"/>
                    <a:pt x="3039370" y="291752"/>
                    <a:pt x="3034233" y="292983"/>
                  </a:cubicBezTo>
                  <a:cubicBezTo>
                    <a:pt x="3032092" y="292823"/>
                    <a:pt x="3030807" y="290468"/>
                    <a:pt x="3030379" y="285973"/>
                  </a:cubicBezTo>
                  <a:cubicBezTo>
                    <a:pt x="3031289" y="274787"/>
                    <a:pt x="3034072" y="261729"/>
                    <a:pt x="3038782" y="246744"/>
                  </a:cubicBezTo>
                  <a:cubicBezTo>
                    <a:pt x="3043491" y="231759"/>
                    <a:pt x="3047933" y="219289"/>
                    <a:pt x="3052161" y="209335"/>
                  </a:cubicBezTo>
                  <a:cubicBezTo>
                    <a:pt x="3052589" y="208425"/>
                    <a:pt x="3052964" y="207623"/>
                    <a:pt x="3053285" y="206820"/>
                  </a:cubicBezTo>
                  <a:cubicBezTo>
                    <a:pt x="3054355" y="204411"/>
                    <a:pt x="3055158" y="202378"/>
                    <a:pt x="3055800" y="200719"/>
                  </a:cubicBezTo>
                  <a:cubicBezTo>
                    <a:pt x="3056389" y="199060"/>
                    <a:pt x="3056871" y="197240"/>
                    <a:pt x="3057299" y="195260"/>
                  </a:cubicBezTo>
                  <a:cubicBezTo>
                    <a:pt x="3057673" y="193280"/>
                    <a:pt x="3057995" y="190604"/>
                    <a:pt x="3058316" y="187072"/>
                  </a:cubicBezTo>
                  <a:cubicBezTo>
                    <a:pt x="3058637" y="180275"/>
                    <a:pt x="3056710" y="174549"/>
                    <a:pt x="3052536" y="169946"/>
                  </a:cubicBezTo>
                  <a:cubicBezTo>
                    <a:pt x="3048361" y="165344"/>
                    <a:pt x="3043598" y="163792"/>
                    <a:pt x="3038139" y="165290"/>
                  </a:cubicBezTo>
                  <a:cubicBezTo>
                    <a:pt x="3037230" y="165718"/>
                    <a:pt x="3036159" y="166628"/>
                    <a:pt x="3034875" y="167912"/>
                  </a:cubicBezTo>
                  <a:cubicBezTo>
                    <a:pt x="3033590" y="169197"/>
                    <a:pt x="3032466" y="170481"/>
                    <a:pt x="3031450" y="171766"/>
                  </a:cubicBezTo>
                  <a:cubicBezTo>
                    <a:pt x="3030486" y="173050"/>
                    <a:pt x="3029898" y="173853"/>
                    <a:pt x="3029737" y="174174"/>
                  </a:cubicBezTo>
                  <a:cubicBezTo>
                    <a:pt x="3025937" y="179633"/>
                    <a:pt x="3019890" y="187660"/>
                    <a:pt x="3011595" y="198310"/>
                  </a:cubicBezTo>
                  <a:cubicBezTo>
                    <a:pt x="3003299" y="208960"/>
                    <a:pt x="2994523" y="219878"/>
                    <a:pt x="2985264" y="230956"/>
                  </a:cubicBezTo>
                  <a:cubicBezTo>
                    <a:pt x="2976059" y="242088"/>
                    <a:pt x="2968245" y="251025"/>
                    <a:pt x="2961930" y="257822"/>
                  </a:cubicBezTo>
                  <a:lnTo>
                    <a:pt x="2962144" y="258250"/>
                  </a:lnTo>
                  <a:lnTo>
                    <a:pt x="2961930" y="258036"/>
                  </a:lnTo>
                  <a:lnTo>
                    <a:pt x="2961716" y="258036"/>
                  </a:lnTo>
                  <a:cubicBezTo>
                    <a:pt x="2968085" y="236897"/>
                    <a:pt x="2978414" y="219022"/>
                    <a:pt x="2992756" y="204519"/>
                  </a:cubicBezTo>
                  <a:cubicBezTo>
                    <a:pt x="2994255" y="202699"/>
                    <a:pt x="2995914" y="201307"/>
                    <a:pt x="2997734" y="200344"/>
                  </a:cubicBezTo>
                  <a:cubicBezTo>
                    <a:pt x="2999553" y="199381"/>
                    <a:pt x="3001640" y="199006"/>
                    <a:pt x="3004102" y="199327"/>
                  </a:cubicBezTo>
                  <a:cubicBezTo>
                    <a:pt x="3006350" y="199648"/>
                    <a:pt x="3007902" y="198846"/>
                    <a:pt x="3008651" y="196919"/>
                  </a:cubicBezTo>
                  <a:cubicBezTo>
                    <a:pt x="3009400" y="195046"/>
                    <a:pt x="3009240" y="192745"/>
                    <a:pt x="3008223" y="190015"/>
                  </a:cubicBezTo>
                  <a:cubicBezTo>
                    <a:pt x="3006724" y="187125"/>
                    <a:pt x="3004049" y="184556"/>
                    <a:pt x="3000195" y="182202"/>
                  </a:cubicBezTo>
                  <a:cubicBezTo>
                    <a:pt x="2996342" y="179847"/>
                    <a:pt x="2992007" y="178562"/>
                    <a:pt x="2987244" y="178241"/>
                  </a:cubicBezTo>
                  <a:cubicBezTo>
                    <a:pt x="2982481" y="177920"/>
                    <a:pt x="2978039" y="179526"/>
                    <a:pt x="2973972" y="183004"/>
                  </a:cubicBezTo>
                  <a:cubicBezTo>
                    <a:pt x="2961395" y="194350"/>
                    <a:pt x="2952190" y="207301"/>
                    <a:pt x="2946196" y="221912"/>
                  </a:cubicBezTo>
                  <a:cubicBezTo>
                    <a:pt x="2940202" y="236522"/>
                    <a:pt x="2936723" y="253166"/>
                    <a:pt x="2935653" y="271897"/>
                  </a:cubicBezTo>
                  <a:cubicBezTo>
                    <a:pt x="2935332" y="278694"/>
                    <a:pt x="2936991" y="284956"/>
                    <a:pt x="2940523" y="290629"/>
                  </a:cubicBezTo>
                  <a:cubicBezTo>
                    <a:pt x="2944055" y="296301"/>
                    <a:pt x="2948818" y="299459"/>
                    <a:pt x="2954705" y="300048"/>
                  </a:cubicBezTo>
                  <a:cubicBezTo>
                    <a:pt x="2957702" y="300208"/>
                    <a:pt x="2960485" y="299298"/>
                    <a:pt x="2963001" y="297318"/>
                  </a:cubicBezTo>
                  <a:cubicBezTo>
                    <a:pt x="2965516" y="295338"/>
                    <a:pt x="2967657" y="292930"/>
                    <a:pt x="2969476" y="290040"/>
                  </a:cubicBezTo>
                  <a:cubicBezTo>
                    <a:pt x="2981090" y="271309"/>
                    <a:pt x="2992061" y="254076"/>
                    <a:pt x="3002336" y="238342"/>
                  </a:cubicBezTo>
                  <a:cubicBezTo>
                    <a:pt x="3000677" y="248457"/>
                    <a:pt x="2999285" y="258625"/>
                    <a:pt x="2998269" y="268740"/>
                  </a:cubicBezTo>
                  <a:cubicBezTo>
                    <a:pt x="2997680" y="273717"/>
                    <a:pt x="2997680" y="280300"/>
                    <a:pt x="2998269" y="288488"/>
                  </a:cubicBezTo>
                  <a:cubicBezTo>
                    <a:pt x="2998858" y="296676"/>
                    <a:pt x="3001212" y="304115"/>
                    <a:pt x="3005280" y="310912"/>
                  </a:cubicBezTo>
                  <a:cubicBezTo>
                    <a:pt x="3009347" y="317709"/>
                    <a:pt x="3016251" y="321562"/>
                    <a:pt x="3025937" y="322472"/>
                  </a:cubicBezTo>
                  <a:cubicBezTo>
                    <a:pt x="3033483" y="322472"/>
                    <a:pt x="3041297" y="316478"/>
                    <a:pt x="3049271" y="304436"/>
                  </a:cubicBezTo>
                  <a:cubicBezTo>
                    <a:pt x="3057299" y="292395"/>
                    <a:pt x="3065219" y="277249"/>
                    <a:pt x="3073087" y="258946"/>
                  </a:cubicBezTo>
                  <a:cubicBezTo>
                    <a:pt x="3080953" y="240643"/>
                    <a:pt x="3088179" y="221858"/>
                    <a:pt x="3094868" y="202592"/>
                  </a:cubicBezTo>
                  <a:cubicBezTo>
                    <a:pt x="3101504" y="183325"/>
                    <a:pt x="3107177" y="166360"/>
                    <a:pt x="3111887" y="151697"/>
                  </a:cubicBezTo>
                  <a:cubicBezTo>
                    <a:pt x="3112636" y="149716"/>
                    <a:pt x="3113332" y="147843"/>
                    <a:pt x="3113921" y="146024"/>
                  </a:cubicBezTo>
                  <a:cubicBezTo>
                    <a:pt x="3112422" y="153409"/>
                    <a:pt x="3111030" y="160902"/>
                    <a:pt x="3109853" y="168448"/>
                  </a:cubicBezTo>
                  <a:cubicBezTo>
                    <a:pt x="3105144" y="196437"/>
                    <a:pt x="3101665" y="226942"/>
                    <a:pt x="3099417" y="259963"/>
                  </a:cubicBezTo>
                  <a:cubicBezTo>
                    <a:pt x="3097170" y="292983"/>
                    <a:pt x="3096688" y="323435"/>
                    <a:pt x="3098079" y="351211"/>
                  </a:cubicBezTo>
                  <a:cubicBezTo>
                    <a:pt x="3098400" y="356937"/>
                    <a:pt x="3099578" y="363306"/>
                    <a:pt x="3101718" y="370263"/>
                  </a:cubicBezTo>
                  <a:cubicBezTo>
                    <a:pt x="3103859" y="377220"/>
                    <a:pt x="3107177" y="382304"/>
                    <a:pt x="3111673" y="385462"/>
                  </a:cubicBezTo>
                  <a:cubicBezTo>
                    <a:pt x="3116168" y="388620"/>
                    <a:pt x="3122269" y="387442"/>
                    <a:pt x="3129815" y="381823"/>
                  </a:cubicBezTo>
                  <a:cubicBezTo>
                    <a:pt x="3134204" y="378344"/>
                    <a:pt x="3137361" y="373956"/>
                    <a:pt x="3139341" y="368657"/>
                  </a:cubicBezTo>
                  <a:cubicBezTo>
                    <a:pt x="3141322" y="363359"/>
                    <a:pt x="3142606" y="357900"/>
                    <a:pt x="3143195" y="352335"/>
                  </a:cubicBezTo>
                  <a:cubicBezTo>
                    <a:pt x="3143355" y="350354"/>
                    <a:pt x="3143088" y="348535"/>
                    <a:pt x="3142392" y="346769"/>
                  </a:cubicBezTo>
                  <a:cubicBezTo>
                    <a:pt x="3141696" y="345056"/>
                    <a:pt x="3140465" y="344307"/>
                    <a:pt x="3138646" y="344628"/>
                  </a:cubicBezTo>
                  <a:cubicBezTo>
                    <a:pt x="3137575" y="349177"/>
                    <a:pt x="3135167" y="352923"/>
                    <a:pt x="3131367" y="355974"/>
                  </a:cubicBezTo>
                  <a:lnTo>
                    <a:pt x="3131367" y="354636"/>
                  </a:lnTo>
                  <a:cubicBezTo>
                    <a:pt x="3129548" y="315621"/>
                    <a:pt x="3130778" y="274038"/>
                    <a:pt x="3135007" y="229779"/>
                  </a:cubicBezTo>
                  <a:cubicBezTo>
                    <a:pt x="3139234" y="185573"/>
                    <a:pt x="3145121" y="144043"/>
                    <a:pt x="3152721" y="105190"/>
                  </a:cubicBezTo>
                  <a:moveTo>
                    <a:pt x="2928910" y="169786"/>
                  </a:moveTo>
                  <a:cubicBezTo>
                    <a:pt x="2915584" y="161597"/>
                    <a:pt x="2901616" y="158921"/>
                    <a:pt x="2886952" y="161758"/>
                  </a:cubicBezTo>
                  <a:cubicBezTo>
                    <a:pt x="2872288" y="164541"/>
                    <a:pt x="2858587" y="170428"/>
                    <a:pt x="2845904" y="179312"/>
                  </a:cubicBezTo>
                  <a:cubicBezTo>
                    <a:pt x="2833220" y="188249"/>
                    <a:pt x="2823159" y="197882"/>
                    <a:pt x="2815720" y="208318"/>
                  </a:cubicBezTo>
                  <a:cubicBezTo>
                    <a:pt x="2814489" y="209817"/>
                    <a:pt x="2813097" y="212332"/>
                    <a:pt x="2811546" y="215811"/>
                  </a:cubicBezTo>
                  <a:cubicBezTo>
                    <a:pt x="2810208" y="218701"/>
                    <a:pt x="2809405" y="221858"/>
                    <a:pt x="2808923" y="225176"/>
                  </a:cubicBezTo>
                  <a:cubicBezTo>
                    <a:pt x="2808549" y="225872"/>
                    <a:pt x="2808281" y="226621"/>
                    <a:pt x="2808013" y="227371"/>
                  </a:cubicBezTo>
                  <a:cubicBezTo>
                    <a:pt x="2805444" y="234649"/>
                    <a:pt x="2803197" y="241660"/>
                    <a:pt x="2801217" y="248457"/>
                  </a:cubicBezTo>
                  <a:cubicBezTo>
                    <a:pt x="2797738" y="261140"/>
                    <a:pt x="2792654" y="273931"/>
                    <a:pt x="2786017" y="286775"/>
                  </a:cubicBezTo>
                  <a:cubicBezTo>
                    <a:pt x="2784037" y="290682"/>
                    <a:pt x="2781254" y="294428"/>
                    <a:pt x="2777615" y="297907"/>
                  </a:cubicBezTo>
                  <a:cubicBezTo>
                    <a:pt x="2773976" y="301386"/>
                    <a:pt x="2769962" y="302831"/>
                    <a:pt x="2765574" y="302188"/>
                  </a:cubicBezTo>
                  <a:cubicBezTo>
                    <a:pt x="2764075" y="302028"/>
                    <a:pt x="2762951" y="299834"/>
                    <a:pt x="2762148" y="295606"/>
                  </a:cubicBezTo>
                  <a:cubicBezTo>
                    <a:pt x="2761399" y="291378"/>
                    <a:pt x="2761453" y="284206"/>
                    <a:pt x="2762363" y="274038"/>
                  </a:cubicBezTo>
                  <a:cubicBezTo>
                    <a:pt x="2763272" y="263923"/>
                    <a:pt x="2765627" y="249902"/>
                    <a:pt x="2769374" y="232080"/>
                  </a:cubicBezTo>
                  <a:cubicBezTo>
                    <a:pt x="2769534" y="231652"/>
                    <a:pt x="2769588" y="231277"/>
                    <a:pt x="2769588" y="230956"/>
                  </a:cubicBezTo>
                  <a:cubicBezTo>
                    <a:pt x="2771728" y="221270"/>
                    <a:pt x="2773816" y="211583"/>
                    <a:pt x="2775956" y="201950"/>
                  </a:cubicBezTo>
                  <a:cubicBezTo>
                    <a:pt x="2777027" y="195742"/>
                    <a:pt x="2775528" y="190550"/>
                    <a:pt x="2771407" y="186322"/>
                  </a:cubicBezTo>
                  <a:cubicBezTo>
                    <a:pt x="2767340" y="181345"/>
                    <a:pt x="2762470" y="178295"/>
                    <a:pt x="2756904" y="177278"/>
                  </a:cubicBezTo>
                  <a:cubicBezTo>
                    <a:pt x="2755673" y="177117"/>
                    <a:pt x="2754121" y="177117"/>
                    <a:pt x="2752248" y="177278"/>
                  </a:cubicBezTo>
                  <a:cubicBezTo>
                    <a:pt x="2750375" y="177439"/>
                    <a:pt x="2748983" y="177974"/>
                    <a:pt x="2748073" y="178884"/>
                  </a:cubicBezTo>
                  <a:cubicBezTo>
                    <a:pt x="2747913" y="178884"/>
                    <a:pt x="2747859" y="178937"/>
                    <a:pt x="2747859" y="179098"/>
                  </a:cubicBezTo>
                  <a:cubicBezTo>
                    <a:pt x="2747271" y="179847"/>
                    <a:pt x="2746735" y="181078"/>
                    <a:pt x="2746254" y="182737"/>
                  </a:cubicBezTo>
                  <a:cubicBezTo>
                    <a:pt x="2745826" y="184396"/>
                    <a:pt x="2745397" y="186001"/>
                    <a:pt x="2745130" y="187500"/>
                  </a:cubicBezTo>
                  <a:cubicBezTo>
                    <a:pt x="2744809" y="188838"/>
                    <a:pt x="2744595" y="189908"/>
                    <a:pt x="2744434" y="190657"/>
                  </a:cubicBezTo>
                  <a:cubicBezTo>
                    <a:pt x="2737317" y="215597"/>
                    <a:pt x="2732553" y="241232"/>
                    <a:pt x="2730145" y="267509"/>
                  </a:cubicBezTo>
                  <a:cubicBezTo>
                    <a:pt x="2729235" y="274787"/>
                    <a:pt x="2728914" y="283029"/>
                    <a:pt x="2729235" y="292234"/>
                  </a:cubicBezTo>
                  <a:cubicBezTo>
                    <a:pt x="2729556" y="301439"/>
                    <a:pt x="2731376" y="309253"/>
                    <a:pt x="2734694" y="315568"/>
                  </a:cubicBezTo>
                  <a:cubicBezTo>
                    <a:pt x="2736353" y="318886"/>
                    <a:pt x="2739297" y="322151"/>
                    <a:pt x="2743524" y="325308"/>
                  </a:cubicBezTo>
                  <a:cubicBezTo>
                    <a:pt x="2747752" y="328466"/>
                    <a:pt x="2753051" y="330125"/>
                    <a:pt x="2759419" y="330285"/>
                  </a:cubicBezTo>
                  <a:cubicBezTo>
                    <a:pt x="2764557" y="329964"/>
                    <a:pt x="2769213" y="328305"/>
                    <a:pt x="2773387" y="325201"/>
                  </a:cubicBezTo>
                  <a:cubicBezTo>
                    <a:pt x="2777562" y="322097"/>
                    <a:pt x="2781040" y="318725"/>
                    <a:pt x="2783823" y="314979"/>
                  </a:cubicBezTo>
                  <a:cubicBezTo>
                    <a:pt x="2786606" y="311286"/>
                    <a:pt x="2788693" y="308289"/>
                    <a:pt x="2790085" y="306042"/>
                  </a:cubicBezTo>
                  <a:cubicBezTo>
                    <a:pt x="2794901" y="297853"/>
                    <a:pt x="2798862" y="289558"/>
                    <a:pt x="2801859" y="281102"/>
                  </a:cubicBezTo>
                  <a:cubicBezTo>
                    <a:pt x="2804856" y="272647"/>
                    <a:pt x="2807585" y="263923"/>
                    <a:pt x="2810047" y="255039"/>
                  </a:cubicBezTo>
                  <a:cubicBezTo>
                    <a:pt x="2811385" y="250276"/>
                    <a:pt x="2812830" y="245353"/>
                    <a:pt x="2814435" y="240375"/>
                  </a:cubicBezTo>
                  <a:cubicBezTo>
                    <a:pt x="2814649" y="240482"/>
                    <a:pt x="2814864" y="240589"/>
                    <a:pt x="2815131" y="240643"/>
                  </a:cubicBezTo>
                  <a:cubicBezTo>
                    <a:pt x="2816576" y="241178"/>
                    <a:pt x="2818128" y="241446"/>
                    <a:pt x="2819787" y="241446"/>
                  </a:cubicBezTo>
                  <a:cubicBezTo>
                    <a:pt x="2821446" y="241446"/>
                    <a:pt x="2822945" y="241018"/>
                    <a:pt x="2824336" y="240108"/>
                  </a:cubicBezTo>
                  <a:cubicBezTo>
                    <a:pt x="2830062" y="235559"/>
                    <a:pt x="2837769" y="230261"/>
                    <a:pt x="2847349" y="224106"/>
                  </a:cubicBezTo>
                  <a:cubicBezTo>
                    <a:pt x="2856928" y="218005"/>
                    <a:pt x="2866669" y="212011"/>
                    <a:pt x="2876463" y="206178"/>
                  </a:cubicBezTo>
                  <a:cubicBezTo>
                    <a:pt x="2886310" y="200344"/>
                    <a:pt x="2894391" y="195795"/>
                    <a:pt x="2900706" y="192477"/>
                  </a:cubicBezTo>
                  <a:cubicBezTo>
                    <a:pt x="2907075" y="189159"/>
                    <a:pt x="2909858" y="188035"/>
                    <a:pt x="2909108" y="189052"/>
                  </a:cubicBezTo>
                  <a:cubicBezTo>
                    <a:pt x="2893856" y="207783"/>
                    <a:pt x="2875071" y="227531"/>
                    <a:pt x="2852861" y="248243"/>
                  </a:cubicBezTo>
                  <a:cubicBezTo>
                    <a:pt x="2841676" y="259000"/>
                    <a:pt x="2831775" y="268793"/>
                    <a:pt x="2823159" y="277731"/>
                  </a:cubicBezTo>
                  <a:cubicBezTo>
                    <a:pt x="2814543" y="286668"/>
                    <a:pt x="2808816" y="293840"/>
                    <a:pt x="2805926" y="299298"/>
                  </a:cubicBezTo>
                  <a:cubicBezTo>
                    <a:pt x="2802287" y="306844"/>
                    <a:pt x="2801217" y="315033"/>
                    <a:pt x="2802661" y="323810"/>
                  </a:cubicBezTo>
                  <a:cubicBezTo>
                    <a:pt x="2804107" y="332586"/>
                    <a:pt x="2809137" y="339169"/>
                    <a:pt x="2817753" y="343558"/>
                  </a:cubicBezTo>
                  <a:cubicBezTo>
                    <a:pt x="2820911" y="344788"/>
                    <a:pt x="2824229" y="345163"/>
                    <a:pt x="2827708" y="344788"/>
                  </a:cubicBezTo>
                  <a:cubicBezTo>
                    <a:pt x="2831186" y="344414"/>
                    <a:pt x="2834505" y="343718"/>
                    <a:pt x="2837662" y="342648"/>
                  </a:cubicBezTo>
                  <a:cubicBezTo>
                    <a:pt x="2854467" y="337671"/>
                    <a:pt x="2870308" y="330874"/>
                    <a:pt x="2885293" y="322258"/>
                  </a:cubicBezTo>
                  <a:cubicBezTo>
                    <a:pt x="2886631" y="321508"/>
                    <a:pt x="2888076" y="320759"/>
                    <a:pt x="2889628" y="320010"/>
                  </a:cubicBezTo>
                  <a:cubicBezTo>
                    <a:pt x="2895354" y="317013"/>
                    <a:pt x="2900813" y="313427"/>
                    <a:pt x="2905951" y="309360"/>
                  </a:cubicBezTo>
                  <a:cubicBezTo>
                    <a:pt x="2911088" y="305292"/>
                    <a:pt x="2914032" y="300208"/>
                    <a:pt x="2914781" y="294161"/>
                  </a:cubicBezTo>
                  <a:cubicBezTo>
                    <a:pt x="2907235" y="295659"/>
                    <a:pt x="2899529" y="298228"/>
                    <a:pt x="2891661" y="301867"/>
                  </a:cubicBezTo>
                  <a:cubicBezTo>
                    <a:pt x="2887273" y="303847"/>
                    <a:pt x="2882992" y="305506"/>
                    <a:pt x="2878710" y="306844"/>
                  </a:cubicBezTo>
                  <a:cubicBezTo>
                    <a:pt x="2867364" y="310644"/>
                    <a:pt x="2855965" y="314016"/>
                    <a:pt x="2844459" y="317066"/>
                  </a:cubicBezTo>
                  <a:cubicBezTo>
                    <a:pt x="2844031" y="317227"/>
                    <a:pt x="2843228" y="317494"/>
                    <a:pt x="2842211" y="317976"/>
                  </a:cubicBezTo>
                  <a:cubicBezTo>
                    <a:pt x="2840070" y="318886"/>
                    <a:pt x="2837769" y="319582"/>
                    <a:pt x="2835307" y="320117"/>
                  </a:cubicBezTo>
                  <a:cubicBezTo>
                    <a:pt x="2832792" y="320652"/>
                    <a:pt x="2831026" y="320224"/>
                    <a:pt x="2829956" y="318886"/>
                  </a:cubicBezTo>
                  <a:cubicBezTo>
                    <a:pt x="2829635" y="318458"/>
                    <a:pt x="2829527" y="317976"/>
                    <a:pt x="2829527" y="317548"/>
                  </a:cubicBezTo>
                  <a:cubicBezTo>
                    <a:pt x="2829367" y="316317"/>
                    <a:pt x="2829581" y="315247"/>
                    <a:pt x="2830223" y="314283"/>
                  </a:cubicBezTo>
                  <a:cubicBezTo>
                    <a:pt x="2830812" y="313320"/>
                    <a:pt x="2831561" y="312410"/>
                    <a:pt x="2832471" y="311661"/>
                  </a:cubicBezTo>
                  <a:cubicBezTo>
                    <a:pt x="2841515" y="301974"/>
                    <a:pt x="2850239" y="292769"/>
                    <a:pt x="2858534" y="283992"/>
                  </a:cubicBezTo>
                  <a:cubicBezTo>
                    <a:pt x="2873519" y="267830"/>
                    <a:pt x="2889467" y="251025"/>
                    <a:pt x="2906379" y="233632"/>
                  </a:cubicBezTo>
                  <a:cubicBezTo>
                    <a:pt x="2908520" y="231491"/>
                    <a:pt x="2910607" y="229351"/>
                    <a:pt x="2912747" y="227049"/>
                  </a:cubicBezTo>
                  <a:cubicBezTo>
                    <a:pt x="2919384" y="220841"/>
                    <a:pt x="2925485" y="214366"/>
                    <a:pt x="2930997" y="207676"/>
                  </a:cubicBezTo>
                  <a:cubicBezTo>
                    <a:pt x="2936509" y="200933"/>
                    <a:pt x="2939560" y="194350"/>
                    <a:pt x="2940042" y="187821"/>
                  </a:cubicBezTo>
                  <a:cubicBezTo>
                    <a:pt x="2940577" y="181345"/>
                    <a:pt x="2936830" y="175351"/>
                    <a:pt x="2928803" y="169893"/>
                  </a:cubicBezTo>
                  <a:moveTo>
                    <a:pt x="3194679" y="118783"/>
                  </a:moveTo>
                  <a:cubicBezTo>
                    <a:pt x="3193020" y="118462"/>
                    <a:pt x="3191628" y="118569"/>
                    <a:pt x="3190504" y="118997"/>
                  </a:cubicBezTo>
                  <a:cubicBezTo>
                    <a:pt x="3189380" y="119425"/>
                    <a:pt x="3188417" y="120656"/>
                    <a:pt x="3187668" y="122636"/>
                  </a:cubicBezTo>
                  <a:cubicBezTo>
                    <a:pt x="3184617" y="131092"/>
                    <a:pt x="3181781" y="139709"/>
                    <a:pt x="3179052" y="148485"/>
                  </a:cubicBezTo>
                  <a:cubicBezTo>
                    <a:pt x="3178730" y="150145"/>
                    <a:pt x="3178516" y="151911"/>
                    <a:pt x="3178356" y="153677"/>
                  </a:cubicBezTo>
                  <a:cubicBezTo>
                    <a:pt x="3178195" y="154586"/>
                    <a:pt x="3178142" y="155496"/>
                    <a:pt x="3178142" y="156406"/>
                  </a:cubicBezTo>
                  <a:lnTo>
                    <a:pt x="3178142" y="158226"/>
                  </a:lnTo>
                  <a:cubicBezTo>
                    <a:pt x="3178142" y="159564"/>
                    <a:pt x="3178356" y="160955"/>
                    <a:pt x="3178838" y="162293"/>
                  </a:cubicBezTo>
                  <a:cubicBezTo>
                    <a:pt x="3179908" y="164862"/>
                    <a:pt x="3181727" y="166628"/>
                    <a:pt x="3184296" y="167645"/>
                  </a:cubicBezTo>
                  <a:cubicBezTo>
                    <a:pt x="3186865" y="168608"/>
                    <a:pt x="3189273" y="168501"/>
                    <a:pt x="3191575" y="167324"/>
                  </a:cubicBezTo>
                  <a:cubicBezTo>
                    <a:pt x="3192003" y="166896"/>
                    <a:pt x="3192485" y="166414"/>
                    <a:pt x="3192913" y="165986"/>
                  </a:cubicBezTo>
                  <a:cubicBezTo>
                    <a:pt x="3193501" y="165237"/>
                    <a:pt x="3194197" y="164701"/>
                    <a:pt x="3194946" y="164380"/>
                  </a:cubicBezTo>
                  <a:cubicBezTo>
                    <a:pt x="3199335" y="162882"/>
                    <a:pt x="3202921" y="160313"/>
                    <a:pt x="3205703" y="156781"/>
                  </a:cubicBezTo>
                  <a:cubicBezTo>
                    <a:pt x="3208486" y="153249"/>
                    <a:pt x="3211109" y="149288"/>
                    <a:pt x="3213517" y="144900"/>
                  </a:cubicBezTo>
                  <a:cubicBezTo>
                    <a:pt x="3215337" y="141742"/>
                    <a:pt x="3215390" y="138531"/>
                    <a:pt x="3213731" y="135374"/>
                  </a:cubicBezTo>
                  <a:cubicBezTo>
                    <a:pt x="3209771" y="126169"/>
                    <a:pt x="3203456" y="120656"/>
                    <a:pt x="3194679" y="118837"/>
                  </a:cubicBezTo>
                  <a:moveTo>
                    <a:pt x="1830673" y="343504"/>
                  </a:moveTo>
                  <a:cubicBezTo>
                    <a:pt x="1829603" y="348053"/>
                    <a:pt x="1827194" y="351799"/>
                    <a:pt x="1823395" y="354850"/>
                  </a:cubicBezTo>
                  <a:lnTo>
                    <a:pt x="1823395" y="353512"/>
                  </a:lnTo>
                  <a:cubicBezTo>
                    <a:pt x="1821575" y="314497"/>
                    <a:pt x="1822806" y="272914"/>
                    <a:pt x="1827034" y="228655"/>
                  </a:cubicBezTo>
                  <a:cubicBezTo>
                    <a:pt x="1831262" y="184449"/>
                    <a:pt x="1837149" y="142920"/>
                    <a:pt x="1844748" y="104066"/>
                  </a:cubicBezTo>
                  <a:cubicBezTo>
                    <a:pt x="1847745" y="103905"/>
                    <a:pt x="1850796" y="103852"/>
                    <a:pt x="1853793" y="103852"/>
                  </a:cubicBezTo>
                  <a:cubicBezTo>
                    <a:pt x="1856789" y="103852"/>
                    <a:pt x="1860001" y="103798"/>
                    <a:pt x="1862837" y="103638"/>
                  </a:cubicBezTo>
                  <a:cubicBezTo>
                    <a:pt x="1890345" y="103798"/>
                    <a:pt x="1914910" y="108401"/>
                    <a:pt x="1936531" y="117445"/>
                  </a:cubicBezTo>
                  <a:cubicBezTo>
                    <a:pt x="1938511" y="118355"/>
                    <a:pt x="1941187" y="119265"/>
                    <a:pt x="1944559" y="120175"/>
                  </a:cubicBezTo>
                  <a:cubicBezTo>
                    <a:pt x="1947984" y="121084"/>
                    <a:pt x="1951034" y="121138"/>
                    <a:pt x="1953764" y="120282"/>
                  </a:cubicBezTo>
                  <a:cubicBezTo>
                    <a:pt x="1956493" y="119479"/>
                    <a:pt x="1957938" y="116856"/>
                    <a:pt x="1958098" y="112468"/>
                  </a:cubicBezTo>
                  <a:cubicBezTo>
                    <a:pt x="1957777" y="104601"/>
                    <a:pt x="1954406" y="98286"/>
                    <a:pt x="1947877" y="93416"/>
                  </a:cubicBezTo>
                  <a:cubicBezTo>
                    <a:pt x="1943488" y="90847"/>
                    <a:pt x="1938886" y="89509"/>
                    <a:pt x="1934069" y="89348"/>
                  </a:cubicBezTo>
                  <a:cubicBezTo>
                    <a:pt x="1932999" y="89188"/>
                    <a:pt x="1932035" y="89027"/>
                    <a:pt x="1931126" y="88920"/>
                  </a:cubicBezTo>
                  <a:cubicBezTo>
                    <a:pt x="1924008" y="87850"/>
                    <a:pt x="1916890" y="87047"/>
                    <a:pt x="1909826" y="86405"/>
                  </a:cubicBezTo>
                  <a:cubicBezTo>
                    <a:pt x="1895750" y="85067"/>
                    <a:pt x="1881622" y="84264"/>
                    <a:pt x="1867440" y="84157"/>
                  </a:cubicBezTo>
                  <a:cubicBezTo>
                    <a:pt x="1861392" y="84157"/>
                    <a:pt x="1855184" y="84104"/>
                    <a:pt x="1848869" y="83943"/>
                  </a:cubicBezTo>
                  <a:cubicBezTo>
                    <a:pt x="1853578" y="61412"/>
                    <a:pt x="1858823" y="39256"/>
                    <a:pt x="1864764" y="17528"/>
                  </a:cubicBezTo>
                  <a:cubicBezTo>
                    <a:pt x="1865995" y="13460"/>
                    <a:pt x="1866102" y="9660"/>
                    <a:pt x="1865085" y="6182"/>
                  </a:cubicBezTo>
                  <a:cubicBezTo>
                    <a:pt x="1864121" y="2703"/>
                    <a:pt x="1861553" y="669"/>
                    <a:pt x="1857485" y="81"/>
                  </a:cubicBezTo>
                  <a:cubicBezTo>
                    <a:pt x="1853257" y="-240"/>
                    <a:pt x="1849939" y="402"/>
                    <a:pt x="1847531" y="1900"/>
                  </a:cubicBezTo>
                  <a:cubicBezTo>
                    <a:pt x="1845123" y="3399"/>
                    <a:pt x="1843357" y="5165"/>
                    <a:pt x="1842340" y="7252"/>
                  </a:cubicBezTo>
                  <a:cubicBezTo>
                    <a:pt x="1841269" y="9286"/>
                    <a:pt x="1840520" y="10945"/>
                    <a:pt x="1840092" y="12122"/>
                  </a:cubicBezTo>
                  <a:cubicBezTo>
                    <a:pt x="1840092" y="12443"/>
                    <a:pt x="1840038" y="12657"/>
                    <a:pt x="1839878" y="12818"/>
                  </a:cubicBezTo>
                  <a:cubicBezTo>
                    <a:pt x="1833081" y="30639"/>
                    <a:pt x="1827729" y="49264"/>
                    <a:pt x="1823769" y="68583"/>
                  </a:cubicBezTo>
                  <a:cubicBezTo>
                    <a:pt x="1822431" y="73882"/>
                    <a:pt x="1821147" y="79073"/>
                    <a:pt x="1819916" y="84211"/>
                  </a:cubicBezTo>
                  <a:cubicBezTo>
                    <a:pt x="1810283" y="84371"/>
                    <a:pt x="1800917" y="84799"/>
                    <a:pt x="1791819" y="85442"/>
                  </a:cubicBezTo>
                  <a:cubicBezTo>
                    <a:pt x="1792889" y="81535"/>
                    <a:pt x="1793692" y="77414"/>
                    <a:pt x="1794281" y="72972"/>
                  </a:cubicBezTo>
                  <a:cubicBezTo>
                    <a:pt x="1795351" y="64570"/>
                    <a:pt x="1794977" y="56328"/>
                    <a:pt x="1793157" y="48140"/>
                  </a:cubicBezTo>
                  <a:cubicBezTo>
                    <a:pt x="1788180" y="31496"/>
                    <a:pt x="1777476" y="19882"/>
                    <a:pt x="1761046" y="13193"/>
                  </a:cubicBezTo>
                  <a:cubicBezTo>
                    <a:pt x="1744616" y="6556"/>
                    <a:pt x="1727437" y="7306"/>
                    <a:pt x="1709455" y="15440"/>
                  </a:cubicBezTo>
                  <a:cubicBezTo>
                    <a:pt x="1699341" y="20578"/>
                    <a:pt x="1690082" y="26840"/>
                    <a:pt x="1681680" y="34172"/>
                  </a:cubicBezTo>
                  <a:cubicBezTo>
                    <a:pt x="1673277" y="41503"/>
                    <a:pt x="1665410" y="49478"/>
                    <a:pt x="1657971" y="58094"/>
                  </a:cubicBezTo>
                  <a:cubicBezTo>
                    <a:pt x="1652352" y="64302"/>
                    <a:pt x="1644913" y="73989"/>
                    <a:pt x="1635654" y="87101"/>
                  </a:cubicBezTo>
                  <a:cubicBezTo>
                    <a:pt x="1626396" y="100212"/>
                    <a:pt x="1617833" y="114983"/>
                    <a:pt x="1610126" y="131199"/>
                  </a:cubicBezTo>
                  <a:cubicBezTo>
                    <a:pt x="1602420" y="147469"/>
                    <a:pt x="1598085" y="163363"/>
                    <a:pt x="1597175" y="178937"/>
                  </a:cubicBezTo>
                  <a:cubicBezTo>
                    <a:pt x="1597175" y="196330"/>
                    <a:pt x="1601992" y="209389"/>
                    <a:pt x="1611571" y="218166"/>
                  </a:cubicBezTo>
                  <a:cubicBezTo>
                    <a:pt x="1621151" y="226942"/>
                    <a:pt x="1632176" y="232883"/>
                    <a:pt x="1644592" y="235987"/>
                  </a:cubicBezTo>
                  <a:cubicBezTo>
                    <a:pt x="1657008" y="239091"/>
                    <a:pt x="1667444" y="241018"/>
                    <a:pt x="1675900" y="241767"/>
                  </a:cubicBezTo>
                  <a:lnTo>
                    <a:pt x="1677024" y="241767"/>
                  </a:lnTo>
                  <a:cubicBezTo>
                    <a:pt x="1691848" y="243586"/>
                    <a:pt x="1705067" y="247440"/>
                    <a:pt x="1716734" y="253327"/>
                  </a:cubicBezTo>
                  <a:cubicBezTo>
                    <a:pt x="1728347" y="259214"/>
                    <a:pt x="1733645" y="267027"/>
                    <a:pt x="1732629" y="276660"/>
                  </a:cubicBezTo>
                  <a:cubicBezTo>
                    <a:pt x="1730381" y="287096"/>
                    <a:pt x="1725189" y="295980"/>
                    <a:pt x="1717108" y="303312"/>
                  </a:cubicBezTo>
                  <a:cubicBezTo>
                    <a:pt x="1709027" y="310644"/>
                    <a:pt x="1699180" y="316585"/>
                    <a:pt x="1687513" y="321134"/>
                  </a:cubicBezTo>
                  <a:cubicBezTo>
                    <a:pt x="1671030" y="326860"/>
                    <a:pt x="1659416" y="327342"/>
                    <a:pt x="1652566" y="322472"/>
                  </a:cubicBezTo>
                  <a:cubicBezTo>
                    <a:pt x="1645769" y="317655"/>
                    <a:pt x="1643896" y="311072"/>
                    <a:pt x="1646893" y="302724"/>
                  </a:cubicBezTo>
                  <a:cubicBezTo>
                    <a:pt x="1649141" y="297586"/>
                    <a:pt x="1651817" y="292609"/>
                    <a:pt x="1654814" y="287739"/>
                  </a:cubicBezTo>
                  <a:cubicBezTo>
                    <a:pt x="1654814" y="287578"/>
                    <a:pt x="1654867" y="287525"/>
                    <a:pt x="1655028" y="287525"/>
                  </a:cubicBezTo>
                  <a:cubicBezTo>
                    <a:pt x="1655777" y="286026"/>
                    <a:pt x="1656419" y="284688"/>
                    <a:pt x="1656954" y="283564"/>
                  </a:cubicBezTo>
                  <a:cubicBezTo>
                    <a:pt x="1657490" y="282440"/>
                    <a:pt x="1657918" y="281263"/>
                    <a:pt x="1658292" y="280032"/>
                  </a:cubicBezTo>
                  <a:cubicBezTo>
                    <a:pt x="1658667" y="278801"/>
                    <a:pt x="1658774" y="277677"/>
                    <a:pt x="1658613" y="276607"/>
                  </a:cubicBezTo>
                  <a:cubicBezTo>
                    <a:pt x="1658613" y="275858"/>
                    <a:pt x="1658399" y="275269"/>
                    <a:pt x="1658025" y="274787"/>
                  </a:cubicBezTo>
                  <a:cubicBezTo>
                    <a:pt x="1657650" y="274359"/>
                    <a:pt x="1657222" y="274092"/>
                    <a:pt x="1656794" y="273985"/>
                  </a:cubicBezTo>
                  <a:cubicBezTo>
                    <a:pt x="1656366" y="273931"/>
                    <a:pt x="1655884" y="273931"/>
                    <a:pt x="1655456" y="273985"/>
                  </a:cubicBezTo>
                  <a:cubicBezTo>
                    <a:pt x="1655028" y="274038"/>
                    <a:pt x="1654493" y="274199"/>
                    <a:pt x="1653850" y="274306"/>
                  </a:cubicBezTo>
                  <a:cubicBezTo>
                    <a:pt x="1643575" y="279122"/>
                    <a:pt x="1635654" y="286401"/>
                    <a:pt x="1630035" y="296087"/>
                  </a:cubicBezTo>
                  <a:cubicBezTo>
                    <a:pt x="1622168" y="313160"/>
                    <a:pt x="1621740" y="327770"/>
                    <a:pt x="1628804" y="339865"/>
                  </a:cubicBezTo>
                  <a:cubicBezTo>
                    <a:pt x="1635815" y="351960"/>
                    <a:pt x="1647054" y="359131"/>
                    <a:pt x="1662467" y="361433"/>
                  </a:cubicBezTo>
                  <a:cubicBezTo>
                    <a:pt x="1674990" y="362663"/>
                    <a:pt x="1689547" y="359934"/>
                    <a:pt x="1706030" y="353244"/>
                  </a:cubicBezTo>
                  <a:cubicBezTo>
                    <a:pt x="1722514" y="346608"/>
                    <a:pt x="1737231" y="336975"/>
                    <a:pt x="1750236" y="324345"/>
                  </a:cubicBezTo>
                  <a:cubicBezTo>
                    <a:pt x="1763241" y="311715"/>
                    <a:pt x="1770733" y="297104"/>
                    <a:pt x="1772660" y="280460"/>
                  </a:cubicBezTo>
                  <a:cubicBezTo>
                    <a:pt x="1773570" y="263816"/>
                    <a:pt x="1770305" y="251079"/>
                    <a:pt x="1762812" y="242141"/>
                  </a:cubicBezTo>
                  <a:cubicBezTo>
                    <a:pt x="1755320" y="233204"/>
                    <a:pt x="1745580" y="226675"/>
                    <a:pt x="1733538" y="222500"/>
                  </a:cubicBezTo>
                  <a:cubicBezTo>
                    <a:pt x="1721497" y="218326"/>
                    <a:pt x="1709241" y="215115"/>
                    <a:pt x="1696665" y="212867"/>
                  </a:cubicBezTo>
                  <a:cubicBezTo>
                    <a:pt x="1682161" y="210138"/>
                    <a:pt x="1670066" y="206606"/>
                    <a:pt x="1660380" y="202324"/>
                  </a:cubicBezTo>
                  <a:cubicBezTo>
                    <a:pt x="1650693" y="197989"/>
                    <a:pt x="1646411" y="190550"/>
                    <a:pt x="1647428" y="180007"/>
                  </a:cubicBezTo>
                  <a:cubicBezTo>
                    <a:pt x="1650746" y="159724"/>
                    <a:pt x="1659416" y="139762"/>
                    <a:pt x="1673384" y="120014"/>
                  </a:cubicBezTo>
                  <a:cubicBezTo>
                    <a:pt x="1687352" y="100266"/>
                    <a:pt x="1702284" y="83997"/>
                    <a:pt x="1718072" y="71152"/>
                  </a:cubicBezTo>
                  <a:cubicBezTo>
                    <a:pt x="1733859" y="58308"/>
                    <a:pt x="1746222" y="52100"/>
                    <a:pt x="1755159" y="52582"/>
                  </a:cubicBezTo>
                  <a:cubicBezTo>
                    <a:pt x="1761046" y="53813"/>
                    <a:pt x="1764204" y="57559"/>
                    <a:pt x="1764579" y="63820"/>
                  </a:cubicBezTo>
                  <a:cubicBezTo>
                    <a:pt x="1764953" y="70082"/>
                    <a:pt x="1764364" y="76932"/>
                    <a:pt x="1762866" y="84318"/>
                  </a:cubicBezTo>
                  <a:cubicBezTo>
                    <a:pt x="1762598" y="85816"/>
                    <a:pt x="1762384" y="87261"/>
                    <a:pt x="1762170" y="88653"/>
                  </a:cubicBezTo>
                  <a:cubicBezTo>
                    <a:pt x="1761689" y="88706"/>
                    <a:pt x="1761260" y="88760"/>
                    <a:pt x="1760779" y="88867"/>
                  </a:cubicBezTo>
                  <a:cubicBezTo>
                    <a:pt x="1758210" y="89455"/>
                    <a:pt x="1755641" y="89830"/>
                    <a:pt x="1753072" y="89991"/>
                  </a:cubicBezTo>
                  <a:cubicBezTo>
                    <a:pt x="1750503" y="90151"/>
                    <a:pt x="1748149" y="89830"/>
                    <a:pt x="1746061" y="89081"/>
                  </a:cubicBezTo>
                  <a:cubicBezTo>
                    <a:pt x="1744831" y="88653"/>
                    <a:pt x="1743867" y="88117"/>
                    <a:pt x="1743118" y="87475"/>
                  </a:cubicBezTo>
                  <a:cubicBezTo>
                    <a:pt x="1741780" y="86726"/>
                    <a:pt x="1740603" y="86405"/>
                    <a:pt x="1739586" y="86458"/>
                  </a:cubicBezTo>
                  <a:cubicBezTo>
                    <a:pt x="1738622" y="86512"/>
                    <a:pt x="1737285" y="87582"/>
                    <a:pt x="1735625" y="89509"/>
                  </a:cubicBezTo>
                  <a:cubicBezTo>
                    <a:pt x="1732629" y="93576"/>
                    <a:pt x="1731719" y="97911"/>
                    <a:pt x="1732896" y="102460"/>
                  </a:cubicBezTo>
                  <a:cubicBezTo>
                    <a:pt x="1734127" y="107009"/>
                    <a:pt x="1736589" y="110809"/>
                    <a:pt x="1740282" y="113913"/>
                  </a:cubicBezTo>
                  <a:cubicBezTo>
                    <a:pt x="1743974" y="117017"/>
                    <a:pt x="1748095" y="118355"/>
                    <a:pt x="1752644" y="117873"/>
                  </a:cubicBezTo>
                  <a:cubicBezTo>
                    <a:pt x="1757461" y="117124"/>
                    <a:pt x="1762384" y="115733"/>
                    <a:pt x="1767361" y="113806"/>
                  </a:cubicBezTo>
                  <a:cubicBezTo>
                    <a:pt x="1770680" y="112468"/>
                    <a:pt x="1773944" y="111398"/>
                    <a:pt x="1777102" y="110648"/>
                  </a:cubicBezTo>
                  <a:cubicBezTo>
                    <a:pt x="1788876" y="107758"/>
                    <a:pt x="1801345" y="105939"/>
                    <a:pt x="1814511" y="105190"/>
                  </a:cubicBezTo>
                  <a:cubicBezTo>
                    <a:pt x="1809533" y="125740"/>
                    <a:pt x="1805199" y="146452"/>
                    <a:pt x="1801559" y="167324"/>
                  </a:cubicBezTo>
                  <a:cubicBezTo>
                    <a:pt x="1797010" y="195313"/>
                    <a:pt x="1793639" y="225819"/>
                    <a:pt x="1791337" y="258839"/>
                  </a:cubicBezTo>
                  <a:cubicBezTo>
                    <a:pt x="1789090" y="291859"/>
                    <a:pt x="1788608" y="322311"/>
                    <a:pt x="1790000" y="350087"/>
                  </a:cubicBezTo>
                  <a:cubicBezTo>
                    <a:pt x="1790160" y="355813"/>
                    <a:pt x="1791284" y="362182"/>
                    <a:pt x="1793425" y="369139"/>
                  </a:cubicBezTo>
                  <a:cubicBezTo>
                    <a:pt x="1795565" y="376096"/>
                    <a:pt x="1798883" y="381181"/>
                    <a:pt x="1803539" y="384338"/>
                  </a:cubicBezTo>
                  <a:cubicBezTo>
                    <a:pt x="1808142" y="387496"/>
                    <a:pt x="1814243" y="386318"/>
                    <a:pt x="1821789" y="380699"/>
                  </a:cubicBezTo>
                  <a:cubicBezTo>
                    <a:pt x="1826177" y="377220"/>
                    <a:pt x="1829335" y="372832"/>
                    <a:pt x="1831315" y="367534"/>
                  </a:cubicBezTo>
                  <a:cubicBezTo>
                    <a:pt x="1833295" y="362235"/>
                    <a:pt x="1834580" y="356776"/>
                    <a:pt x="1835168" y="351211"/>
                  </a:cubicBezTo>
                  <a:cubicBezTo>
                    <a:pt x="1835329" y="349230"/>
                    <a:pt x="1835008" y="347411"/>
                    <a:pt x="1834259" y="345645"/>
                  </a:cubicBezTo>
                  <a:cubicBezTo>
                    <a:pt x="1833509" y="343932"/>
                    <a:pt x="1832278" y="343183"/>
                    <a:pt x="1830619" y="343504"/>
                  </a:cubicBezTo>
                  <a:moveTo>
                    <a:pt x="653497" y="242356"/>
                  </a:moveTo>
                  <a:cubicBezTo>
                    <a:pt x="656387" y="229511"/>
                    <a:pt x="659705" y="219129"/>
                    <a:pt x="663452" y="211155"/>
                  </a:cubicBezTo>
                  <a:cubicBezTo>
                    <a:pt x="667251" y="203234"/>
                    <a:pt x="671533" y="199274"/>
                    <a:pt x="676403" y="199274"/>
                  </a:cubicBezTo>
                  <a:cubicBezTo>
                    <a:pt x="677313" y="199434"/>
                    <a:pt x="677848" y="200772"/>
                    <a:pt x="678009" y="203341"/>
                  </a:cubicBezTo>
                  <a:cubicBezTo>
                    <a:pt x="678169" y="205910"/>
                    <a:pt x="678009" y="208907"/>
                    <a:pt x="677420" y="212279"/>
                  </a:cubicBezTo>
                  <a:cubicBezTo>
                    <a:pt x="676885" y="215704"/>
                    <a:pt x="676082" y="218808"/>
                    <a:pt x="675065" y="221698"/>
                  </a:cubicBezTo>
                  <a:cubicBezTo>
                    <a:pt x="672657" y="227906"/>
                    <a:pt x="669927" y="233204"/>
                    <a:pt x="666877" y="237700"/>
                  </a:cubicBezTo>
                  <a:cubicBezTo>
                    <a:pt x="663826" y="242141"/>
                    <a:pt x="661257" y="245246"/>
                    <a:pt x="659170" y="246905"/>
                  </a:cubicBezTo>
                  <a:cubicBezTo>
                    <a:pt x="658582" y="247333"/>
                    <a:pt x="657832" y="247761"/>
                    <a:pt x="656923" y="248135"/>
                  </a:cubicBezTo>
                  <a:cubicBezTo>
                    <a:pt x="656013" y="248510"/>
                    <a:pt x="655156" y="248564"/>
                    <a:pt x="654300" y="248243"/>
                  </a:cubicBezTo>
                  <a:cubicBezTo>
                    <a:pt x="653444" y="247921"/>
                    <a:pt x="652962" y="247012"/>
                    <a:pt x="652802" y="245513"/>
                  </a:cubicBezTo>
                  <a:cubicBezTo>
                    <a:pt x="652802" y="244443"/>
                    <a:pt x="653016" y="243372"/>
                    <a:pt x="653497" y="242356"/>
                  </a:cubicBezTo>
                  <a:moveTo>
                    <a:pt x="847606" y="171391"/>
                  </a:moveTo>
                  <a:cubicBezTo>
                    <a:pt x="844128" y="168233"/>
                    <a:pt x="840114" y="166789"/>
                    <a:pt x="835565" y="167110"/>
                  </a:cubicBezTo>
                  <a:cubicBezTo>
                    <a:pt x="825289" y="169250"/>
                    <a:pt x="816673" y="174602"/>
                    <a:pt x="809716" y="183218"/>
                  </a:cubicBezTo>
                  <a:cubicBezTo>
                    <a:pt x="807735" y="185359"/>
                    <a:pt x="805060" y="188624"/>
                    <a:pt x="801688" y="193066"/>
                  </a:cubicBezTo>
                  <a:cubicBezTo>
                    <a:pt x="798263" y="197508"/>
                    <a:pt x="795373" y="201415"/>
                    <a:pt x="792965" y="204733"/>
                  </a:cubicBezTo>
                  <a:cubicBezTo>
                    <a:pt x="791734" y="206231"/>
                    <a:pt x="790931" y="207355"/>
                    <a:pt x="790449" y="208158"/>
                  </a:cubicBezTo>
                  <a:cubicBezTo>
                    <a:pt x="790128" y="206499"/>
                    <a:pt x="790289" y="203983"/>
                    <a:pt x="790877" y="200558"/>
                  </a:cubicBezTo>
                  <a:cubicBezTo>
                    <a:pt x="791466" y="197133"/>
                    <a:pt x="792215" y="193708"/>
                    <a:pt x="793125" y="190229"/>
                  </a:cubicBezTo>
                  <a:cubicBezTo>
                    <a:pt x="794035" y="186322"/>
                    <a:pt x="794624" y="183325"/>
                    <a:pt x="794945" y="181399"/>
                  </a:cubicBezTo>
                  <a:cubicBezTo>
                    <a:pt x="795373" y="178402"/>
                    <a:pt x="794945" y="175512"/>
                    <a:pt x="793607" y="172782"/>
                  </a:cubicBezTo>
                  <a:cubicBezTo>
                    <a:pt x="790717" y="167645"/>
                    <a:pt x="786596" y="164006"/>
                    <a:pt x="781137" y="161918"/>
                  </a:cubicBezTo>
                  <a:cubicBezTo>
                    <a:pt x="777337" y="160420"/>
                    <a:pt x="773591" y="159885"/>
                    <a:pt x="769791" y="160313"/>
                  </a:cubicBezTo>
                  <a:cubicBezTo>
                    <a:pt x="767811" y="160741"/>
                    <a:pt x="766366" y="161704"/>
                    <a:pt x="765456" y="163149"/>
                  </a:cubicBezTo>
                  <a:cubicBezTo>
                    <a:pt x="764547" y="164594"/>
                    <a:pt x="763958" y="166200"/>
                    <a:pt x="763637" y="168019"/>
                  </a:cubicBezTo>
                  <a:cubicBezTo>
                    <a:pt x="762406" y="172997"/>
                    <a:pt x="761229" y="177974"/>
                    <a:pt x="759998" y="183004"/>
                  </a:cubicBezTo>
                  <a:cubicBezTo>
                    <a:pt x="757857" y="191942"/>
                    <a:pt x="755770" y="200933"/>
                    <a:pt x="753629" y="209977"/>
                  </a:cubicBezTo>
                  <a:cubicBezTo>
                    <a:pt x="752612" y="214580"/>
                    <a:pt x="751809" y="219182"/>
                    <a:pt x="751060" y="223785"/>
                  </a:cubicBezTo>
                  <a:cubicBezTo>
                    <a:pt x="746458" y="244924"/>
                    <a:pt x="736343" y="262532"/>
                    <a:pt x="720662" y="276660"/>
                  </a:cubicBezTo>
                  <a:cubicBezTo>
                    <a:pt x="704874" y="290896"/>
                    <a:pt x="687909" y="298442"/>
                    <a:pt x="669767" y="299352"/>
                  </a:cubicBezTo>
                  <a:cubicBezTo>
                    <a:pt x="662649" y="299512"/>
                    <a:pt x="656709" y="296516"/>
                    <a:pt x="651945" y="290414"/>
                  </a:cubicBezTo>
                  <a:cubicBezTo>
                    <a:pt x="647182" y="284313"/>
                    <a:pt x="645951" y="275537"/>
                    <a:pt x="648199" y="264244"/>
                  </a:cubicBezTo>
                  <a:cubicBezTo>
                    <a:pt x="652427" y="264244"/>
                    <a:pt x="655906" y="264030"/>
                    <a:pt x="658635" y="263656"/>
                  </a:cubicBezTo>
                  <a:cubicBezTo>
                    <a:pt x="661365" y="263281"/>
                    <a:pt x="664843" y="262639"/>
                    <a:pt x="669071" y="261729"/>
                  </a:cubicBezTo>
                  <a:cubicBezTo>
                    <a:pt x="678116" y="259749"/>
                    <a:pt x="685983" y="255253"/>
                    <a:pt x="692672" y="248135"/>
                  </a:cubicBezTo>
                  <a:cubicBezTo>
                    <a:pt x="697650" y="242088"/>
                    <a:pt x="701075" y="234970"/>
                    <a:pt x="702894" y="226728"/>
                  </a:cubicBezTo>
                  <a:cubicBezTo>
                    <a:pt x="704714" y="218487"/>
                    <a:pt x="705142" y="210138"/>
                    <a:pt x="704232" y="201682"/>
                  </a:cubicBezTo>
                  <a:cubicBezTo>
                    <a:pt x="703804" y="196223"/>
                    <a:pt x="702573" y="191032"/>
                    <a:pt x="700593" y="186055"/>
                  </a:cubicBezTo>
                  <a:cubicBezTo>
                    <a:pt x="698613" y="181078"/>
                    <a:pt x="695616" y="177224"/>
                    <a:pt x="691549" y="174495"/>
                  </a:cubicBezTo>
                  <a:cubicBezTo>
                    <a:pt x="686732" y="172087"/>
                    <a:pt x="681648" y="171391"/>
                    <a:pt x="676349" y="172461"/>
                  </a:cubicBezTo>
                  <a:cubicBezTo>
                    <a:pt x="666984" y="174281"/>
                    <a:pt x="658368" y="178295"/>
                    <a:pt x="650500" y="184503"/>
                  </a:cubicBezTo>
                  <a:cubicBezTo>
                    <a:pt x="638405" y="193868"/>
                    <a:pt x="628826" y="206124"/>
                    <a:pt x="621815" y="221216"/>
                  </a:cubicBezTo>
                  <a:cubicBezTo>
                    <a:pt x="614804" y="236308"/>
                    <a:pt x="611272" y="252203"/>
                    <a:pt x="611272" y="268847"/>
                  </a:cubicBezTo>
                  <a:cubicBezTo>
                    <a:pt x="611272" y="276875"/>
                    <a:pt x="613038" y="285116"/>
                    <a:pt x="616463" y="293679"/>
                  </a:cubicBezTo>
                  <a:cubicBezTo>
                    <a:pt x="619942" y="302242"/>
                    <a:pt x="625294" y="309413"/>
                    <a:pt x="632465" y="315247"/>
                  </a:cubicBezTo>
                  <a:cubicBezTo>
                    <a:pt x="639636" y="321080"/>
                    <a:pt x="648895" y="324131"/>
                    <a:pt x="660241" y="324452"/>
                  </a:cubicBezTo>
                  <a:cubicBezTo>
                    <a:pt x="679614" y="324452"/>
                    <a:pt x="696258" y="319689"/>
                    <a:pt x="710226" y="310163"/>
                  </a:cubicBezTo>
                  <a:cubicBezTo>
                    <a:pt x="724194" y="300636"/>
                    <a:pt x="735487" y="288434"/>
                    <a:pt x="744103" y="273556"/>
                  </a:cubicBezTo>
                  <a:cubicBezTo>
                    <a:pt x="745441" y="271202"/>
                    <a:pt x="746725" y="268847"/>
                    <a:pt x="747956" y="266439"/>
                  </a:cubicBezTo>
                  <a:cubicBezTo>
                    <a:pt x="748063" y="273877"/>
                    <a:pt x="748491" y="281370"/>
                    <a:pt x="749348" y="288862"/>
                  </a:cubicBezTo>
                  <a:cubicBezTo>
                    <a:pt x="749669" y="295980"/>
                    <a:pt x="751863" y="302402"/>
                    <a:pt x="755930" y="308129"/>
                  </a:cubicBezTo>
                  <a:cubicBezTo>
                    <a:pt x="757589" y="310109"/>
                    <a:pt x="759730" y="311768"/>
                    <a:pt x="762406" y="313106"/>
                  </a:cubicBezTo>
                  <a:cubicBezTo>
                    <a:pt x="765028" y="314444"/>
                    <a:pt x="767651" y="314551"/>
                    <a:pt x="770220" y="313320"/>
                  </a:cubicBezTo>
                  <a:cubicBezTo>
                    <a:pt x="772200" y="312089"/>
                    <a:pt x="773484" y="310109"/>
                    <a:pt x="774073" y="307326"/>
                  </a:cubicBezTo>
                  <a:cubicBezTo>
                    <a:pt x="774661" y="304543"/>
                    <a:pt x="774983" y="301760"/>
                    <a:pt x="774983" y="299031"/>
                  </a:cubicBezTo>
                  <a:cubicBezTo>
                    <a:pt x="775143" y="298121"/>
                    <a:pt x="775197" y="297318"/>
                    <a:pt x="775197" y="296516"/>
                  </a:cubicBezTo>
                  <a:cubicBezTo>
                    <a:pt x="776535" y="281102"/>
                    <a:pt x="780174" y="266224"/>
                    <a:pt x="785954" y="251828"/>
                  </a:cubicBezTo>
                  <a:cubicBezTo>
                    <a:pt x="791787" y="237485"/>
                    <a:pt x="798905" y="223838"/>
                    <a:pt x="807361" y="210994"/>
                  </a:cubicBezTo>
                  <a:cubicBezTo>
                    <a:pt x="810518" y="206178"/>
                    <a:pt x="813997" y="201522"/>
                    <a:pt x="817690" y="197026"/>
                  </a:cubicBezTo>
                  <a:cubicBezTo>
                    <a:pt x="821383" y="192584"/>
                    <a:pt x="825824" y="189052"/>
                    <a:pt x="830962" y="186483"/>
                  </a:cubicBezTo>
                  <a:cubicBezTo>
                    <a:pt x="832461" y="185734"/>
                    <a:pt x="833477" y="185894"/>
                    <a:pt x="833906" y="186911"/>
                  </a:cubicBezTo>
                  <a:cubicBezTo>
                    <a:pt x="834334" y="187982"/>
                    <a:pt x="834601" y="189266"/>
                    <a:pt x="834601" y="190764"/>
                  </a:cubicBezTo>
                  <a:cubicBezTo>
                    <a:pt x="834762" y="192424"/>
                    <a:pt x="835029" y="193708"/>
                    <a:pt x="835511" y="194618"/>
                  </a:cubicBezTo>
                  <a:cubicBezTo>
                    <a:pt x="835939" y="195528"/>
                    <a:pt x="836474" y="196384"/>
                    <a:pt x="837010" y="197133"/>
                  </a:cubicBezTo>
                  <a:cubicBezTo>
                    <a:pt x="837545" y="197882"/>
                    <a:pt x="838241" y="198417"/>
                    <a:pt x="839150" y="198739"/>
                  </a:cubicBezTo>
                  <a:cubicBezTo>
                    <a:pt x="840488" y="199167"/>
                    <a:pt x="841773" y="199060"/>
                    <a:pt x="843004" y="198310"/>
                  </a:cubicBezTo>
                  <a:cubicBezTo>
                    <a:pt x="845251" y="197080"/>
                    <a:pt x="846964" y="195260"/>
                    <a:pt x="848088" y="192745"/>
                  </a:cubicBezTo>
                  <a:cubicBezTo>
                    <a:pt x="849212" y="190229"/>
                    <a:pt x="849961" y="187821"/>
                    <a:pt x="850229" y="185359"/>
                  </a:cubicBezTo>
                  <a:cubicBezTo>
                    <a:pt x="850817" y="182790"/>
                    <a:pt x="850978" y="180275"/>
                    <a:pt x="850657" y="177867"/>
                  </a:cubicBezTo>
                  <a:cubicBezTo>
                    <a:pt x="850336" y="175458"/>
                    <a:pt x="849319" y="173318"/>
                    <a:pt x="847499" y="171498"/>
                  </a:cubicBezTo>
                  <a:moveTo>
                    <a:pt x="597946" y="343504"/>
                  </a:moveTo>
                  <a:cubicBezTo>
                    <a:pt x="596876" y="348053"/>
                    <a:pt x="594467" y="351799"/>
                    <a:pt x="590668" y="354850"/>
                  </a:cubicBezTo>
                  <a:lnTo>
                    <a:pt x="590668" y="353512"/>
                  </a:lnTo>
                  <a:cubicBezTo>
                    <a:pt x="588848" y="314497"/>
                    <a:pt x="590079" y="272914"/>
                    <a:pt x="594307" y="228655"/>
                  </a:cubicBezTo>
                  <a:cubicBezTo>
                    <a:pt x="598535" y="184449"/>
                    <a:pt x="604422" y="142920"/>
                    <a:pt x="611968" y="104066"/>
                  </a:cubicBezTo>
                  <a:cubicBezTo>
                    <a:pt x="614965" y="103905"/>
                    <a:pt x="618015" y="103852"/>
                    <a:pt x="621066" y="103852"/>
                  </a:cubicBezTo>
                  <a:cubicBezTo>
                    <a:pt x="624116" y="103852"/>
                    <a:pt x="627274" y="103798"/>
                    <a:pt x="630110" y="103638"/>
                  </a:cubicBezTo>
                  <a:cubicBezTo>
                    <a:pt x="657618" y="103798"/>
                    <a:pt x="682183" y="108401"/>
                    <a:pt x="703804" y="117445"/>
                  </a:cubicBezTo>
                  <a:cubicBezTo>
                    <a:pt x="705784" y="118355"/>
                    <a:pt x="708460" y="119265"/>
                    <a:pt x="711832" y="120175"/>
                  </a:cubicBezTo>
                  <a:cubicBezTo>
                    <a:pt x="715257" y="121084"/>
                    <a:pt x="718307" y="121138"/>
                    <a:pt x="721037" y="120282"/>
                  </a:cubicBezTo>
                  <a:cubicBezTo>
                    <a:pt x="723766" y="119479"/>
                    <a:pt x="725211" y="116856"/>
                    <a:pt x="725372" y="112468"/>
                  </a:cubicBezTo>
                  <a:cubicBezTo>
                    <a:pt x="725051" y="104601"/>
                    <a:pt x="721679" y="98286"/>
                    <a:pt x="715150" y="93416"/>
                  </a:cubicBezTo>
                  <a:cubicBezTo>
                    <a:pt x="710761" y="90847"/>
                    <a:pt x="706159" y="89509"/>
                    <a:pt x="701342" y="89348"/>
                  </a:cubicBezTo>
                  <a:cubicBezTo>
                    <a:pt x="700272" y="89188"/>
                    <a:pt x="699309" y="89027"/>
                    <a:pt x="698399" y="88920"/>
                  </a:cubicBezTo>
                  <a:cubicBezTo>
                    <a:pt x="691281" y="87850"/>
                    <a:pt x="684163" y="87047"/>
                    <a:pt x="677099" y="86405"/>
                  </a:cubicBezTo>
                  <a:cubicBezTo>
                    <a:pt x="663024" y="85067"/>
                    <a:pt x="648895" y="84264"/>
                    <a:pt x="634713" y="84157"/>
                  </a:cubicBezTo>
                  <a:cubicBezTo>
                    <a:pt x="628665" y="84157"/>
                    <a:pt x="622457" y="84104"/>
                    <a:pt x="616142" y="83943"/>
                  </a:cubicBezTo>
                  <a:cubicBezTo>
                    <a:pt x="620852" y="61412"/>
                    <a:pt x="626096" y="39256"/>
                    <a:pt x="632037" y="17528"/>
                  </a:cubicBezTo>
                  <a:cubicBezTo>
                    <a:pt x="633268" y="13460"/>
                    <a:pt x="633375" y="9660"/>
                    <a:pt x="632358" y="6182"/>
                  </a:cubicBezTo>
                  <a:cubicBezTo>
                    <a:pt x="631395" y="2703"/>
                    <a:pt x="628826" y="669"/>
                    <a:pt x="624758" y="81"/>
                  </a:cubicBezTo>
                  <a:cubicBezTo>
                    <a:pt x="620530" y="-240"/>
                    <a:pt x="617212" y="402"/>
                    <a:pt x="614804" y="1900"/>
                  </a:cubicBezTo>
                  <a:cubicBezTo>
                    <a:pt x="612396" y="3399"/>
                    <a:pt x="610630" y="5165"/>
                    <a:pt x="609613" y="7252"/>
                  </a:cubicBezTo>
                  <a:cubicBezTo>
                    <a:pt x="608543" y="9286"/>
                    <a:pt x="607793" y="10945"/>
                    <a:pt x="607365" y="12122"/>
                  </a:cubicBezTo>
                  <a:cubicBezTo>
                    <a:pt x="607365" y="12443"/>
                    <a:pt x="607312" y="12657"/>
                    <a:pt x="607151" y="12818"/>
                  </a:cubicBezTo>
                  <a:cubicBezTo>
                    <a:pt x="600354" y="30639"/>
                    <a:pt x="595003" y="49264"/>
                    <a:pt x="591042" y="68583"/>
                  </a:cubicBezTo>
                  <a:cubicBezTo>
                    <a:pt x="589704" y="73882"/>
                    <a:pt x="588420" y="79073"/>
                    <a:pt x="587189" y="84211"/>
                  </a:cubicBezTo>
                  <a:cubicBezTo>
                    <a:pt x="567387" y="84532"/>
                    <a:pt x="548817" y="85977"/>
                    <a:pt x="531424" y="88546"/>
                  </a:cubicBezTo>
                  <a:cubicBezTo>
                    <a:pt x="530353" y="88706"/>
                    <a:pt x="529283" y="88867"/>
                    <a:pt x="528266" y="88974"/>
                  </a:cubicBezTo>
                  <a:cubicBezTo>
                    <a:pt x="525697" y="89562"/>
                    <a:pt x="523128" y="89937"/>
                    <a:pt x="520559" y="90098"/>
                  </a:cubicBezTo>
                  <a:cubicBezTo>
                    <a:pt x="517991" y="90258"/>
                    <a:pt x="515636" y="89937"/>
                    <a:pt x="513549" y="89188"/>
                  </a:cubicBezTo>
                  <a:cubicBezTo>
                    <a:pt x="512318" y="88760"/>
                    <a:pt x="511354" y="88224"/>
                    <a:pt x="510605" y="87582"/>
                  </a:cubicBezTo>
                  <a:cubicBezTo>
                    <a:pt x="509267" y="86833"/>
                    <a:pt x="508090" y="86512"/>
                    <a:pt x="507073" y="86565"/>
                  </a:cubicBezTo>
                  <a:cubicBezTo>
                    <a:pt x="506110" y="86619"/>
                    <a:pt x="504772" y="87689"/>
                    <a:pt x="503113" y="89616"/>
                  </a:cubicBezTo>
                  <a:cubicBezTo>
                    <a:pt x="500116" y="93683"/>
                    <a:pt x="499206" y="98018"/>
                    <a:pt x="500383" y="102567"/>
                  </a:cubicBezTo>
                  <a:cubicBezTo>
                    <a:pt x="501614" y="107116"/>
                    <a:pt x="504076" y="110916"/>
                    <a:pt x="507769" y="114020"/>
                  </a:cubicBezTo>
                  <a:cubicBezTo>
                    <a:pt x="511461" y="117124"/>
                    <a:pt x="515582" y="118462"/>
                    <a:pt x="520131" y="117980"/>
                  </a:cubicBezTo>
                  <a:cubicBezTo>
                    <a:pt x="524948" y="117231"/>
                    <a:pt x="529872" y="115840"/>
                    <a:pt x="534849" y="113913"/>
                  </a:cubicBezTo>
                  <a:cubicBezTo>
                    <a:pt x="538167" y="112575"/>
                    <a:pt x="541431" y="111505"/>
                    <a:pt x="544589" y="110755"/>
                  </a:cubicBezTo>
                  <a:cubicBezTo>
                    <a:pt x="556363" y="107865"/>
                    <a:pt x="568832" y="106046"/>
                    <a:pt x="581998" y="105297"/>
                  </a:cubicBezTo>
                  <a:cubicBezTo>
                    <a:pt x="577021" y="125847"/>
                    <a:pt x="572686" y="146559"/>
                    <a:pt x="569100" y="167431"/>
                  </a:cubicBezTo>
                  <a:cubicBezTo>
                    <a:pt x="564551" y="195421"/>
                    <a:pt x="561179" y="225926"/>
                    <a:pt x="558878" y="258946"/>
                  </a:cubicBezTo>
                  <a:cubicBezTo>
                    <a:pt x="556630" y="291967"/>
                    <a:pt x="556149" y="322418"/>
                    <a:pt x="557540" y="350194"/>
                  </a:cubicBezTo>
                  <a:cubicBezTo>
                    <a:pt x="557701" y="355920"/>
                    <a:pt x="558825" y="362289"/>
                    <a:pt x="560965" y="369246"/>
                  </a:cubicBezTo>
                  <a:cubicBezTo>
                    <a:pt x="563106" y="376203"/>
                    <a:pt x="566424" y="381288"/>
                    <a:pt x="571080" y="384445"/>
                  </a:cubicBezTo>
                  <a:cubicBezTo>
                    <a:pt x="575683" y="387603"/>
                    <a:pt x="581784" y="386425"/>
                    <a:pt x="589330" y="380806"/>
                  </a:cubicBezTo>
                  <a:cubicBezTo>
                    <a:pt x="593718" y="377327"/>
                    <a:pt x="596876" y="372939"/>
                    <a:pt x="598856" y="367641"/>
                  </a:cubicBezTo>
                  <a:cubicBezTo>
                    <a:pt x="600836" y="362342"/>
                    <a:pt x="602120" y="356884"/>
                    <a:pt x="602709" y="351318"/>
                  </a:cubicBezTo>
                  <a:cubicBezTo>
                    <a:pt x="602870" y="349338"/>
                    <a:pt x="602549" y="347518"/>
                    <a:pt x="601799" y="345752"/>
                  </a:cubicBezTo>
                  <a:cubicBezTo>
                    <a:pt x="601050" y="344039"/>
                    <a:pt x="599819" y="343290"/>
                    <a:pt x="598160" y="343611"/>
                  </a:cubicBezTo>
                  <a:moveTo>
                    <a:pt x="270953" y="348267"/>
                  </a:moveTo>
                  <a:cubicBezTo>
                    <a:pt x="264745" y="336654"/>
                    <a:pt x="263246" y="310002"/>
                    <a:pt x="266404" y="268472"/>
                  </a:cubicBezTo>
                  <a:cubicBezTo>
                    <a:pt x="269561" y="226889"/>
                    <a:pt x="279409" y="171926"/>
                    <a:pt x="295892" y="103638"/>
                  </a:cubicBezTo>
                  <a:cubicBezTo>
                    <a:pt x="296481" y="101229"/>
                    <a:pt x="297177" y="98553"/>
                    <a:pt x="297926" y="95717"/>
                  </a:cubicBezTo>
                  <a:cubicBezTo>
                    <a:pt x="300067" y="88599"/>
                    <a:pt x="301779" y="81214"/>
                    <a:pt x="303117" y="73507"/>
                  </a:cubicBezTo>
                  <a:cubicBezTo>
                    <a:pt x="304455" y="65801"/>
                    <a:pt x="304187" y="58790"/>
                    <a:pt x="302207" y="52421"/>
                  </a:cubicBezTo>
                  <a:cubicBezTo>
                    <a:pt x="300227" y="45945"/>
                    <a:pt x="297230" y="40540"/>
                    <a:pt x="293270" y="36205"/>
                  </a:cubicBezTo>
                  <a:cubicBezTo>
                    <a:pt x="289256" y="31924"/>
                    <a:pt x="283958" y="29355"/>
                    <a:pt x="277268" y="28606"/>
                  </a:cubicBezTo>
                  <a:cubicBezTo>
                    <a:pt x="263674" y="28285"/>
                    <a:pt x="251794" y="32994"/>
                    <a:pt x="241679" y="42681"/>
                  </a:cubicBezTo>
                  <a:cubicBezTo>
                    <a:pt x="232313" y="52046"/>
                    <a:pt x="224660" y="62804"/>
                    <a:pt x="218773" y="74899"/>
                  </a:cubicBezTo>
                  <a:cubicBezTo>
                    <a:pt x="208337" y="94379"/>
                    <a:pt x="198811" y="114341"/>
                    <a:pt x="190195" y="134785"/>
                  </a:cubicBezTo>
                  <a:cubicBezTo>
                    <a:pt x="181578" y="155175"/>
                    <a:pt x="173283" y="175672"/>
                    <a:pt x="165255" y="196223"/>
                  </a:cubicBezTo>
                  <a:cubicBezTo>
                    <a:pt x="163436" y="189748"/>
                    <a:pt x="163703" y="174923"/>
                    <a:pt x="166058" y="151804"/>
                  </a:cubicBezTo>
                  <a:cubicBezTo>
                    <a:pt x="168413" y="128684"/>
                    <a:pt x="172320" y="103531"/>
                    <a:pt x="177725" y="76290"/>
                  </a:cubicBezTo>
                  <a:cubicBezTo>
                    <a:pt x="179224" y="66443"/>
                    <a:pt x="177404" y="57184"/>
                    <a:pt x="172266" y="48407"/>
                  </a:cubicBezTo>
                  <a:cubicBezTo>
                    <a:pt x="170125" y="44608"/>
                    <a:pt x="166379" y="41022"/>
                    <a:pt x="160920" y="37650"/>
                  </a:cubicBezTo>
                  <a:cubicBezTo>
                    <a:pt x="155462" y="34225"/>
                    <a:pt x="149521" y="32298"/>
                    <a:pt x="143099" y="31763"/>
                  </a:cubicBezTo>
                  <a:cubicBezTo>
                    <a:pt x="136677" y="31228"/>
                    <a:pt x="131058" y="33529"/>
                    <a:pt x="126187" y="38667"/>
                  </a:cubicBezTo>
                  <a:cubicBezTo>
                    <a:pt x="113771" y="53010"/>
                    <a:pt x="101302" y="74899"/>
                    <a:pt x="88672" y="104333"/>
                  </a:cubicBezTo>
                  <a:cubicBezTo>
                    <a:pt x="76041" y="133715"/>
                    <a:pt x="64321" y="166735"/>
                    <a:pt x="53403" y="203288"/>
                  </a:cubicBezTo>
                  <a:cubicBezTo>
                    <a:pt x="54313" y="196812"/>
                    <a:pt x="55812" y="187660"/>
                    <a:pt x="57952" y="175833"/>
                  </a:cubicBezTo>
                  <a:cubicBezTo>
                    <a:pt x="60093" y="164059"/>
                    <a:pt x="62394" y="151268"/>
                    <a:pt x="64963" y="137514"/>
                  </a:cubicBezTo>
                  <a:cubicBezTo>
                    <a:pt x="67532" y="123921"/>
                    <a:pt x="69887" y="111237"/>
                    <a:pt x="71974" y="99410"/>
                  </a:cubicBezTo>
                  <a:cubicBezTo>
                    <a:pt x="74115" y="87636"/>
                    <a:pt x="75613" y="78484"/>
                    <a:pt x="76523" y="71955"/>
                  </a:cubicBezTo>
                  <a:cubicBezTo>
                    <a:pt x="77272" y="66657"/>
                    <a:pt x="77647" y="60502"/>
                    <a:pt x="77647" y="53491"/>
                  </a:cubicBezTo>
                  <a:cubicBezTo>
                    <a:pt x="77647" y="46481"/>
                    <a:pt x="76577" y="40540"/>
                    <a:pt x="74489" y="35670"/>
                  </a:cubicBezTo>
                  <a:cubicBezTo>
                    <a:pt x="70690" y="28392"/>
                    <a:pt x="64910" y="23361"/>
                    <a:pt x="57043" y="20471"/>
                  </a:cubicBezTo>
                  <a:cubicBezTo>
                    <a:pt x="49175" y="17581"/>
                    <a:pt x="41041" y="16136"/>
                    <a:pt x="32531" y="16136"/>
                  </a:cubicBezTo>
                  <a:cubicBezTo>
                    <a:pt x="29053" y="15815"/>
                    <a:pt x="25735" y="16457"/>
                    <a:pt x="22577" y="17956"/>
                  </a:cubicBezTo>
                  <a:cubicBezTo>
                    <a:pt x="21079" y="18705"/>
                    <a:pt x="19955" y="19882"/>
                    <a:pt x="19152" y="21488"/>
                  </a:cubicBezTo>
                  <a:cubicBezTo>
                    <a:pt x="18403" y="23093"/>
                    <a:pt x="18403" y="24699"/>
                    <a:pt x="19152" y="26358"/>
                  </a:cubicBezTo>
                  <a:cubicBezTo>
                    <a:pt x="19741" y="27696"/>
                    <a:pt x="20704" y="28713"/>
                    <a:pt x="21988" y="29301"/>
                  </a:cubicBezTo>
                  <a:cubicBezTo>
                    <a:pt x="23273" y="29890"/>
                    <a:pt x="24664" y="30425"/>
                    <a:pt x="26163" y="30907"/>
                  </a:cubicBezTo>
                  <a:cubicBezTo>
                    <a:pt x="28571" y="31496"/>
                    <a:pt x="30712" y="32513"/>
                    <a:pt x="32531" y="33850"/>
                  </a:cubicBezTo>
                  <a:cubicBezTo>
                    <a:pt x="34030" y="35510"/>
                    <a:pt x="34833" y="37490"/>
                    <a:pt x="34886" y="39737"/>
                  </a:cubicBezTo>
                  <a:cubicBezTo>
                    <a:pt x="34940" y="41985"/>
                    <a:pt x="34779" y="44286"/>
                    <a:pt x="34298" y="46534"/>
                  </a:cubicBezTo>
                  <a:cubicBezTo>
                    <a:pt x="32317" y="57131"/>
                    <a:pt x="29963" y="68905"/>
                    <a:pt x="27287" y="81909"/>
                  </a:cubicBezTo>
                  <a:cubicBezTo>
                    <a:pt x="20169" y="115304"/>
                    <a:pt x="13533" y="152071"/>
                    <a:pt x="7325" y="192209"/>
                  </a:cubicBezTo>
                  <a:cubicBezTo>
                    <a:pt x="1117" y="232348"/>
                    <a:pt x="-1131" y="269650"/>
                    <a:pt x="528" y="304115"/>
                  </a:cubicBezTo>
                  <a:cubicBezTo>
                    <a:pt x="849" y="308343"/>
                    <a:pt x="1759" y="312517"/>
                    <a:pt x="3257" y="316585"/>
                  </a:cubicBezTo>
                  <a:cubicBezTo>
                    <a:pt x="4756" y="320652"/>
                    <a:pt x="7164" y="323970"/>
                    <a:pt x="10536" y="326539"/>
                  </a:cubicBezTo>
                  <a:cubicBezTo>
                    <a:pt x="14924" y="329268"/>
                    <a:pt x="19687" y="330071"/>
                    <a:pt x="24825" y="328894"/>
                  </a:cubicBezTo>
                  <a:cubicBezTo>
                    <a:pt x="29963" y="327770"/>
                    <a:pt x="34405" y="325308"/>
                    <a:pt x="38204" y="321508"/>
                  </a:cubicBezTo>
                  <a:cubicBezTo>
                    <a:pt x="41683" y="317709"/>
                    <a:pt x="44359" y="313481"/>
                    <a:pt x="46232" y="308718"/>
                  </a:cubicBezTo>
                  <a:cubicBezTo>
                    <a:pt x="48105" y="303954"/>
                    <a:pt x="49818" y="299138"/>
                    <a:pt x="51316" y="294321"/>
                  </a:cubicBezTo>
                  <a:cubicBezTo>
                    <a:pt x="58434" y="271202"/>
                    <a:pt x="65391" y="250276"/>
                    <a:pt x="72188" y="231491"/>
                  </a:cubicBezTo>
                  <a:cubicBezTo>
                    <a:pt x="77326" y="216988"/>
                    <a:pt x="82838" y="200719"/>
                    <a:pt x="88725" y="182737"/>
                  </a:cubicBezTo>
                  <a:cubicBezTo>
                    <a:pt x="95843" y="160206"/>
                    <a:pt x="104085" y="138210"/>
                    <a:pt x="113450" y="116749"/>
                  </a:cubicBezTo>
                  <a:cubicBezTo>
                    <a:pt x="114199" y="115090"/>
                    <a:pt x="115163" y="112843"/>
                    <a:pt x="116394" y="109953"/>
                  </a:cubicBezTo>
                  <a:cubicBezTo>
                    <a:pt x="119123" y="102674"/>
                    <a:pt x="122655" y="94593"/>
                    <a:pt x="126937" y="85709"/>
                  </a:cubicBezTo>
                  <a:cubicBezTo>
                    <a:pt x="131272" y="76772"/>
                    <a:pt x="135981" y="70671"/>
                    <a:pt x="141119" y="67353"/>
                  </a:cubicBezTo>
                  <a:cubicBezTo>
                    <a:pt x="142617" y="66603"/>
                    <a:pt x="144062" y="66229"/>
                    <a:pt x="145454" y="66229"/>
                  </a:cubicBezTo>
                  <a:cubicBezTo>
                    <a:pt x="144705" y="75755"/>
                    <a:pt x="142724" y="85120"/>
                    <a:pt x="139567" y="94326"/>
                  </a:cubicBezTo>
                  <a:cubicBezTo>
                    <a:pt x="139139" y="95985"/>
                    <a:pt x="138604" y="97751"/>
                    <a:pt x="137961" y="99517"/>
                  </a:cubicBezTo>
                  <a:cubicBezTo>
                    <a:pt x="127525" y="134303"/>
                    <a:pt x="124154" y="169732"/>
                    <a:pt x="127739" y="205856"/>
                  </a:cubicBezTo>
                  <a:cubicBezTo>
                    <a:pt x="128489" y="215811"/>
                    <a:pt x="131646" y="224855"/>
                    <a:pt x="137266" y="232829"/>
                  </a:cubicBezTo>
                  <a:cubicBezTo>
                    <a:pt x="140263" y="236736"/>
                    <a:pt x="144062" y="239733"/>
                    <a:pt x="148611" y="241660"/>
                  </a:cubicBezTo>
                  <a:cubicBezTo>
                    <a:pt x="153160" y="243640"/>
                    <a:pt x="157816" y="244068"/>
                    <a:pt x="162687" y="242998"/>
                  </a:cubicBezTo>
                  <a:cubicBezTo>
                    <a:pt x="169055" y="240857"/>
                    <a:pt x="173818" y="236950"/>
                    <a:pt x="177083" y="231224"/>
                  </a:cubicBezTo>
                  <a:cubicBezTo>
                    <a:pt x="180347" y="225497"/>
                    <a:pt x="182863" y="219611"/>
                    <a:pt x="184682" y="213563"/>
                  </a:cubicBezTo>
                  <a:cubicBezTo>
                    <a:pt x="185003" y="212814"/>
                    <a:pt x="185217" y="212118"/>
                    <a:pt x="185378" y="211529"/>
                  </a:cubicBezTo>
                  <a:cubicBezTo>
                    <a:pt x="191426" y="193708"/>
                    <a:pt x="198222" y="176154"/>
                    <a:pt x="205768" y="158921"/>
                  </a:cubicBezTo>
                  <a:cubicBezTo>
                    <a:pt x="220753" y="124456"/>
                    <a:pt x="238735" y="91650"/>
                    <a:pt x="259714" y="60502"/>
                  </a:cubicBezTo>
                  <a:cubicBezTo>
                    <a:pt x="260142" y="66710"/>
                    <a:pt x="259340" y="72758"/>
                    <a:pt x="257199" y="78645"/>
                  </a:cubicBezTo>
                  <a:cubicBezTo>
                    <a:pt x="256878" y="79983"/>
                    <a:pt x="256610" y="81267"/>
                    <a:pt x="256289" y="82498"/>
                  </a:cubicBezTo>
                  <a:cubicBezTo>
                    <a:pt x="241625" y="140404"/>
                    <a:pt x="232045" y="189212"/>
                    <a:pt x="227604" y="228869"/>
                  </a:cubicBezTo>
                  <a:cubicBezTo>
                    <a:pt x="223162" y="268526"/>
                    <a:pt x="224607" y="300797"/>
                    <a:pt x="232045" y="325576"/>
                  </a:cubicBezTo>
                  <a:cubicBezTo>
                    <a:pt x="234775" y="334620"/>
                    <a:pt x="238789" y="342273"/>
                    <a:pt x="244087" y="348481"/>
                  </a:cubicBezTo>
                  <a:cubicBezTo>
                    <a:pt x="249385" y="354689"/>
                    <a:pt x="255861" y="358543"/>
                    <a:pt x="263567" y="360041"/>
                  </a:cubicBezTo>
                  <a:cubicBezTo>
                    <a:pt x="265226" y="360362"/>
                    <a:pt x="266832" y="360362"/>
                    <a:pt x="268438" y="360148"/>
                  </a:cubicBezTo>
                  <a:cubicBezTo>
                    <a:pt x="270043" y="359934"/>
                    <a:pt x="271327" y="359185"/>
                    <a:pt x="272398" y="358007"/>
                  </a:cubicBezTo>
                  <a:cubicBezTo>
                    <a:pt x="273147" y="356509"/>
                    <a:pt x="273308" y="354850"/>
                    <a:pt x="272826" y="353137"/>
                  </a:cubicBezTo>
                  <a:cubicBezTo>
                    <a:pt x="272398" y="351425"/>
                    <a:pt x="271702" y="349766"/>
                    <a:pt x="270792" y="348267"/>
                  </a:cubicBezTo>
                  <a:moveTo>
                    <a:pt x="309914" y="256859"/>
                  </a:moveTo>
                  <a:cubicBezTo>
                    <a:pt x="309914" y="256859"/>
                    <a:pt x="309914" y="256752"/>
                    <a:pt x="309914" y="256698"/>
                  </a:cubicBezTo>
                  <a:lnTo>
                    <a:pt x="310074" y="257073"/>
                  </a:lnTo>
                  <a:lnTo>
                    <a:pt x="309860" y="256859"/>
                  </a:lnTo>
                  <a:close/>
                  <a:moveTo>
                    <a:pt x="557326" y="164594"/>
                  </a:moveTo>
                  <a:cubicBezTo>
                    <a:pt x="554918" y="158707"/>
                    <a:pt x="551279" y="153623"/>
                    <a:pt x="546462" y="149395"/>
                  </a:cubicBezTo>
                  <a:cubicBezTo>
                    <a:pt x="542234" y="145328"/>
                    <a:pt x="537685" y="141635"/>
                    <a:pt x="532869" y="138264"/>
                  </a:cubicBezTo>
                  <a:cubicBezTo>
                    <a:pt x="530728" y="136605"/>
                    <a:pt x="528320" y="135641"/>
                    <a:pt x="525590" y="135320"/>
                  </a:cubicBezTo>
                  <a:cubicBezTo>
                    <a:pt x="515315" y="135641"/>
                    <a:pt x="504022" y="140297"/>
                    <a:pt x="491820" y="149288"/>
                  </a:cubicBezTo>
                  <a:cubicBezTo>
                    <a:pt x="479565" y="158279"/>
                    <a:pt x="470413" y="167377"/>
                    <a:pt x="464366" y="176636"/>
                  </a:cubicBezTo>
                  <a:cubicBezTo>
                    <a:pt x="454412" y="191728"/>
                    <a:pt x="449488" y="206124"/>
                    <a:pt x="449755" y="219718"/>
                  </a:cubicBezTo>
                  <a:cubicBezTo>
                    <a:pt x="449755" y="221537"/>
                    <a:pt x="449970" y="223303"/>
                    <a:pt x="450344" y="225016"/>
                  </a:cubicBezTo>
                  <a:cubicBezTo>
                    <a:pt x="441300" y="245674"/>
                    <a:pt x="430757" y="263281"/>
                    <a:pt x="418715" y="277784"/>
                  </a:cubicBezTo>
                  <a:cubicBezTo>
                    <a:pt x="406567" y="292448"/>
                    <a:pt x="394953" y="299620"/>
                    <a:pt x="383929" y="299352"/>
                  </a:cubicBezTo>
                  <a:cubicBezTo>
                    <a:pt x="379112" y="298121"/>
                    <a:pt x="377400" y="291967"/>
                    <a:pt x="378845" y="280781"/>
                  </a:cubicBezTo>
                  <a:cubicBezTo>
                    <a:pt x="380290" y="269596"/>
                    <a:pt x="383233" y="257019"/>
                    <a:pt x="387675" y="243051"/>
                  </a:cubicBezTo>
                  <a:cubicBezTo>
                    <a:pt x="392117" y="229083"/>
                    <a:pt x="396398" y="217470"/>
                    <a:pt x="400466" y="208265"/>
                  </a:cubicBezTo>
                  <a:cubicBezTo>
                    <a:pt x="400787" y="207355"/>
                    <a:pt x="401054" y="206552"/>
                    <a:pt x="401376" y="205749"/>
                  </a:cubicBezTo>
                  <a:cubicBezTo>
                    <a:pt x="402606" y="203341"/>
                    <a:pt x="403516" y="201307"/>
                    <a:pt x="404105" y="199648"/>
                  </a:cubicBezTo>
                  <a:cubicBezTo>
                    <a:pt x="404694" y="197989"/>
                    <a:pt x="405175" y="196170"/>
                    <a:pt x="405443" y="194190"/>
                  </a:cubicBezTo>
                  <a:cubicBezTo>
                    <a:pt x="405764" y="192209"/>
                    <a:pt x="406032" y="189480"/>
                    <a:pt x="406353" y="186001"/>
                  </a:cubicBezTo>
                  <a:cubicBezTo>
                    <a:pt x="406674" y="179205"/>
                    <a:pt x="404747" y="173478"/>
                    <a:pt x="400573" y="168876"/>
                  </a:cubicBezTo>
                  <a:cubicBezTo>
                    <a:pt x="396398" y="164273"/>
                    <a:pt x="391635" y="162721"/>
                    <a:pt x="386176" y="164220"/>
                  </a:cubicBezTo>
                  <a:cubicBezTo>
                    <a:pt x="385267" y="164648"/>
                    <a:pt x="384196" y="165558"/>
                    <a:pt x="382912" y="166842"/>
                  </a:cubicBezTo>
                  <a:cubicBezTo>
                    <a:pt x="381627" y="168126"/>
                    <a:pt x="380504" y="169411"/>
                    <a:pt x="379487" y="170695"/>
                  </a:cubicBezTo>
                  <a:cubicBezTo>
                    <a:pt x="378523" y="171980"/>
                    <a:pt x="377935" y="172782"/>
                    <a:pt x="377774" y="173050"/>
                  </a:cubicBezTo>
                  <a:cubicBezTo>
                    <a:pt x="373974" y="178509"/>
                    <a:pt x="367927" y="186537"/>
                    <a:pt x="359632" y="197187"/>
                  </a:cubicBezTo>
                  <a:cubicBezTo>
                    <a:pt x="351336" y="207837"/>
                    <a:pt x="342560" y="218754"/>
                    <a:pt x="333301" y="229832"/>
                  </a:cubicBezTo>
                  <a:cubicBezTo>
                    <a:pt x="324149" y="240857"/>
                    <a:pt x="316389" y="249795"/>
                    <a:pt x="310074" y="256591"/>
                  </a:cubicBezTo>
                  <a:cubicBezTo>
                    <a:pt x="316282" y="235559"/>
                    <a:pt x="326504" y="217844"/>
                    <a:pt x="340793" y="203448"/>
                  </a:cubicBezTo>
                  <a:cubicBezTo>
                    <a:pt x="342453" y="201629"/>
                    <a:pt x="344165" y="200237"/>
                    <a:pt x="345878" y="199274"/>
                  </a:cubicBezTo>
                  <a:cubicBezTo>
                    <a:pt x="347590" y="198310"/>
                    <a:pt x="349677" y="197936"/>
                    <a:pt x="352086" y="198257"/>
                  </a:cubicBezTo>
                  <a:cubicBezTo>
                    <a:pt x="354494" y="198578"/>
                    <a:pt x="356100" y="197775"/>
                    <a:pt x="356849" y="195902"/>
                  </a:cubicBezTo>
                  <a:cubicBezTo>
                    <a:pt x="357598" y="194029"/>
                    <a:pt x="357384" y="191728"/>
                    <a:pt x="356153" y="188998"/>
                  </a:cubicBezTo>
                  <a:cubicBezTo>
                    <a:pt x="354655" y="186108"/>
                    <a:pt x="351979" y="183540"/>
                    <a:pt x="348125" y="181185"/>
                  </a:cubicBezTo>
                  <a:cubicBezTo>
                    <a:pt x="344272" y="178830"/>
                    <a:pt x="339937" y="177546"/>
                    <a:pt x="335174" y="177224"/>
                  </a:cubicBezTo>
                  <a:cubicBezTo>
                    <a:pt x="330411" y="176903"/>
                    <a:pt x="325969" y="178509"/>
                    <a:pt x="321902" y="181988"/>
                  </a:cubicBezTo>
                  <a:cubicBezTo>
                    <a:pt x="309325" y="193333"/>
                    <a:pt x="300120" y="206285"/>
                    <a:pt x="294233" y="220895"/>
                  </a:cubicBezTo>
                  <a:cubicBezTo>
                    <a:pt x="288346" y="235505"/>
                    <a:pt x="284867" y="252149"/>
                    <a:pt x="283797" y="270881"/>
                  </a:cubicBezTo>
                  <a:cubicBezTo>
                    <a:pt x="283476" y="277677"/>
                    <a:pt x="285082" y="283939"/>
                    <a:pt x="288560" y="289612"/>
                  </a:cubicBezTo>
                  <a:cubicBezTo>
                    <a:pt x="292039" y="295285"/>
                    <a:pt x="296748" y="298442"/>
                    <a:pt x="302635" y="299031"/>
                  </a:cubicBezTo>
                  <a:cubicBezTo>
                    <a:pt x="305632" y="299191"/>
                    <a:pt x="308469" y="298282"/>
                    <a:pt x="311038" y="296301"/>
                  </a:cubicBezTo>
                  <a:cubicBezTo>
                    <a:pt x="313606" y="294321"/>
                    <a:pt x="315747" y="291913"/>
                    <a:pt x="317406" y="289023"/>
                  </a:cubicBezTo>
                  <a:cubicBezTo>
                    <a:pt x="329341" y="269810"/>
                    <a:pt x="337850" y="256324"/>
                    <a:pt x="342934" y="248564"/>
                  </a:cubicBezTo>
                  <a:cubicBezTo>
                    <a:pt x="348018" y="240804"/>
                    <a:pt x="350427" y="237057"/>
                    <a:pt x="350320" y="237325"/>
                  </a:cubicBezTo>
                  <a:cubicBezTo>
                    <a:pt x="347911" y="252149"/>
                    <a:pt x="346520" y="264512"/>
                    <a:pt x="346145" y="274413"/>
                  </a:cubicBezTo>
                  <a:cubicBezTo>
                    <a:pt x="345771" y="284313"/>
                    <a:pt x="346948" y="293358"/>
                    <a:pt x="349677" y="301493"/>
                  </a:cubicBezTo>
                  <a:cubicBezTo>
                    <a:pt x="354655" y="314926"/>
                    <a:pt x="364288" y="321829"/>
                    <a:pt x="378470" y="322151"/>
                  </a:cubicBezTo>
                  <a:cubicBezTo>
                    <a:pt x="390993" y="321829"/>
                    <a:pt x="404587" y="314230"/>
                    <a:pt x="419197" y="299352"/>
                  </a:cubicBezTo>
                  <a:cubicBezTo>
                    <a:pt x="431934" y="286347"/>
                    <a:pt x="444457" y="265903"/>
                    <a:pt x="456659" y="238021"/>
                  </a:cubicBezTo>
                  <a:cubicBezTo>
                    <a:pt x="461101" y="243319"/>
                    <a:pt x="467684" y="247814"/>
                    <a:pt x="476461" y="251614"/>
                  </a:cubicBezTo>
                  <a:cubicBezTo>
                    <a:pt x="486736" y="256324"/>
                    <a:pt x="497386" y="259267"/>
                    <a:pt x="508411" y="260445"/>
                  </a:cubicBezTo>
                  <a:cubicBezTo>
                    <a:pt x="509000" y="260445"/>
                    <a:pt x="509749" y="260552"/>
                    <a:pt x="510659" y="260766"/>
                  </a:cubicBezTo>
                  <a:cubicBezTo>
                    <a:pt x="511568" y="260980"/>
                    <a:pt x="512318" y="261354"/>
                    <a:pt x="512906" y="261890"/>
                  </a:cubicBezTo>
                  <a:cubicBezTo>
                    <a:pt x="513495" y="262425"/>
                    <a:pt x="513709" y="263227"/>
                    <a:pt x="513602" y="264298"/>
                  </a:cubicBezTo>
                  <a:cubicBezTo>
                    <a:pt x="513442" y="264726"/>
                    <a:pt x="513228" y="265154"/>
                    <a:pt x="512906" y="265422"/>
                  </a:cubicBezTo>
                  <a:cubicBezTo>
                    <a:pt x="512585" y="265743"/>
                    <a:pt x="512318" y="266010"/>
                    <a:pt x="511997" y="266332"/>
                  </a:cubicBezTo>
                  <a:cubicBezTo>
                    <a:pt x="498403" y="277517"/>
                    <a:pt x="483204" y="285009"/>
                    <a:pt x="466400" y="288755"/>
                  </a:cubicBezTo>
                  <a:cubicBezTo>
                    <a:pt x="464901" y="289077"/>
                    <a:pt x="463296" y="289184"/>
                    <a:pt x="461636" y="289184"/>
                  </a:cubicBezTo>
                  <a:cubicBezTo>
                    <a:pt x="459977" y="289184"/>
                    <a:pt x="458532" y="288595"/>
                    <a:pt x="457302" y="287364"/>
                  </a:cubicBezTo>
                  <a:cubicBezTo>
                    <a:pt x="456231" y="286133"/>
                    <a:pt x="455642" y="284742"/>
                    <a:pt x="455482" y="283083"/>
                  </a:cubicBezTo>
                  <a:cubicBezTo>
                    <a:pt x="455321" y="280193"/>
                    <a:pt x="456178" y="277624"/>
                    <a:pt x="457997" y="275376"/>
                  </a:cubicBezTo>
                  <a:cubicBezTo>
                    <a:pt x="458318" y="274948"/>
                    <a:pt x="458693" y="274573"/>
                    <a:pt x="459121" y="274252"/>
                  </a:cubicBezTo>
                  <a:cubicBezTo>
                    <a:pt x="459710" y="273663"/>
                    <a:pt x="460245" y="273021"/>
                    <a:pt x="460727" y="272433"/>
                  </a:cubicBezTo>
                  <a:cubicBezTo>
                    <a:pt x="461155" y="271844"/>
                    <a:pt x="461476" y="271148"/>
                    <a:pt x="461636" y="270399"/>
                  </a:cubicBezTo>
                  <a:cubicBezTo>
                    <a:pt x="461797" y="269650"/>
                    <a:pt x="461690" y="268954"/>
                    <a:pt x="461422" y="268365"/>
                  </a:cubicBezTo>
                  <a:cubicBezTo>
                    <a:pt x="460994" y="267455"/>
                    <a:pt x="460245" y="266920"/>
                    <a:pt x="459282" y="266760"/>
                  </a:cubicBezTo>
                  <a:cubicBezTo>
                    <a:pt x="458318" y="266599"/>
                    <a:pt x="457355" y="266760"/>
                    <a:pt x="456445" y="267188"/>
                  </a:cubicBezTo>
                  <a:cubicBezTo>
                    <a:pt x="451896" y="269168"/>
                    <a:pt x="449060" y="272807"/>
                    <a:pt x="447829" y="278052"/>
                  </a:cubicBezTo>
                  <a:cubicBezTo>
                    <a:pt x="447080" y="283029"/>
                    <a:pt x="447615" y="287899"/>
                    <a:pt x="449434" y="292555"/>
                  </a:cubicBezTo>
                  <a:cubicBezTo>
                    <a:pt x="451254" y="298442"/>
                    <a:pt x="454251" y="303419"/>
                    <a:pt x="458479" y="307540"/>
                  </a:cubicBezTo>
                  <a:cubicBezTo>
                    <a:pt x="467523" y="314658"/>
                    <a:pt x="478227" y="316852"/>
                    <a:pt x="490429" y="314230"/>
                  </a:cubicBezTo>
                  <a:cubicBezTo>
                    <a:pt x="502685" y="311608"/>
                    <a:pt x="513495" y="307701"/>
                    <a:pt x="522861" y="302563"/>
                  </a:cubicBezTo>
                  <a:cubicBezTo>
                    <a:pt x="526660" y="300583"/>
                    <a:pt x="530193" y="298121"/>
                    <a:pt x="533511" y="295178"/>
                  </a:cubicBezTo>
                  <a:cubicBezTo>
                    <a:pt x="536829" y="292234"/>
                    <a:pt x="539077" y="288702"/>
                    <a:pt x="540307" y="284635"/>
                  </a:cubicBezTo>
                  <a:cubicBezTo>
                    <a:pt x="540896" y="282387"/>
                    <a:pt x="541110" y="280193"/>
                    <a:pt x="541003" y="278052"/>
                  </a:cubicBezTo>
                  <a:cubicBezTo>
                    <a:pt x="541003" y="271576"/>
                    <a:pt x="539612" y="266224"/>
                    <a:pt x="536829" y="262050"/>
                  </a:cubicBezTo>
                  <a:cubicBezTo>
                    <a:pt x="534046" y="257876"/>
                    <a:pt x="529604" y="254022"/>
                    <a:pt x="523556" y="250383"/>
                  </a:cubicBezTo>
                  <a:cubicBezTo>
                    <a:pt x="518098" y="247386"/>
                    <a:pt x="512585" y="245246"/>
                    <a:pt x="507019" y="244015"/>
                  </a:cubicBezTo>
                  <a:cubicBezTo>
                    <a:pt x="500383" y="242677"/>
                    <a:pt x="494015" y="239947"/>
                    <a:pt x="487967" y="235826"/>
                  </a:cubicBezTo>
                  <a:cubicBezTo>
                    <a:pt x="484167" y="232508"/>
                    <a:pt x="482883" y="227638"/>
                    <a:pt x="484007" y="221216"/>
                  </a:cubicBezTo>
                  <a:cubicBezTo>
                    <a:pt x="485131" y="214794"/>
                    <a:pt x="487432" y="208372"/>
                    <a:pt x="490911" y="201950"/>
                  </a:cubicBezTo>
                  <a:cubicBezTo>
                    <a:pt x="494389" y="195528"/>
                    <a:pt x="497868" y="190604"/>
                    <a:pt x="501347" y="187072"/>
                  </a:cubicBezTo>
                  <a:cubicBezTo>
                    <a:pt x="508893" y="180275"/>
                    <a:pt x="516332" y="175030"/>
                    <a:pt x="523556" y="171338"/>
                  </a:cubicBezTo>
                  <a:cubicBezTo>
                    <a:pt x="530835" y="167645"/>
                    <a:pt x="536240" y="166789"/>
                    <a:pt x="539879" y="168715"/>
                  </a:cubicBezTo>
                  <a:cubicBezTo>
                    <a:pt x="540789" y="169464"/>
                    <a:pt x="541271" y="170374"/>
                    <a:pt x="541378" y="171445"/>
                  </a:cubicBezTo>
                  <a:cubicBezTo>
                    <a:pt x="541431" y="172515"/>
                    <a:pt x="541378" y="173639"/>
                    <a:pt x="541271" y="174870"/>
                  </a:cubicBezTo>
                  <a:cubicBezTo>
                    <a:pt x="540950" y="176368"/>
                    <a:pt x="540950" y="177760"/>
                    <a:pt x="541164" y="178937"/>
                  </a:cubicBezTo>
                  <a:cubicBezTo>
                    <a:pt x="541378" y="180168"/>
                    <a:pt x="542341" y="181078"/>
                    <a:pt x="544000" y="181666"/>
                  </a:cubicBezTo>
                  <a:cubicBezTo>
                    <a:pt x="546248" y="182255"/>
                    <a:pt x="548442" y="182416"/>
                    <a:pt x="550476" y="182095"/>
                  </a:cubicBezTo>
                  <a:cubicBezTo>
                    <a:pt x="552510" y="181773"/>
                    <a:pt x="554383" y="180757"/>
                    <a:pt x="556042" y="178937"/>
                  </a:cubicBezTo>
                  <a:cubicBezTo>
                    <a:pt x="557701" y="176796"/>
                    <a:pt x="558557" y="174495"/>
                    <a:pt x="558557" y="171926"/>
                  </a:cubicBezTo>
                  <a:cubicBezTo>
                    <a:pt x="558557" y="169357"/>
                    <a:pt x="558182" y="166949"/>
                    <a:pt x="557433" y="164648"/>
                  </a:cubicBezTo>
                  <a:moveTo>
                    <a:pt x="2766216" y="118997"/>
                  </a:moveTo>
                  <a:cubicBezTo>
                    <a:pt x="2765092" y="119425"/>
                    <a:pt x="2764129" y="120656"/>
                    <a:pt x="2763380" y="122636"/>
                  </a:cubicBezTo>
                  <a:cubicBezTo>
                    <a:pt x="2760329" y="131092"/>
                    <a:pt x="2757492" y="139709"/>
                    <a:pt x="2754763" y="148485"/>
                  </a:cubicBezTo>
                  <a:cubicBezTo>
                    <a:pt x="2754442" y="150145"/>
                    <a:pt x="2754228" y="151911"/>
                    <a:pt x="2754068" y="153677"/>
                  </a:cubicBezTo>
                  <a:cubicBezTo>
                    <a:pt x="2753907" y="154586"/>
                    <a:pt x="2753853" y="155496"/>
                    <a:pt x="2753853" y="156406"/>
                  </a:cubicBezTo>
                  <a:lnTo>
                    <a:pt x="2753853" y="158226"/>
                  </a:lnTo>
                  <a:cubicBezTo>
                    <a:pt x="2753853" y="159564"/>
                    <a:pt x="2754068" y="160955"/>
                    <a:pt x="2754549" y="162293"/>
                  </a:cubicBezTo>
                  <a:cubicBezTo>
                    <a:pt x="2755619" y="164862"/>
                    <a:pt x="2757439" y="166628"/>
                    <a:pt x="2760008" y="167645"/>
                  </a:cubicBezTo>
                  <a:cubicBezTo>
                    <a:pt x="2762577" y="168608"/>
                    <a:pt x="2764985" y="168501"/>
                    <a:pt x="2767286" y="167324"/>
                  </a:cubicBezTo>
                  <a:cubicBezTo>
                    <a:pt x="2767715" y="166896"/>
                    <a:pt x="2768196" y="166414"/>
                    <a:pt x="2768624" y="165986"/>
                  </a:cubicBezTo>
                  <a:cubicBezTo>
                    <a:pt x="2769213" y="165237"/>
                    <a:pt x="2769909" y="164701"/>
                    <a:pt x="2770658" y="164380"/>
                  </a:cubicBezTo>
                  <a:cubicBezTo>
                    <a:pt x="2775046" y="162882"/>
                    <a:pt x="2778632" y="160313"/>
                    <a:pt x="2781415" y="156781"/>
                  </a:cubicBezTo>
                  <a:cubicBezTo>
                    <a:pt x="2784198" y="153249"/>
                    <a:pt x="2786820" y="149288"/>
                    <a:pt x="2789228" y="144900"/>
                  </a:cubicBezTo>
                  <a:cubicBezTo>
                    <a:pt x="2791048" y="141742"/>
                    <a:pt x="2791102" y="138531"/>
                    <a:pt x="2789443" y="135374"/>
                  </a:cubicBezTo>
                  <a:cubicBezTo>
                    <a:pt x="2785482" y="126169"/>
                    <a:pt x="2779167" y="120656"/>
                    <a:pt x="2770390" y="118837"/>
                  </a:cubicBezTo>
                  <a:cubicBezTo>
                    <a:pt x="2768731" y="118516"/>
                    <a:pt x="2767340" y="118623"/>
                    <a:pt x="2766216" y="119051"/>
                  </a:cubicBezTo>
                  <a:moveTo>
                    <a:pt x="1045943" y="332801"/>
                  </a:moveTo>
                  <a:cubicBezTo>
                    <a:pt x="1045515" y="248135"/>
                    <a:pt x="1059750" y="158065"/>
                    <a:pt x="1088810" y="62482"/>
                  </a:cubicBezTo>
                  <a:cubicBezTo>
                    <a:pt x="1089132" y="61252"/>
                    <a:pt x="1089506" y="59753"/>
                    <a:pt x="1089934" y="57933"/>
                  </a:cubicBezTo>
                  <a:cubicBezTo>
                    <a:pt x="1090844" y="54134"/>
                    <a:pt x="1091968" y="50441"/>
                    <a:pt x="1093359" y="46695"/>
                  </a:cubicBezTo>
                  <a:cubicBezTo>
                    <a:pt x="1094697" y="43002"/>
                    <a:pt x="1096356" y="40915"/>
                    <a:pt x="1098337" y="40433"/>
                  </a:cubicBezTo>
                  <a:cubicBezTo>
                    <a:pt x="1119048" y="38292"/>
                    <a:pt x="1136976" y="39363"/>
                    <a:pt x="1152068" y="43591"/>
                  </a:cubicBezTo>
                  <a:cubicBezTo>
                    <a:pt x="1156617" y="44822"/>
                    <a:pt x="1161220" y="46320"/>
                    <a:pt x="1165876" y="48140"/>
                  </a:cubicBezTo>
                  <a:cubicBezTo>
                    <a:pt x="1172084" y="50387"/>
                    <a:pt x="1178292" y="52314"/>
                    <a:pt x="1184607" y="53813"/>
                  </a:cubicBezTo>
                  <a:cubicBezTo>
                    <a:pt x="1190869" y="55311"/>
                    <a:pt x="1197130" y="55686"/>
                    <a:pt x="1203338" y="54936"/>
                  </a:cubicBezTo>
                  <a:cubicBezTo>
                    <a:pt x="1207727" y="54187"/>
                    <a:pt x="1211526" y="51939"/>
                    <a:pt x="1214684" y="48140"/>
                  </a:cubicBezTo>
                  <a:cubicBezTo>
                    <a:pt x="1217842" y="44340"/>
                    <a:pt x="1219233" y="40433"/>
                    <a:pt x="1218859" y="36366"/>
                  </a:cubicBezTo>
                  <a:cubicBezTo>
                    <a:pt x="1218484" y="32298"/>
                    <a:pt x="1215273" y="29194"/>
                    <a:pt x="1209225" y="27054"/>
                  </a:cubicBezTo>
                  <a:cubicBezTo>
                    <a:pt x="1200288" y="24485"/>
                    <a:pt x="1185999" y="22505"/>
                    <a:pt x="1166251" y="21167"/>
                  </a:cubicBezTo>
                  <a:cubicBezTo>
                    <a:pt x="1146503" y="19829"/>
                    <a:pt x="1122955" y="20096"/>
                    <a:pt x="1095607" y="22077"/>
                  </a:cubicBezTo>
                  <a:cubicBezTo>
                    <a:pt x="1096035" y="15440"/>
                    <a:pt x="1093627" y="10035"/>
                    <a:pt x="1088222" y="5968"/>
                  </a:cubicBezTo>
                  <a:cubicBezTo>
                    <a:pt x="1082870" y="1900"/>
                    <a:pt x="1077251" y="1205"/>
                    <a:pt x="1071310" y="3934"/>
                  </a:cubicBezTo>
                  <a:cubicBezTo>
                    <a:pt x="1062373" y="8483"/>
                    <a:pt x="1055897" y="16083"/>
                    <a:pt x="1051830" y="26840"/>
                  </a:cubicBezTo>
                  <a:cubicBezTo>
                    <a:pt x="1020094" y="31389"/>
                    <a:pt x="986913" y="39256"/>
                    <a:pt x="952287" y="50441"/>
                  </a:cubicBezTo>
                  <a:cubicBezTo>
                    <a:pt x="951859" y="50602"/>
                    <a:pt x="951377" y="50762"/>
                    <a:pt x="950949" y="50869"/>
                  </a:cubicBezTo>
                  <a:cubicBezTo>
                    <a:pt x="946400" y="52368"/>
                    <a:pt x="941797" y="53706"/>
                    <a:pt x="937141" y="54829"/>
                  </a:cubicBezTo>
                  <a:cubicBezTo>
                    <a:pt x="932432" y="55953"/>
                    <a:pt x="927776" y="56167"/>
                    <a:pt x="923066" y="55418"/>
                  </a:cubicBezTo>
                  <a:cubicBezTo>
                    <a:pt x="921086" y="54990"/>
                    <a:pt x="918624" y="55043"/>
                    <a:pt x="915574" y="55632"/>
                  </a:cubicBezTo>
                  <a:cubicBezTo>
                    <a:pt x="912523" y="56221"/>
                    <a:pt x="909954" y="58522"/>
                    <a:pt x="907867" y="62429"/>
                  </a:cubicBezTo>
                  <a:cubicBezTo>
                    <a:pt x="905726" y="67246"/>
                    <a:pt x="905245" y="71902"/>
                    <a:pt x="906262" y="76397"/>
                  </a:cubicBezTo>
                  <a:cubicBezTo>
                    <a:pt x="907332" y="80839"/>
                    <a:pt x="909044" y="84585"/>
                    <a:pt x="911453" y="87636"/>
                  </a:cubicBezTo>
                  <a:cubicBezTo>
                    <a:pt x="917821" y="94272"/>
                    <a:pt x="927347" y="94004"/>
                    <a:pt x="940031" y="86726"/>
                  </a:cubicBezTo>
                  <a:cubicBezTo>
                    <a:pt x="954856" y="77789"/>
                    <a:pt x="969948" y="70350"/>
                    <a:pt x="985254" y="64302"/>
                  </a:cubicBezTo>
                  <a:cubicBezTo>
                    <a:pt x="1000613" y="58255"/>
                    <a:pt x="1018167" y="53706"/>
                    <a:pt x="1037969" y="50709"/>
                  </a:cubicBezTo>
                  <a:lnTo>
                    <a:pt x="1038183" y="50709"/>
                  </a:lnTo>
                  <a:cubicBezTo>
                    <a:pt x="1038932" y="50548"/>
                    <a:pt x="1039788" y="50494"/>
                    <a:pt x="1040698" y="50494"/>
                  </a:cubicBezTo>
                  <a:cubicBezTo>
                    <a:pt x="1041608" y="50494"/>
                    <a:pt x="1042411" y="50762"/>
                    <a:pt x="1043213" y="51297"/>
                  </a:cubicBezTo>
                  <a:cubicBezTo>
                    <a:pt x="1043963" y="51832"/>
                    <a:pt x="1044444" y="52849"/>
                    <a:pt x="1044551" y="54348"/>
                  </a:cubicBezTo>
                  <a:cubicBezTo>
                    <a:pt x="1043963" y="57505"/>
                    <a:pt x="1043320" y="60930"/>
                    <a:pt x="1042732" y="64570"/>
                  </a:cubicBezTo>
                  <a:cubicBezTo>
                    <a:pt x="1030048" y="109471"/>
                    <a:pt x="1021913" y="158761"/>
                    <a:pt x="1018381" y="212439"/>
                  </a:cubicBezTo>
                  <a:cubicBezTo>
                    <a:pt x="1014849" y="266117"/>
                    <a:pt x="1015759" y="310698"/>
                    <a:pt x="1021218" y="346233"/>
                  </a:cubicBezTo>
                  <a:cubicBezTo>
                    <a:pt x="1021967" y="350140"/>
                    <a:pt x="1024215" y="353619"/>
                    <a:pt x="1028014" y="356669"/>
                  </a:cubicBezTo>
                  <a:cubicBezTo>
                    <a:pt x="1031814" y="359666"/>
                    <a:pt x="1035614" y="361004"/>
                    <a:pt x="1039467" y="360523"/>
                  </a:cubicBezTo>
                  <a:cubicBezTo>
                    <a:pt x="1043320" y="360095"/>
                    <a:pt x="1045943" y="356616"/>
                    <a:pt x="1047281" y="350087"/>
                  </a:cubicBezTo>
                  <a:cubicBezTo>
                    <a:pt x="1047709" y="346608"/>
                    <a:pt x="1047602" y="343129"/>
                    <a:pt x="1046853" y="339651"/>
                  </a:cubicBezTo>
                  <a:cubicBezTo>
                    <a:pt x="1046424" y="337403"/>
                    <a:pt x="1046103" y="335102"/>
                    <a:pt x="1045943" y="332854"/>
                  </a:cubicBezTo>
                </a:path>
              </a:pathLst>
            </a:custGeom>
            <a:solidFill>
              <a:srgbClr val="EC008C"/>
            </a:solidFill>
            <a:ln w="0" cap="flat">
              <a:noFill/>
              <a:prstDash val="solid"/>
              <a:miter/>
            </a:ln>
          </p:spPr>
          <p:txBody>
            <a:bodyPr rtlCol="0" anchor="ctr"/>
            <a:lstStyle/>
            <a:p>
              <a:endParaRPr lang="en-US"/>
            </a:p>
          </p:txBody>
        </p:sp>
      </p:grpSp>
      <p:pic>
        <p:nvPicPr>
          <p:cNvPr id="15" name="Graphic 14">
            <a:extLst>
              <a:ext uri="{FF2B5EF4-FFF2-40B4-BE49-F238E27FC236}">
                <a16:creationId xmlns:a16="http://schemas.microsoft.com/office/drawing/2014/main" id="{833CA06C-6579-A2DC-C48F-C2F8B0D5B2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0697" y="582756"/>
            <a:ext cx="2052600" cy="617323"/>
          </a:xfrm>
          <a:prstGeom prst="rect">
            <a:avLst/>
          </a:prstGeom>
        </p:spPr>
      </p:pic>
      <p:sp>
        <p:nvSpPr>
          <p:cNvPr id="16" name="TextBox 15">
            <a:extLst>
              <a:ext uri="{FF2B5EF4-FFF2-40B4-BE49-F238E27FC236}">
                <a16:creationId xmlns:a16="http://schemas.microsoft.com/office/drawing/2014/main" id="{E4B52F16-8F26-F1EF-174F-9AD4F9DEAF73}"/>
              </a:ext>
            </a:extLst>
          </p:cNvPr>
          <p:cNvSpPr txBox="1"/>
          <p:nvPr userDrawn="1"/>
        </p:nvSpPr>
        <p:spPr>
          <a:xfrm>
            <a:off x="682790" y="6390104"/>
            <a:ext cx="2659439" cy="261610"/>
          </a:xfrm>
          <a:prstGeom prst="rect">
            <a:avLst/>
          </a:prstGeom>
          <a:noFill/>
        </p:spPr>
        <p:txBody>
          <a:bodyPr wrap="square" rtlCol="0" anchor="b">
            <a:spAutoFit/>
          </a:bodyPr>
          <a:lstStyle/>
          <a:p>
            <a:r>
              <a:rPr lang="en-US" sz="1100" dirty="0">
                <a:solidFill>
                  <a:schemeClr val="bg1"/>
                </a:solidFill>
              </a:rPr>
              <a:t>©ETSI &amp; DSA 2025. All rights reserved.</a:t>
            </a:r>
          </a:p>
        </p:txBody>
      </p:sp>
    </p:spTree>
    <p:extLst>
      <p:ext uri="{BB962C8B-B14F-4D97-AF65-F5344CB8AC3E}">
        <p14:creationId xmlns:p14="http://schemas.microsoft.com/office/powerpoint/2010/main" val="2361345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_Partner Presentation">
    <p:bg>
      <p:bgPr>
        <a:gradFill>
          <a:gsLst>
            <a:gs pos="45000">
              <a:srgbClr val="10132E"/>
            </a:gs>
            <a:gs pos="83000">
              <a:srgbClr val="233E80"/>
            </a:gs>
            <a:gs pos="100000">
              <a:srgbClr val="763EA8"/>
            </a:gs>
          </a:gsLst>
          <a:lin ang="11400000" scaled="0"/>
        </a:gra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072223C2-603C-E4E5-6D1C-2C5B265FCEE0}"/>
              </a:ext>
            </a:extLst>
          </p:cNvPr>
          <p:cNvSpPr/>
          <p:nvPr userDrawn="1"/>
        </p:nvSpPr>
        <p:spPr>
          <a:xfrm>
            <a:off x="6732026" y="2907108"/>
            <a:ext cx="5459974" cy="3950892"/>
          </a:xfrm>
          <a:custGeom>
            <a:avLst/>
            <a:gdLst>
              <a:gd name="connsiteX0" fmla="*/ 4702352 w 5459974"/>
              <a:gd name="connsiteY0" fmla="*/ 131 h 3950892"/>
              <a:gd name="connsiteX1" fmla="*/ 5325482 w 5459974"/>
              <a:gd name="connsiteY1" fmla="*/ 125168 h 3950892"/>
              <a:gd name="connsiteX2" fmla="*/ 5459974 w 5459974"/>
              <a:gd name="connsiteY2" fmla="*/ 188832 h 3950892"/>
              <a:gd name="connsiteX3" fmla="*/ 5459974 w 5459974"/>
              <a:gd name="connsiteY3" fmla="*/ 3950892 h 3950892"/>
              <a:gd name="connsiteX4" fmla="*/ 230748 w 5459974"/>
              <a:gd name="connsiteY4" fmla="*/ 3950892 h 3950892"/>
              <a:gd name="connsiteX5" fmla="*/ 158683 w 5459974"/>
              <a:gd name="connsiteY5" fmla="*/ 3791410 h 3950892"/>
              <a:gd name="connsiteX6" fmla="*/ 5222 w 5459974"/>
              <a:gd name="connsiteY6" fmla="*/ 3163790 h 3950892"/>
              <a:gd name="connsiteX7" fmla="*/ 576536 w 5459974"/>
              <a:gd name="connsiteY7" fmla="*/ 1971870 h 3950892"/>
              <a:gd name="connsiteX8" fmla="*/ 1973340 w 5459974"/>
              <a:gd name="connsiteY8" fmla="*/ 1653798 h 3950892"/>
              <a:gd name="connsiteX9" fmla="*/ 3604112 w 5459974"/>
              <a:gd name="connsiteY9" fmla="*/ 694094 h 3950892"/>
              <a:gd name="connsiteX10" fmla="*/ 4702352 w 5459974"/>
              <a:gd name="connsiteY10" fmla="*/ 131 h 395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9974" h="3950892">
                <a:moveTo>
                  <a:pt x="4702352" y="131"/>
                </a:moveTo>
                <a:cubicBezTo>
                  <a:pt x="4919967" y="4424"/>
                  <a:pt x="5130682" y="47220"/>
                  <a:pt x="5325482" y="125168"/>
                </a:cubicBezTo>
                <a:lnTo>
                  <a:pt x="5459974" y="188832"/>
                </a:lnTo>
                <a:lnTo>
                  <a:pt x="5459974" y="3950892"/>
                </a:lnTo>
                <a:lnTo>
                  <a:pt x="230748" y="3950892"/>
                </a:lnTo>
                <a:lnTo>
                  <a:pt x="158683" y="3791410"/>
                </a:lnTo>
                <a:cubicBezTo>
                  <a:pt x="78533" y="3590835"/>
                  <a:pt x="25459" y="3379785"/>
                  <a:pt x="5222" y="3163790"/>
                </a:cubicBezTo>
                <a:cubicBezTo>
                  <a:pt x="-39048" y="2690830"/>
                  <a:pt x="202163" y="2249524"/>
                  <a:pt x="576536" y="1971870"/>
                </a:cubicBezTo>
                <a:cubicBezTo>
                  <a:pt x="1024732" y="1639314"/>
                  <a:pt x="1450619" y="1703325"/>
                  <a:pt x="1973340" y="1653798"/>
                </a:cubicBezTo>
                <a:cubicBezTo>
                  <a:pt x="2620346" y="1592357"/>
                  <a:pt x="3115031" y="1073257"/>
                  <a:pt x="3604112" y="694094"/>
                </a:cubicBezTo>
                <a:cubicBezTo>
                  <a:pt x="3938420" y="434896"/>
                  <a:pt x="4252052" y="-8746"/>
                  <a:pt x="4702352" y="131"/>
                </a:cubicBezTo>
                <a:close/>
              </a:path>
            </a:pathLst>
          </a:custGeom>
          <a:gradFill>
            <a:gsLst>
              <a:gs pos="63000">
                <a:schemeClr val="accent6">
                  <a:lumMod val="75000"/>
                </a:schemeClr>
              </a:gs>
              <a:gs pos="0">
                <a:schemeClr val="accent1"/>
              </a:gs>
            </a:gsLst>
            <a:lin ang="8100000" scaled="1"/>
          </a:gradFill>
          <a:ln w="0" cap="flat">
            <a:noFill/>
            <a:prstDash val="solid"/>
            <a:miter/>
          </a:ln>
        </p:spPr>
        <p:txBody>
          <a:bodyPr wrap="square" rtlCol="0" anchor="ctr">
            <a:noAutofit/>
          </a:bodyPr>
          <a:lstStyle/>
          <a:p>
            <a:endParaRPr lang="en-US" dirty="0"/>
          </a:p>
        </p:txBody>
      </p:sp>
      <p:sp>
        <p:nvSpPr>
          <p:cNvPr id="2" name="כותרת 1">
            <a:extLst>
              <a:ext uri="{FF2B5EF4-FFF2-40B4-BE49-F238E27FC236}">
                <a16:creationId xmlns:a16="http://schemas.microsoft.com/office/drawing/2014/main" id="{7C8E7994-4D9D-70BB-4A98-2ED9FCA59530}"/>
              </a:ext>
            </a:extLst>
          </p:cNvPr>
          <p:cNvSpPr>
            <a:spLocks noGrp="1"/>
          </p:cNvSpPr>
          <p:nvPr>
            <p:ph type="ctrTitle" hasCustomPrompt="1"/>
          </p:nvPr>
        </p:nvSpPr>
        <p:spPr>
          <a:xfrm>
            <a:off x="682788" y="2542641"/>
            <a:ext cx="9859035" cy="1549025"/>
          </a:xfrm>
          <a:prstGeom prst="rect">
            <a:avLst/>
          </a:prstGeom>
        </p:spPr>
        <p:txBody>
          <a:bodyPr anchor="ctr">
            <a:noAutofit/>
          </a:bodyPr>
          <a:lstStyle>
            <a:lvl1pPr algn="l">
              <a:lnSpc>
                <a:spcPct val="100000"/>
              </a:lnSpc>
              <a:defRPr sz="4800" baseline="0">
                <a:solidFill>
                  <a:schemeClr val="bg2"/>
                </a:solidFill>
                <a:latin typeface="+mj-lt"/>
              </a:defRPr>
            </a:lvl1pPr>
          </a:lstStyle>
          <a:p>
            <a:r>
              <a:rPr lang="en-US" dirty="0"/>
              <a:t>Presentation title</a:t>
            </a:r>
          </a:p>
        </p:txBody>
      </p:sp>
      <p:sp>
        <p:nvSpPr>
          <p:cNvPr id="58" name="Text Placeholder 19">
            <a:extLst>
              <a:ext uri="{FF2B5EF4-FFF2-40B4-BE49-F238E27FC236}">
                <a16:creationId xmlns:a16="http://schemas.microsoft.com/office/drawing/2014/main" id="{D4C59A32-9FDE-3EAE-95C3-44438A9B8FFA}"/>
              </a:ext>
            </a:extLst>
          </p:cNvPr>
          <p:cNvSpPr>
            <a:spLocks noGrp="1"/>
          </p:cNvSpPr>
          <p:nvPr>
            <p:ph type="body" sz="quarter" idx="19" hasCustomPrompt="1"/>
          </p:nvPr>
        </p:nvSpPr>
        <p:spPr>
          <a:xfrm>
            <a:off x="9383404" y="5275881"/>
            <a:ext cx="2038350" cy="877887"/>
          </a:xfrm>
          <a:prstGeom prst="rect">
            <a:avLst/>
          </a:prstGeom>
        </p:spPr>
        <p:txBody>
          <a:bodyPr/>
          <a:lstStyle>
            <a:lvl1pPr marL="0" indent="0">
              <a:buNone/>
              <a:defRPr sz="2400" b="1">
                <a:solidFill>
                  <a:schemeClr val="bg2"/>
                </a:solidFill>
              </a:defRPr>
            </a:lvl1pPr>
          </a:lstStyle>
          <a:p>
            <a:pPr lvl="0"/>
            <a:r>
              <a:rPr lang="en-US" dirty="0"/>
              <a:t>[Education Organization]</a:t>
            </a:r>
          </a:p>
        </p:txBody>
      </p:sp>
      <p:sp>
        <p:nvSpPr>
          <p:cNvPr id="59" name="TextBox 58">
            <a:extLst>
              <a:ext uri="{FF2B5EF4-FFF2-40B4-BE49-F238E27FC236}">
                <a16:creationId xmlns:a16="http://schemas.microsoft.com/office/drawing/2014/main" id="{BFF8869A-B311-4392-447A-5A5FF6647CAB}"/>
              </a:ext>
            </a:extLst>
          </p:cNvPr>
          <p:cNvSpPr txBox="1"/>
          <p:nvPr userDrawn="1"/>
        </p:nvSpPr>
        <p:spPr>
          <a:xfrm>
            <a:off x="7352253" y="5324156"/>
            <a:ext cx="2301886" cy="369332"/>
          </a:xfrm>
          <a:prstGeom prst="rect">
            <a:avLst/>
          </a:prstGeom>
          <a:noFill/>
        </p:spPr>
        <p:txBody>
          <a:bodyPr wrap="square" rtlCol="0">
            <a:spAutoFit/>
          </a:bodyPr>
          <a:lstStyle/>
          <a:p>
            <a:r>
              <a:rPr lang="en-US" dirty="0">
                <a:solidFill>
                  <a:schemeClr val="bg1"/>
                </a:solidFill>
              </a:rPr>
              <a:t>In collaboration with</a:t>
            </a:r>
            <a:endParaRPr lang="en-US" b="1" dirty="0">
              <a:solidFill>
                <a:schemeClr val="bg1"/>
              </a:solidFill>
            </a:endParaRPr>
          </a:p>
        </p:txBody>
      </p:sp>
      <p:pic>
        <p:nvPicPr>
          <p:cNvPr id="15" name="Graphic 14">
            <a:extLst>
              <a:ext uri="{FF2B5EF4-FFF2-40B4-BE49-F238E27FC236}">
                <a16:creationId xmlns:a16="http://schemas.microsoft.com/office/drawing/2014/main" id="{833CA06C-6579-A2DC-C48F-C2F8B0D5B2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0697" y="582756"/>
            <a:ext cx="2052600" cy="617323"/>
          </a:xfrm>
          <a:prstGeom prst="rect">
            <a:avLst/>
          </a:prstGeom>
        </p:spPr>
      </p:pic>
      <p:sp>
        <p:nvSpPr>
          <p:cNvPr id="16" name="TextBox 15">
            <a:extLst>
              <a:ext uri="{FF2B5EF4-FFF2-40B4-BE49-F238E27FC236}">
                <a16:creationId xmlns:a16="http://schemas.microsoft.com/office/drawing/2014/main" id="{E4B52F16-8F26-F1EF-174F-9AD4F9DEAF73}"/>
              </a:ext>
            </a:extLst>
          </p:cNvPr>
          <p:cNvSpPr txBox="1"/>
          <p:nvPr userDrawn="1"/>
        </p:nvSpPr>
        <p:spPr>
          <a:xfrm>
            <a:off x="682790" y="6390104"/>
            <a:ext cx="2659439" cy="261610"/>
          </a:xfrm>
          <a:prstGeom prst="rect">
            <a:avLst/>
          </a:prstGeom>
          <a:noFill/>
        </p:spPr>
        <p:txBody>
          <a:bodyPr wrap="square" rtlCol="0" anchor="b">
            <a:spAutoFit/>
          </a:bodyPr>
          <a:lstStyle/>
          <a:p>
            <a:r>
              <a:rPr lang="en-US" sz="1100" dirty="0">
                <a:solidFill>
                  <a:schemeClr val="bg1"/>
                </a:solidFill>
              </a:rPr>
              <a:t>©ETSI 2025. All rights reserved.</a:t>
            </a:r>
          </a:p>
        </p:txBody>
      </p:sp>
      <p:pic>
        <p:nvPicPr>
          <p:cNvPr id="17" name="Graphic 16">
            <a:extLst>
              <a:ext uri="{FF2B5EF4-FFF2-40B4-BE49-F238E27FC236}">
                <a16:creationId xmlns:a16="http://schemas.microsoft.com/office/drawing/2014/main" id="{3E35945D-96DB-6D65-5DC7-3D2700BF8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239673" y="334995"/>
            <a:ext cx="5797004" cy="1536365"/>
          </a:xfrm>
          <a:prstGeom prst="rect">
            <a:avLst/>
          </a:prstGeom>
        </p:spPr>
      </p:pic>
    </p:spTree>
    <p:extLst>
      <p:ext uri="{BB962C8B-B14F-4D97-AF65-F5344CB8AC3E}">
        <p14:creationId xmlns:p14="http://schemas.microsoft.com/office/powerpoint/2010/main" val="7446463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6F7BE-D649-9B12-90E8-8410D0BC0FB7}"/>
              </a:ext>
            </a:extLst>
          </p:cNvPr>
          <p:cNvSpPr/>
          <p:nvPr userDrawn="1"/>
        </p:nvSpPr>
        <p:spPr>
          <a:xfrm>
            <a:off x="0" y="1"/>
            <a:ext cx="12192000" cy="1003299"/>
          </a:xfrm>
          <a:prstGeom prst="rect">
            <a:avLst/>
          </a:prstGeom>
          <a:gradFill flip="none" rotWithShape="1">
            <a:gsLst>
              <a:gs pos="61000">
                <a:schemeClr val="tx1"/>
              </a:gs>
              <a:gs pos="99000">
                <a:schemeClr val="accent5"/>
              </a:gs>
            </a:gsLst>
            <a:lin ang="0" scaled="0"/>
            <a:tileRect/>
          </a:gradFill>
          <a:ln w="0" cap="flat">
            <a:noFill/>
            <a:prstDash val="solid"/>
            <a:miter/>
          </a:ln>
        </p:spPr>
        <p:txBody>
          <a:bodyPr rtlCol="0" anchor="ctr"/>
          <a:lstStyle/>
          <a:p>
            <a:pPr lvl="0"/>
            <a:endParaRPr lang="en-US" dirty="0" err="1"/>
          </a:p>
        </p:txBody>
      </p:sp>
      <p:sp>
        <p:nvSpPr>
          <p:cNvPr id="3" name="מציין מיקום של כותרת 1">
            <a:extLst>
              <a:ext uri="{FF2B5EF4-FFF2-40B4-BE49-F238E27FC236}">
                <a16:creationId xmlns:a16="http://schemas.microsoft.com/office/drawing/2014/main" id="{25C866E2-1BD8-7425-29FD-3FDC272CD3C1}"/>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8" name="מציין מיקום תוכן 4">
            <a:extLst>
              <a:ext uri="{FF2B5EF4-FFF2-40B4-BE49-F238E27FC236}">
                <a16:creationId xmlns:a16="http://schemas.microsoft.com/office/drawing/2014/main" id="{92845BCF-FC05-10E5-3F0B-A4F3AA267CE1}"/>
              </a:ext>
            </a:extLst>
          </p:cNvPr>
          <p:cNvSpPr>
            <a:spLocks noGrp="1"/>
          </p:cNvSpPr>
          <p:nvPr>
            <p:ph sz="quarter" idx="10" hasCustomPrompt="1"/>
          </p:nvPr>
        </p:nvSpPr>
        <p:spPr>
          <a:xfrm>
            <a:off x="390118" y="1600571"/>
            <a:ext cx="11399026"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5" name="Footer Placeholder 4">
            <a:extLst>
              <a:ext uri="{FF2B5EF4-FFF2-40B4-BE49-F238E27FC236}">
                <a16:creationId xmlns:a16="http://schemas.microsoft.com/office/drawing/2014/main" id="{09F50422-143F-D2ED-CCE2-EBF705FD20D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CAE6672-0BD4-2D68-B803-1DBAAFBBAC3D}"/>
              </a:ext>
            </a:extLst>
          </p:cNvPr>
          <p:cNvSpPr>
            <a:spLocks noGrp="1"/>
          </p:cNvSpPr>
          <p:nvPr>
            <p:ph type="sldNum" sz="quarter" idx="12"/>
          </p:nvPr>
        </p:nvSpPr>
        <p:spPr/>
        <p:txBody>
          <a:bodyPr/>
          <a:lstStyle/>
          <a:p>
            <a:fld id="{CE5F33B7-1B3C-824C-89B7-74F931436C11}" type="slidenum">
              <a:rPr lang="en-US" smtClean="0"/>
              <a:pPr/>
              <a:t>‹#›</a:t>
            </a:fld>
            <a:endParaRPr lang="en-US"/>
          </a:p>
        </p:txBody>
      </p:sp>
      <p:pic>
        <p:nvPicPr>
          <p:cNvPr id="11" name="Picture 10" descr="A black background with white text">
            <a:extLst>
              <a:ext uri="{FF2B5EF4-FFF2-40B4-BE49-F238E27FC236}">
                <a16:creationId xmlns:a16="http://schemas.microsoft.com/office/drawing/2014/main" id="{D3A2C936-5FD1-ECD7-C13D-32BFA9BC3F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Tree>
    <p:extLst>
      <p:ext uri="{BB962C8B-B14F-4D97-AF65-F5344CB8AC3E}">
        <p14:creationId xmlns:p14="http://schemas.microsoft.com/office/powerpoint/2010/main" val="375332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2 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B8243C-5F10-128B-B838-E2E4A8F0A83B}"/>
              </a:ext>
            </a:extLst>
          </p:cNvPr>
          <p:cNvSpPr/>
          <p:nvPr userDrawn="1"/>
        </p:nvSpPr>
        <p:spPr>
          <a:xfrm>
            <a:off x="0" y="1"/>
            <a:ext cx="12192000" cy="1003299"/>
          </a:xfrm>
          <a:prstGeom prst="rect">
            <a:avLst/>
          </a:prstGeom>
          <a:gradFill flip="none" rotWithShape="1">
            <a:gsLst>
              <a:gs pos="61000">
                <a:schemeClr val="tx1"/>
              </a:gs>
              <a:gs pos="99000">
                <a:schemeClr val="accent5"/>
              </a:gs>
            </a:gsLst>
            <a:lin ang="0" scaled="0"/>
            <a:tileRect/>
          </a:gradFill>
          <a:ln w="0" cap="flat">
            <a:noFill/>
            <a:prstDash val="solid"/>
            <a:miter/>
          </a:ln>
        </p:spPr>
        <p:txBody>
          <a:bodyPr rtlCol="0" anchor="ctr"/>
          <a:lstStyle/>
          <a:p>
            <a:pPr lvl="0"/>
            <a:endParaRPr lang="en-US" dirty="0" err="1"/>
          </a:p>
        </p:txBody>
      </p:sp>
      <p:pic>
        <p:nvPicPr>
          <p:cNvPr id="3" name="Picture 2" descr="A black background with white text">
            <a:extLst>
              <a:ext uri="{FF2B5EF4-FFF2-40B4-BE49-F238E27FC236}">
                <a16:creationId xmlns:a16="http://schemas.microsoft.com/office/drawing/2014/main" id="{749780C8-080E-A85E-2449-129798E40D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
        <p:nvSpPr>
          <p:cNvPr id="18" name="מציין מיקום תוכן 4">
            <a:extLst>
              <a:ext uri="{FF2B5EF4-FFF2-40B4-BE49-F238E27FC236}">
                <a16:creationId xmlns:a16="http://schemas.microsoft.com/office/drawing/2014/main" id="{02FA69DF-81F7-ED76-B51E-78A6C527C4B5}"/>
              </a:ext>
            </a:extLst>
          </p:cNvPr>
          <p:cNvSpPr>
            <a:spLocks noGrp="1"/>
          </p:cNvSpPr>
          <p:nvPr>
            <p:ph sz="quarter" idx="10" hasCustomPrompt="1"/>
          </p:nvPr>
        </p:nvSpPr>
        <p:spPr>
          <a:xfrm>
            <a:off x="391574" y="1600571"/>
            <a:ext cx="5112169"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marL="2286000" indent="0">
              <a:buNone/>
              <a:defRPr baseline="30000">
                <a:solidFill>
                  <a:schemeClr val="tx2"/>
                </a:solidFill>
              </a:defRPr>
            </a:lvl6pPr>
            <a:lvl7pPr>
              <a:defRPr>
                <a:solidFill>
                  <a:schemeClr val="tx2"/>
                </a:solidFill>
              </a:defRPr>
            </a:lvl7pPr>
            <a:lvl8pPr marL="457200" indent="-457200">
              <a:buSzPct val="80000"/>
              <a:buFontTx/>
              <a:buBlip>
                <a:blip r:embed="rId3"/>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19" name="מציין מיקום תוכן 4">
            <a:extLst>
              <a:ext uri="{FF2B5EF4-FFF2-40B4-BE49-F238E27FC236}">
                <a16:creationId xmlns:a16="http://schemas.microsoft.com/office/drawing/2014/main" id="{0C3928D3-22B4-F3D0-684B-B67BB6C1AF1F}"/>
              </a:ext>
            </a:extLst>
          </p:cNvPr>
          <p:cNvSpPr>
            <a:spLocks noGrp="1"/>
          </p:cNvSpPr>
          <p:nvPr>
            <p:ph sz="quarter" idx="11" hasCustomPrompt="1"/>
          </p:nvPr>
        </p:nvSpPr>
        <p:spPr>
          <a:xfrm>
            <a:off x="6689414" y="1600571"/>
            <a:ext cx="5112169"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marL="2286000" indent="0">
              <a:buNone/>
              <a:defRPr>
                <a:solidFill>
                  <a:schemeClr val="tx2"/>
                </a:solidFill>
              </a:defRPr>
            </a:lvl6pPr>
            <a:lvl7pPr marL="2743200" indent="0">
              <a:buNone/>
              <a:defRPr>
                <a:solidFill>
                  <a:schemeClr val="tx2"/>
                </a:solidFill>
              </a:defRPr>
            </a:lvl7pPr>
            <a:lvl8pPr marL="457200" indent="-457200">
              <a:buSzPct val="80000"/>
              <a:buFontTx/>
              <a:buBlip>
                <a:blip r:embed="rId3"/>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7" name="מציין מיקום של כותרת 1">
            <a:extLst>
              <a:ext uri="{FF2B5EF4-FFF2-40B4-BE49-F238E27FC236}">
                <a16:creationId xmlns:a16="http://schemas.microsoft.com/office/drawing/2014/main" id="{D8DA8D22-E988-B58C-9612-C8F435ABEB1A}"/>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8" name="Footer Placeholder 7">
            <a:extLst>
              <a:ext uri="{FF2B5EF4-FFF2-40B4-BE49-F238E27FC236}">
                <a16:creationId xmlns:a16="http://schemas.microsoft.com/office/drawing/2014/main" id="{86CA1540-3DCC-CAD1-F8A9-82CA692D761C}"/>
              </a:ext>
            </a:extLst>
          </p:cNvPr>
          <p:cNvSpPr>
            <a:spLocks noGrp="1"/>
          </p:cNvSpPr>
          <p:nvPr>
            <p:ph type="ftr" sz="quarter" idx="12"/>
          </p:nvPr>
        </p:nvSpPr>
        <p:spPr/>
        <p:txBody>
          <a:bodyPr/>
          <a:lstStyle/>
          <a:p>
            <a:endParaRPr lang="en-US" dirty="0"/>
          </a:p>
        </p:txBody>
      </p:sp>
      <p:sp>
        <p:nvSpPr>
          <p:cNvPr id="10" name="Slide Number Placeholder 9">
            <a:extLst>
              <a:ext uri="{FF2B5EF4-FFF2-40B4-BE49-F238E27FC236}">
                <a16:creationId xmlns:a16="http://schemas.microsoft.com/office/drawing/2014/main" id="{63B87D02-5453-A183-FB9A-8D3748CDFD06}"/>
              </a:ext>
            </a:extLst>
          </p:cNvPr>
          <p:cNvSpPr>
            <a:spLocks noGrp="1"/>
          </p:cNvSpPr>
          <p:nvPr>
            <p:ph type="sldNum" sz="quarter" idx="13"/>
          </p:nvPr>
        </p:nvSpPr>
        <p:spPr/>
        <p:txBody>
          <a:bodyPr/>
          <a:lstStyle/>
          <a:p>
            <a:fld id="{CE5F33B7-1B3C-824C-89B7-74F931436C11}" type="slidenum">
              <a:rPr lang="en-US" smtClean="0"/>
              <a:pPr/>
              <a:t>‹#›</a:t>
            </a:fld>
            <a:endParaRPr lang="en-US"/>
          </a:p>
        </p:txBody>
      </p:sp>
    </p:spTree>
    <p:extLst>
      <p:ext uri="{BB962C8B-B14F-4D97-AF65-F5344CB8AC3E}">
        <p14:creationId xmlns:p14="http://schemas.microsoft.com/office/powerpoint/2010/main" val="1634559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6F7BE-D649-9B12-90E8-8410D0BC0FB7}"/>
              </a:ext>
            </a:extLst>
          </p:cNvPr>
          <p:cNvSpPr/>
          <p:nvPr userDrawn="1"/>
        </p:nvSpPr>
        <p:spPr>
          <a:xfrm>
            <a:off x="0" y="1"/>
            <a:ext cx="12192000" cy="1003299"/>
          </a:xfrm>
          <a:prstGeom prst="rect">
            <a:avLst/>
          </a:prstGeom>
          <a:gradFill flip="none" rotWithShape="1">
            <a:gsLst>
              <a:gs pos="41000">
                <a:schemeClr val="tx1">
                  <a:shade val="30000"/>
                  <a:satMod val="115000"/>
                </a:schemeClr>
              </a:gs>
              <a:gs pos="75000">
                <a:schemeClr val="tx1">
                  <a:shade val="67500"/>
                  <a:satMod val="115000"/>
                </a:schemeClr>
              </a:gs>
              <a:gs pos="100000">
                <a:schemeClr val="tx1">
                  <a:shade val="100000"/>
                  <a:satMod val="115000"/>
                </a:schemeClr>
              </a:gs>
            </a:gsLst>
            <a:lin ang="0" scaled="0"/>
            <a:tileRect/>
          </a:gradFill>
          <a:ln w="0" cap="flat">
            <a:noFill/>
            <a:prstDash val="solid"/>
            <a:miter/>
          </a:ln>
        </p:spPr>
        <p:txBody>
          <a:bodyPr rtlCol="0" anchor="ctr"/>
          <a:lstStyle/>
          <a:p>
            <a:pPr lvl="0"/>
            <a:endParaRPr lang="en-US" dirty="0" err="1"/>
          </a:p>
        </p:txBody>
      </p:sp>
      <p:sp>
        <p:nvSpPr>
          <p:cNvPr id="19" name="מציין מיקום תוכן 4">
            <a:extLst>
              <a:ext uri="{FF2B5EF4-FFF2-40B4-BE49-F238E27FC236}">
                <a16:creationId xmlns:a16="http://schemas.microsoft.com/office/drawing/2014/main" id="{70FA2DE4-C1E7-4174-15F6-9F0831839B70}"/>
              </a:ext>
            </a:extLst>
          </p:cNvPr>
          <p:cNvSpPr>
            <a:spLocks noGrp="1"/>
          </p:cNvSpPr>
          <p:nvPr>
            <p:ph sz="quarter" idx="10" hasCustomPrompt="1"/>
          </p:nvPr>
        </p:nvSpPr>
        <p:spPr>
          <a:xfrm>
            <a:off x="390118" y="1600571"/>
            <a:ext cx="11399026"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5" name="מציין מיקום של כותרת 1">
            <a:extLst>
              <a:ext uri="{FF2B5EF4-FFF2-40B4-BE49-F238E27FC236}">
                <a16:creationId xmlns:a16="http://schemas.microsoft.com/office/drawing/2014/main" id="{BDBA85A6-1C85-B17D-C037-5E3359CDFEB6}"/>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1" name="Footer Placeholder 10">
            <a:extLst>
              <a:ext uri="{FF2B5EF4-FFF2-40B4-BE49-F238E27FC236}">
                <a16:creationId xmlns:a16="http://schemas.microsoft.com/office/drawing/2014/main" id="{294DC164-A02C-1A1D-509E-9DABEB4FE179}"/>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ABB40D4D-C29C-BC62-1119-712CDE8440AC}"/>
              </a:ext>
            </a:extLst>
          </p:cNvPr>
          <p:cNvSpPr>
            <a:spLocks noGrp="1"/>
          </p:cNvSpPr>
          <p:nvPr>
            <p:ph type="sldNum" sz="quarter" idx="12"/>
          </p:nvPr>
        </p:nvSpPr>
        <p:spPr/>
        <p:txBody>
          <a:bodyPr/>
          <a:lstStyle/>
          <a:p>
            <a:fld id="{CE5F33B7-1B3C-824C-89B7-74F931436C11}" type="slidenum">
              <a:rPr lang="en-US" smtClean="0"/>
              <a:pPr/>
              <a:t>‹#›</a:t>
            </a:fld>
            <a:endParaRPr lang="en-US"/>
          </a:p>
        </p:txBody>
      </p:sp>
      <p:pic>
        <p:nvPicPr>
          <p:cNvPr id="3" name="Picture 2" descr="A black background with white text">
            <a:extLst>
              <a:ext uri="{FF2B5EF4-FFF2-40B4-BE49-F238E27FC236}">
                <a16:creationId xmlns:a16="http://schemas.microsoft.com/office/drawing/2014/main" id="{43C5CBE0-6E78-4129-E8CF-7721D67C54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Tree>
    <p:extLst>
      <p:ext uri="{BB962C8B-B14F-4D97-AF65-F5344CB8AC3E}">
        <p14:creationId xmlns:p14="http://schemas.microsoft.com/office/powerpoint/2010/main" val="3980961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6F7BE-D649-9B12-90E8-8410D0BC0FB7}"/>
              </a:ext>
            </a:extLst>
          </p:cNvPr>
          <p:cNvSpPr/>
          <p:nvPr userDrawn="1"/>
        </p:nvSpPr>
        <p:spPr>
          <a:xfrm>
            <a:off x="0" y="1"/>
            <a:ext cx="12192000" cy="1003299"/>
          </a:xfrm>
          <a:prstGeom prst="rect">
            <a:avLst/>
          </a:prstGeom>
          <a:gradFill flip="none" rotWithShape="1">
            <a:gsLst>
              <a:gs pos="13000">
                <a:srgbClr val="5C1A5B"/>
              </a:gs>
              <a:gs pos="97000">
                <a:schemeClr val="accent2">
                  <a:shade val="100000"/>
                  <a:satMod val="115000"/>
                </a:schemeClr>
              </a:gs>
            </a:gsLst>
            <a:lin ang="0" scaled="0"/>
            <a:tileRect/>
          </a:gradFill>
          <a:ln w="0" cap="flat">
            <a:noFill/>
            <a:prstDash val="solid"/>
            <a:miter/>
          </a:ln>
        </p:spPr>
        <p:txBody>
          <a:bodyPr wrap="square" rtlCol="0" anchor="ctr">
            <a:noAutofit/>
          </a:bodyPr>
          <a:lstStyle/>
          <a:p>
            <a:pPr lvl="0"/>
            <a:endParaRPr lang="en-US" dirty="0" err="1"/>
          </a:p>
        </p:txBody>
      </p:sp>
      <p:sp>
        <p:nvSpPr>
          <p:cNvPr id="19" name="מציין מיקום תוכן 4">
            <a:extLst>
              <a:ext uri="{FF2B5EF4-FFF2-40B4-BE49-F238E27FC236}">
                <a16:creationId xmlns:a16="http://schemas.microsoft.com/office/drawing/2014/main" id="{398B2DF0-3982-F23E-346C-6DBF14527412}"/>
              </a:ext>
            </a:extLst>
          </p:cNvPr>
          <p:cNvSpPr>
            <a:spLocks noGrp="1"/>
          </p:cNvSpPr>
          <p:nvPr>
            <p:ph sz="quarter" idx="10" hasCustomPrompt="1"/>
          </p:nvPr>
        </p:nvSpPr>
        <p:spPr>
          <a:xfrm>
            <a:off x="390118" y="1600571"/>
            <a:ext cx="11399026"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5" name="מציין מיקום של כותרת 1">
            <a:extLst>
              <a:ext uri="{FF2B5EF4-FFF2-40B4-BE49-F238E27FC236}">
                <a16:creationId xmlns:a16="http://schemas.microsoft.com/office/drawing/2014/main" id="{F8095A07-AB8A-E15C-0F60-7386DF5495A6}"/>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1" name="Footer Placeholder 10">
            <a:extLst>
              <a:ext uri="{FF2B5EF4-FFF2-40B4-BE49-F238E27FC236}">
                <a16:creationId xmlns:a16="http://schemas.microsoft.com/office/drawing/2014/main" id="{C91AC96C-9A33-EC3F-4859-66A4A4EDD7E7}"/>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A69FBDF9-0694-D676-E6CE-9E0D40A01771}"/>
              </a:ext>
            </a:extLst>
          </p:cNvPr>
          <p:cNvSpPr>
            <a:spLocks noGrp="1"/>
          </p:cNvSpPr>
          <p:nvPr>
            <p:ph type="sldNum" sz="quarter" idx="12"/>
          </p:nvPr>
        </p:nvSpPr>
        <p:spPr/>
        <p:txBody>
          <a:bodyPr/>
          <a:lstStyle/>
          <a:p>
            <a:fld id="{CE5F33B7-1B3C-824C-89B7-74F931436C11}" type="slidenum">
              <a:rPr lang="en-US" smtClean="0"/>
              <a:pPr/>
              <a:t>‹#›</a:t>
            </a:fld>
            <a:endParaRPr lang="en-US"/>
          </a:p>
        </p:txBody>
      </p:sp>
      <p:pic>
        <p:nvPicPr>
          <p:cNvPr id="3" name="Picture 2" descr="A black background with white text">
            <a:extLst>
              <a:ext uri="{FF2B5EF4-FFF2-40B4-BE49-F238E27FC236}">
                <a16:creationId xmlns:a16="http://schemas.microsoft.com/office/drawing/2014/main" id="{352BEF57-C336-8E94-D9BF-06045B2EC3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Tree>
    <p:extLst>
      <p:ext uri="{BB962C8B-B14F-4D97-AF65-F5344CB8AC3E}">
        <p14:creationId xmlns:p14="http://schemas.microsoft.com/office/powerpoint/2010/main" val="861397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2 Content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E361F49-D2CB-27AA-D168-2E26232BBF5C}"/>
              </a:ext>
            </a:extLst>
          </p:cNvPr>
          <p:cNvSpPr/>
          <p:nvPr userDrawn="1"/>
        </p:nvSpPr>
        <p:spPr>
          <a:xfrm>
            <a:off x="0" y="0"/>
            <a:ext cx="12192000" cy="1003299"/>
          </a:xfrm>
          <a:prstGeom prst="rect">
            <a:avLst/>
          </a:prstGeom>
          <a:gradFill flip="none" rotWithShape="1">
            <a:gsLst>
              <a:gs pos="13000">
                <a:srgbClr val="5C1A5B"/>
              </a:gs>
              <a:gs pos="97000">
                <a:schemeClr val="accent2">
                  <a:shade val="100000"/>
                  <a:satMod val="115000"/>
                </a:schemeClr>
              </a:gs>
            </a:gsLst>
            <a:lin ang="0" scaled="0"/>
            <a:tileRect/>
          </a:gradFill>
          <a:ln w="0" cap="flat">
            <a:noFill/>
            <a:prstDash val="solid"/>
            <a:miter/>
          </a:ln>
        </p:spPr>
        <p:txBody>
          <a:bodyPr wrap="square" rtlCol="0" anchor="ctr">
            <a:noAutofit/>
          </a:bodyPr>
          <a:lstStyle/>
          <a:p>
            <a:pPr lvl="0"/>
            <a:endParaRPr lang="en-US" dirty="0" err="1"/>
          </a:p>
        </p:txBody>
      </p:sp>
      <p:sp>
        <p:nvSpPr>
          <p:cNvPr id="8" name="מציין מיקום תוכן 4">
            <a:extLst>
              <a:ext uri="{FF2B5EF4-FFF2-40B4-BE49-F238E27FC236}">
                <a16:creationId xmlns:a16="http://schemas.microsoft.com/office/drawing/2014/main" id="{0B58A837-B172-7E15-1B76-FBE1D472AD22}"/>
              </a:ext>
            </a:extLst>
          </p:cNvPr>
          <p:cNvSpPr>
            <a:spLocks noGrp="1"/>
          </p:cNvSpPr>
          <p:nvPr>
            <p:ph sz="quarter" idx="10" hasCustomPrompt="1"/>
          </p:nvPr>
        </p:nvSpPr>
        <p:spPr>
          <a:xfrm>
            <a:off x="391574" y="1600571"/>
            <a:ext cx="5112169"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marL="2286000" indent="0">
              <a:buNone/>
              <a:defRPr baseline="30000">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9" name="מציין מיקום תוכן 4">
            <a:extLst>
              <a:ext uri="{FF2B5EF4-FFF2-40B4-BE49-F238E27FC236}">
                <a16:creationId xmlns:a16="http://schemas.microsoft.com/office/drawing/2014/main" id="{176C5899-F46E-66C7-63A6-BDFDAA04EDB6}"/>
              </a:ext>
            </a:extLst>
          </p:cNvPr>
          <p:cNvSpPr>
            <a:spLocks noGrp="1"/>
          </p:cNvSpPr>
          <p:nvPr>
            <p:ph sz="quarter" idx="11" hasCustomPrompt="1"/>
          </p:nvPr>
        </p:nvSpPr>
        <p:spPr>
          <a:xfrm>
            <a:off x="6689414" y="1600571"/>
            <a:ext cx="5112169"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marL="2286000" indent="0">
              <a:buNone/>
              <a:defRPr>
                <a:solidFill>
                  <a:schemeClr val="tx2"/>
                </a:solidFill>
              </a:defRPr>
            </a:lvl6pPr>
            <a:lvl7pPr marL="2743200" indent="0">
              <a:buNone/>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7" name="מציין מיקום של כותרת 1">
            <a:extLst>
              <a:ext uri="{FF2B5EF4-FFF2-40B4-BE49-F238E27FC236}">
                <a16:creationId xmlns:a16="http://schemas.microsoft.com/office/drawing/2014/main" id="{63A7ACFB-1E65-9433-5708-7D2BC341DBEC}"/>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0" name="Footer Placeholder 9">
            <a:extLst>
              <a:ext uri="{FF2B5EF4-FFF2-40B4-BE49-F238E27FC236}">
                <a16:creationId xmlns:a16="http://schemas.microsoft.com/office/drawing/2014/main" id="{C676063A-BC66-3999-696F-D8A154A987B1}"/>
              </a:ext>
            </a:extLst>
          </p:cNvPr>
          <p:cNvSpPr>
            <a:spLocks noGrp="1"/>
          </p:cNvSpPr>
          <p:nvPr>
            <p:ph type="ftr" sz="quarter" idx="12"/>
          </p:nvPr>
        </p:nvSpPr>
        <p:spPr/>
        <p:txBody>
          <a:bodyPr/>
          <a:lstStyle/>
          <a:p>
            <a:endParaRPr lang="en-US" dirty="0"/>
          </a:p>
        </p:txBody>
      </p:sp>
      <p:sp>
        <p:nvSpPr>
          <p:cNvPr id="18" name="Slide Number Placeholder 17">
            <a:extLst>
              <a:ext uri="{FF2B5EF4-FFF2-40B4-BE49-F238E27FC236}">
                <a16:creationId xmlns:a16="http://schemas.microsoft.com/office/drawing/2014/main" id="{E455A72F-EEA4-1388-CFFB-5A5CFB8B4465}"/>
              </a:ext>
            </a:extLst>
          </p:cNvPr>
          <p:cNvSpPr>
            <a:spLocks noGrp="1"/>
          </p:cNvSpPr>
          <p:nvPr>
            <p:ph type="sldNum" sz="quarter" idx="13"/>
          </p:nvPr>
        </p:nvSpPr>
        <p:spPr/>
        <p:txBody>
          <a:bodyPr/>
          <a:lstStyle/>
          <a:p>
            <a:fld id="{CE5F33B7-1B3C-824C-89B7-74F931436C11}" type="slidenum">
              <a:rPr lang="en-US" smtClean="0"/>
              <a:pPr/>
              <a:t>‹#›</a:t>
            </a:fld>
            <a:endParaRPr lang="en-US"/>
          </a:p>
        </p:txBody>
      </p:sp>
      <p:pic>
        <p:nvPicPr>
          <p:cNvPr id="2" name="Picture 1" descr="A black background with white text">
            <a:extLst>
              <a:ext uri="{FF2B5EF4-FFF2-40B4-BE49-F238E27FC236}">
                <a16:creationId xmlns:a16="http://schemas.microsoft.com/office/drawing/2014/main" id="{7693446C-BCD3-8ABB-40D5-43EA77DFD0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Tree>
    <p:extLst>
      <p:ext uri="{BB962C8B-B14F-4D97-AF65-F5344CB8AC3E}">
        <p14:creationId xmlns:p14="http://schemas.microsoft.com/office/powerpoint/2010/main" val="2197480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6F7BE-D649-9B12-90E8-8410D0BC0FB7}"/>
              </a:ext>
            </a:extLst>
          </p:cNvPr>
          <p:cNvSpPr/>
          <p:nvPr userDrawn="1"/>
        </p:nvSpPr>
        <p:spPr>
          <a:xfrm>
            <a:off x="0" y="1"/>
            <a:ext cx="12192000" cy="1003299"/>
          </a:xfrm>
          <a:prstGeom prst="rect">
            <a:avLst/>
          </a:prstGeom>
          <a:gradFill flip="none" rotWithShape="1">
            <a:gsLst>
              <a:gs pos="0">
                <a:srgbClr val="F358B5"/>
              </a:gs>
              <a:gs pos="100000">
                <a:srgbClr val="E00087"/>
              </a:gs>
            </a:gsLst>
            <a:lin ang="10800000" scaled="0"/>
            <a:tileRect/>
          </a:gradFill>
          <a:ln w="0" cap="flat">
            <a:noFill/>
            <a:prstDash val="solid"/>
            <a:miter/>
          </a:ln>
        </p:spPr>
        <p:txBody>
          <a:bodyPr rtlCol="0" anchor="ctr"/>
          <a:lstStyle/>
          <a:p>
            <a:pPr lvl="0"/>
            <a:endParaRPr lang="en-US" dirty="0" err="1"/>
          </a:p>
        </p:txBody>
      </p:sp>
      <p:sp>
        <p:nvSpPr>
          <p:cNvPr id="19" name="מציין מיקום תוכן 4">
            <a:extLst>
              <a:ext uri="{FF2B5EF4-FFF2-40B4-BE49-F238E27FC236}">
                <a16:creationId xmlns:a16="http://schemas.microsoft.com/office/drawing/2014/main" id="{0448BE69-4945-AB3A-5F82-2166CED0559B}"/>
              </a:ext>
            </a:extLst>
          </p:cNvPr>
          <p:cNvSpPr>
            <a:spLocks noGrp="1"/>
          </p:cNvSpPr>
          <p:nvPr>
            <p:ph sz="quarter" idx="10" hasCustomPrompt="1"/>
          </p:nvPr>
        </p:nvSpPr>
        <p:spPr>
          <a:xfrm>
            <a:off x="390118" y="1600571"/>
            <a:ext cx="11399026"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5" name="מציין מיקום של כותרת 1">
            <a:extLst>
              <a:ext uri="{FF2B5EF4-FFF2-40B4-BE49-F238E27FC236}">
                <a16:creationId xmlns:a16="http://schemas.microsoft.com/office/drawing/2014/main" id="{77C461AE-09E3-4B8C-02A2-8E9522A31512}"/>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1" name="Footer Placeholder 10">
            <a:extLst>
              <a:ext uri="{FF2B5EF4-FFF2-40B4-BE49-F238E27FC236}">
                <a16:creationId xmlns:a16="http://schemas.microsoft.com/office/drawing/2014/main" id="{D1B8C018-D7C7-FA70-DCEC-C0ECA217F1EA}"/>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45654409-E8F9-360D-1859-44F04D87BC9A}"/>
              </a:ext>
            </a:extLst>
          </p:cNvPr>
          <p:cNvSpPr>
            <a:spLocks noGrp="1"/>
          </p:cNvSpPr>
          <p:nvPr>
            <p:ph type="sldNum" sz="quarter" idx="12"/>
          </p:nvPr>
        </p:nvSpPr>
        <p:spPr/>
        <p:txBody>
          <a:bodyPr/>
          <a:lstStyle/>
          <a:p>
            <a:fld id="{CE5F33B7-1B3C-824C-89B7-74F931436C11}" type="slidenum">
              <a:rPr lang="en-US" smtClean="0"/>
              <a:pPr/>
              <a:t>‹#›</a:t>
            </a:fld>
            <a:endParaRPr lang="en-US"/>
          </a:p>
        </p:txBody>
      </p:sp>
      <p:pic>
        <p:nvPicPr>
          <p:cNvPr id="3" name="Picture 2" descr="A black background with white text">
            <a:extLst>
              <a:ext uri="{FF2B5EF4-FFF2-40B4-BE49-F238E27FC236}">
                <a16:creationId xmlns:a16="http://schemas.microsoft.com/office/drawing/2014/main" id="{237E8634-84CF-E774-EA8C-70B0F78886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Tree>
    <p:extLst>
      <p:ext uri="{BB962C8B-B14F-4D97-AF65-F5344CB8AC3E}">
        <p14:creationId xmlns:p14="http://schemas.microsoft.com/office/powerpoint/2010/main" val="4156082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6F7BE-D649-9B12-90E8-8410D0BC0FB7}"/>
              </a:ext>
            </a:extLst>
          </p:cNvPr>
          <p:cNvSpPr/>
          <p:nvPr userDrawn="1"/>
        </p:nvSpPr>
        <p:spPr>
          <a:xfrm>
            <a:off x="0" y="1"/>
            <a:ext cx="12192000" cy="1003299"/>
          </a:xfrm>
          <a:prstGeom prst="rect">
            <a:avLst/>
          </a:prstGeom>
          <a:gradFill flip="none" rotWithShape="1">
            <a:gsLst>
              <a:gs pos="69000">
                <a:schemeClr val="tx2"/>
              </a:gs>
              <a:gs pos="0">
                <a:srgbClr val="B4008C"/>
              </a:gs>
            </a:gsLst>
            <a:lin ang="10800000" scaled="1"/>
            <a:tileRect/>
          </a:gradFill>
          <a:ln w="0" cap="flat">
            <a:noFill/>
            <a:prstDash val="solid"/>
            <a:miter/>
          </a:ln>
        </p:spPr>
        <p:txBody>
          <a:bodyPr rtlCol="0" anchor="ctr"/>
          <a:lstStyle/>
          <a:p>
            <a:pPr lvl="0"/>
            <a:endParaRPr lang="en-US" dirty="0" err="1"/>
          </a:p>
        </p:txBody>
      </p:sp>
      <p:sp>
        <p:nvSpPr>
          <p:cNvPr id="19" name="מציין מיקום תוכן 4">
            <a:extLst>
              <a:ext uri="{FF2B5EF4-FFF2-40B4-BE49-F238E27FC236}">
                <a16:creationId xmlns:a16="http://schemas.microsoft.com/office/drawing/2014/main" id="{752C0E2E-BD89-6E13-FE02-2DFCE9B3054A}"/>
              </a:ext>
            </a:extLst>
          </p:cNvPr>
          <p:cNvSpPr>
            <a:spLocks noGrp="1"/>
          </p:cNvSpPr>
          <p:nvPr>
            <p:ph sz="quarter" idx="10" hasCustomPrompt="1"/>
          </p:nvPr>
        </p:nvSpPr>
        <p:spPr>
          <a:xfrm>
            <a:off x="390118" y="1600571"/>
            <a:ext cx="11399026"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5" name="מציין מיקום של כותרת 1">
            <a:extLst>
              <a:ext uri="{FF2B5EF4-FFF2-40B4-BE49-F238E27FC236}">
                <a16:creationId xmlns:a16="http://schemas.microsoft.com/office/drawing/2014/main" id="{41A27959-24B8-8497-F686-54A71E3099BC}"/>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1" name="Footer Placeholder 10">
            <a:extLst>
              <a:ext uri="{FF2B5EF4-FFF2-40B4-BE49-F238E27FC236}">
                <a16:creationId xmlns:a16="http://schemas.microsoft.com/office/drawing/2014/main" id="{7FF8C4B5-508B-B6F0-62E8-9C03B084A623}"/>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7665CA21-EF95-ABC8-BFDA-CBF24B9243E4}"/>
              </a:ext>
            </a:extLst>
          </p:cNvPr>
          <p:cNvSpPr>
            <a:spLocks noGrp="1"/>
          </p:cNvSpPr>
          <p:nvPr>
            <p:ph type="sldNum" sz="quarter" idx="12"/>
          </p:nvPr>
        </p:nvSpPr>
        <p:spPr/>
        <p:txBody>
          <a:bodyPr/>
          <a:lstStyle/>
          <a:p>
            <a:fld id="{CE5F33B7-1B3C-824C-89B7-74F931436C11}" type="slidenum">
              <a:rPr lang="en-US" smtClean="0"/>
              <a:pPr/>
              <a:t>‹#›</a:t>
            </a:fld>
            <a:endParaRPr lang="en-US"/>
          </a:p>
        </p:txBody>
      </p:sp>
      <p:pic>
        <p:nvPicPr>
          <p:cNvPr id="3" name="Picture 2" descr="A black background with white text">
            <a:extLst>
              <a:ext uri="{FF2B5EF4-FFF2-40B4-BE49-F238E27FC236}">
                <a16:creationId xmlns:a16="http://schemas.microsoft.com/office/drawing/2014/main" id="{8EE3BF0D-1442-C94A-DC41-5CA4377598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Tree>
    <p:extLst>
      <p:ext uri="{BB962C8B-B14F-4D97-AF65-F5344CB8AC3E}">
        <p14:creationId xmlns:p14="http://schemas.microsoft.com/office/powerpoint/2010/main" val="1728404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hankYou_2">
    <p:bg>
      <p:bgPr>
        <a:gradFill>
          <a:gsLst>
            <a:gs pos="45000">
              <a:srgbClr val="10132E"/>
            </a:gs>
            <a:gs pos="83000">
              <a:srgbClr val="233E80"/>
            </a:gs>
            <a:gs pos="100000">
              <a:srgbClr val="763EA8"/>
            </a:gs>
          </a:gsLst>
          <a:lin ang="11400000" scaled="0"/>
        </a:gradFill>
        <a:effectLst/>
      </p:bgPr>
    </p:bg>
    <p:spTree>
      <p:nvGrpSpPr>
        <p:cNvPr id="1" name=""/>
        <p:cNvGrpSpPr/>
        <p:nvPr/>
      </p:nvGrpSpPr>
      <p:grpSpPr>
        <a:xfrm>
          <a:off x="0" y="0"/>
          <a:ext cx="0" cy="0"/>
          <a:chOff x="0" y="0"/>
          <a:chExt cx="0" cy="0"/>
        </a:xfrm>
      </p:grpSpPr>
      <p:pic>
        <p:nvPicPr>
          <p:cNvPr id="28" name="Graphic 27">
            <a:extLst>
              <a:ext uri="{FF2B5EF4-FFF2-40B4-BE49-F238E27FC236}">
                <a16:creationId xmlns:a16="http://schemas.microsoft.com/office/drawing/2014/main" id="{7C40184C-9405-0794-6538-B4ED6A49BC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0697" y="582756"/>
            <a:ext cx="2052600" cy="617323"/>
          </a:xfrm>
          <a:prstGeom prst="rect">
            <a:avLst/>
          </a:prstGeom>
        </p:spPr>
      </p:pic>
      <p:sp>
        <p:nvSpPr>
          <p:cNvPr id="7" name="TextBox 6">
            <a:extLst>
              <a:ext uri="{FF2B5EF4-FFF2-40B4-BE49-F238E27FC236}">
                <a16:creationId xmlns:a16="http://schemas.microsoft.com/office/drawing/2014/main" id="{F6817762-B725-31A0-2C74-A7A634646C75}"/>
              </a:ext>
            </a:extLst>
          </p:cNvPr>
          <p:cNvSpPr txBox="1"/>
          <p:nvPr userDrawn="1"/>
        </p:nvSpPr>
        <p:spPr>
          <a:xfrm>
            <a:off x="564407" y="6220827"/>
            <a:ext cx="1510578" cy="430887"/>
          </a:xfrm>
          <a:prstGeom prst="rect">
            <a:avLst/>
          </a:prstGeom>
          <a:noFill/>
        </p:spPr>
        <p:txBody>
          <a:bodyPr wrap="square" rtlCol="0" anchor="b">
            <a:spAutoFit/>
          </a:bodyPr>
          <a:lstStyle/>
          <a:p>
            <a:r>
              <a:rPr lang="en-US" sz="1100" dirty="0">
                <a:solidFill>
                  <a:schemeClr val="bg1"/>
                </a:solidFill>
              </a:rPr>
              <a:t>©ETSI 2025.</a:t>
            </a:r>
            <a:br>
              <a:rPr lang="en-US" sz="1100" dirty="0">
                <a:solidFill>
                  <a:schemeClr val="bg1"/>
                </a:solidFill>
              </a:rPr>
            </a:br>
            <a:r>
              <a:rPr lang="en-US" sz="1100" dirty="0">
                <a:solidFill>
                  <a:schemeClr val="bg1"/>
                </a:solidFill>
              </a:rPr>
              <a:t> All rights reserved.</a:t>
            </a:r>
          </a:p>
        </p:txBody>
      </p:sp>
      <p:sp>
        <p:nvSpPr>
          <p:cNvPr id="13" name="Freeform 12">
            <a:extLst>
              <a:ext uri="{FF2B5EF4-FFF2-40B4-BE49-F238E27FC236}">
                <a16:creationId xmlns:a16="http://schemas.microsoft.com/office/drawing/2014/main" id="{83273713-1FEE-8B5C-D929-73CB0ED6BCF4}"/>
              </a:ext>
            </a:extLst>
          </p:cNvPr>
          <p:cNvSpPr/>
          <p:nvPr userDrawn="1"/>
        </p:nvSpPr>
        <p:spPr>
          <a:xfrm>
            <a:off x="2145067" y="1773372"/>
            <a:ext cx="10046933" cy="5096351"/>
          </a:xfrm>
          <a:custGeom>
            <a:avLst/>
            <a:gdLst>
              <a:gd name="connsiteX0" fmla="*/ 10046677 w 10046677"/>
              <a:gd name="connsiteY0" fmla="*/ 1840523 h 5040923"/>
              <a:gd name="connsiteX1" fmla="*/ 3938954 w 10046677"/>
              <a:gd name="connsiteY1" fmla="*/ 0 h 5040923"/>
              <a:gd name="connsiteX2" fmla="*/ 0 w 10046677"/>
              <a:gd name="connsiteY2" fmla="*/ 3704492 h 5040923"/>
              <a:gd name="connsiteX3" fmla="*/ 316523 w 10046677"/>
              <a:gd name="connsiteY3" fmla="*/ 5040923 h 5040923"/>
              <a:gd name="connsiteX4" fmla="*/ 9847385 w 10046677"/>
              <a:gd name="connsiteY4" fmla="*/ 5040923 h 5040923"/>
              <a:gd name="connsiteX5" fmla="*/ 9847385 w 10046677"/>
              <a:gd name="connsiteY5" fmla="*/ 4853354 h 5040923"/>
              <a:gd name="connsiteX6" fmla="*/ 10046677 w 10046677"/>
              <a:gd name="connsiteY6" fmla="*/ 1840523 h 5040923"/>
              <a:gd name="connsiteX0" fmla="*/ 10046677 w 10046677"/>
              <a:gd name="connsiteY0" fmla="*/ 1840523 h 5040923"/>
              <a:gd name="connsiteX1" fmla="*/ 3938954 w 10046677"/>
              <a:gd name="connsiteY1" fmla="*/ 0 h 5040923"/>
              <a:gd name="connsiteX2" fmla="*/ 0 w 10046677"/>
              <a:gd name="connsiteY2" fmla="*/ 3704492 h 5040923"/>
              <a:gd name="connsiteX3" fmla="*/ 316523 w 10046677"/>
              <a:gd name="connsiteY3" fmla="*/ 5040923 h 5040923"/>
              <a:gd name="connsiteX4" fmla="*/ 9847385 w 10046677"/>
              <a:gd name="connsiteY4" fmla="*/ 5040923 h 5040923"/>
              <a:gd name="connsiteX5" fmla="*/ 10046677 w 10046677"/>
              <a:gd name="connsiteY5" fmla="*/ 5040923 h 5040923"/>
              <a:gd name="connsiteX6" fmla="*/ 10046677 w 10046677"/>
              <a:gd name="connsiteY6" fmla="*/ 1840523 h 5040923"/>
              <a:gd name="connsiteX0" fmla="*/ 10046677 w 10046677"/>
              <a:gd name="connsiteY0" fmla="*/ 1840523 h 5040923"/>
              <a:gd name="connsiteX1" fmla="*/ 3938954 w 10046677"/>
              <a:gd name="connsiteY1" fmla="*/ 0 h 5040923"/>
              <a:gd name="connsiteX2" fmla="*/ 0 w 10046677"/>
              <a:gd name="connsiteY2" fmla="*/ 3704492 h 5040923"/>
              <a:gd name="connsiteX3" fmla="*/ 316523 w 10046677"/>
              <a:gd name="connsiteY3" fmla="*/ 5040923 h 5040923"/>
              <a:gd name="connsiteX4" fmla="*/ 10046677 w 10046677"/>
              <a:gd name="connsiteY4" fmla="*/ 5040923 h 5040923"/>
              <a:gd name="connsiteX5" fmla="*/ 10046677 w 10046677"/>
              <a:gd name="connsiteY5" fmla="*/ 1840523 h 5040923"/>
              <a:gd name="connsiteX0" fmla="*/ 10046677 w 10046677"/>
              <a:gd name="connsiteY0" fmla="*/ 1840523 h 5040923"/>
              <a:gd name="connsiteX1" fmla="*/ 3938954 w 10046677"/>
              <a:gd name="connsiteY1" fmla="*/ 0 h 5040923"/>
              <a:gd name="connsiteX2" fmla="*/ 0 w 10046677"/>
              <a:gd name="connsiteY2" fmla="*/ 3704492 h 5040923"/>
              <a:gd name="connsiteX3" fmla="*/ 316523 w 10046677"/>
              <a:gd name="connsiteY3" fmla="*/ 5040923 h 5040923"/>
              <a:gd name="connsiteX4" fmla="*/ 10046677 w 10046677"/>
              <a:gd name="connsiteY4" fmla="*/ 5040923 h 5040923"/>
              <a:gd name="connsiteX5" fmla="*/ 10046677 w 10046677"/>
              <a:gd name="connsiteY5" fmla="*/ 1840523 h 5040923"/>
              <a:gd name="connsiteX0" fmla="*/ 10046677 w 10046677"/>
              <a:gd name="connsiteY0" fmla="*/ 1840523 h 5040923"/>
              <a:gd name="connsiteX1" fmla="*/ 3938954 w 10046677"/>
              <a:gd name="connsiteY1" fmla="*/ 0 h 5040923"/>
              <a:gd name="connsiteX2" fmla="*/ 0 w 10046677"/>
              <a:gd name="connsiteY2" fmla="*/ 3704492 h 5040923"/>
              <a:gd name="connsiteX3" fmla="*/ 316523 w 10046677"/>
              <a:gd name="connsiteY3" fmla="*/ 5040923 h 5040923"/>
              <a:gd name="connsiteX4" fmla="*/ 10046677 w 10046677"/>
              <a:gd name="connsiteY4" fmla="*/ 5040923 h 5040923"/>
              <a:gd name="connsiteX5" fmla="*/ 10046677 w 10046677"/>
              <a:gd name="connsiteY5" fmla="*/ 1840523 h 5040923"/>
              <a:gd name="connsiteX0" fmla="*/ 10046677 w 10046677"/>
              <a:gd name="connsiteY0" fmla="*/ 1840523 h 5040923"/>
              <a:gd name="connsiteX1" fmla="*/ 3938954 w 10046677"/>
              <a:gd name="connsiteY1" fmla="*/ 0 h 5040923"/>
              <a:gd name="connsiteX2" fmla="*/ 0 w 10046677"/>
              <a:gd name="connsiteY2" fmla="*/ 3704492 h 5040923"/>
              <a:gd name="connsiteX3" fmla="*/ 316523 w 10046677"/>
              <a:gd name="connsiteY3" fmla="*/ 5040923 h 5040923"/>
              <a:gd name="connsiteX4" fmla="*/ 10046677 w 10046677"/>
              <a:gd name="connsiteY4" fmla="*/ 5040923 h 5040923"/>
              <a:gd name="connsiteX5" fmla="*/ 10046677 w 10046677"/>
              <a:gd name="connsiteY5" fmla="*/ 1840523 h 5040923"/>
              <a:gd name="connsiteX0" fmla="*/ 10046677 w 10046677"/>
              <a:gd name="connsiteY0" fmla="*/ 1895951 h 5096351"/>
              <a:gd name="connsiteX1" fmla="*/ 3938954 w 10046677"/>
              <a:gd name="connsiteY1" fmla="*/ 55428 h 5096351"/>
              <a:gd name="connsiteX2" fmla="*/ 0 w 10046677"/>
              <a:gd name="connsiteY2" fmla="*/ 3759920 h 5096351"/>
              <a:gd name="connsiteX3" fmla="*/ 316523 w 10046677"/>
              <a:gd name="connsiteY3" fmla="*/ 5096351 h 5096351"/>
              <a:gd name="connsiteX4" fmla="*/ 10046677 w 10046677"/>
              <a:gd name="connsiteY4" fmla="*/ 5096351 h 5096351"/>
              <a:gd name="connsiteX5" fmla="*/ 10046677 w 10046677"/>
              <a:gd name="connsiteY5" fmla="*/ 1895951 h 5096351"/>
              <a:gd name="connsiteX0" fmla="*/ 10046677 w 10046677"/>
              <a:gd name="connsiteY0" fmla="*/ 1895951 h 5096351"/>
              <a:gd name="connsiteX1" fmla="*/ 3938954 w 10046677"/>
              <a:gd name="connsiteY1" fmla="*/ 55428 h 5096351"/>
              <a:gd name="connsiteX2" fmla="*/ 0 w 10046677"/>
              <a:gd name="connsiteY2" fmla="*/ 3759920 h 5096351"/>
              <a:gd name="connsiteX3" fmla="*/ 316523 w 10046677"/>
              <a:gd name="connsiteY3" fmla="*/ 5096351 h 5096351"/>
              <a:gd name="connsiteX4" fmla="*/ 10046677 w 10046677"/>
              <a:gd name="connsiteY4" fmla="*/ 5096351 h 5096351"/>
              <a:gd name="connsiteX5" fmla="*/ 10046677 w 10046677"/>
              <a:gd name="connsiteY5" fmla="*/ 1895951 h 5096351"/>
              <a:gd name="connsiteX0" fmla="*/ 10046677 w 10046677"/>
              <a:gd name="connsiteY0" fmla="*/ 1895951 h 5096351"/>
              <a:gd name="connsiteX1" fmla="*/ 3938954 w 10046677"/>
              <a:gd name="connsiteY1" fmla="*/ 55428 h 5096351"/>
              <a:gd name="connsiteX2" fmla="*/ 0 w 10046677"/>
              <a:gd name="connsiteY2" fmla="*/ 3759920 h 5096351"/>
              <a:gd name="connsiteX3" fmla="*/ 316523 w 10046677"/>
              <a:gd name="connsiteY3" fmla="*/ 5096351 h 5096351"/>
              <a:gd name="connsiteX4" fmla="*/ 10046677 w 10046677"/>
              <a:gd name="connsiteY4" fmla="*/ 5096351 h 5096351"/>
              <a:gd name="connsiteX5" fmla="*/ 10046677 w 10046677"/>
              <a:gd name="connsiteY5" fmla="*/ 1895951 h 5096351"/>
              <a:gd name="connsiteX0" fmla="*/ 10046933 w 10046933"/>
              <a:gd name="connsiteY0" fmla="*/ 1895951 h 5096351"/>
              <a:gd name="connsiteX1" fmla="*/ 3939210 w 10046933"/>
              <a:gd name="connsiteY1" fmla="*/ 55428 h 5096351"/>
              <a:gd name="connsiteX2" fmla="*/ 256 w 10046933"/>
              <a:gd name="connsiteY2" fmla="*/ 3759920 h 5096351"/>
              <a:gd name="connsiteX3" fmla="*/ 316779 w 10046933"/>
              <a:gd name="connsiteY3" fmla="*/ 5096351 h 5096351"/>
              <a:gd name="connsiteX4" fmla="*/ 10046933 w 10046933"/>
              <a:gd name="connsiteY4" fmla="*/ 5096351 h 5096351"/>
              <a:gd name="connsiteX5" fmla="*/ 10046933 w 10046933"/>
              <a:gd name="connsiteY5" fmla="*/ 1895951 h 509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6933" h="5096351">
                <a:moveTo>
                  <a:pt x="10046933" y="1895951"/>
                </a:moveTo>
                <a:cubicBezTo>
                  <a:pt x="8396787" y="625218"/>
                  <a:pt x="6289443" y="-231176"/>
                  <a:pt x="3939210" y="55428"/>
                </a:cubicBezTo>
                <a:cubicBezTo>
                  <a:pt x="1668963" y="418722"/>
                  <a:pt x="13078" y="1982164"/>
                  <a:pt x="256" y="3759920"/>
                </a:cubicBezTo>
                <a:cubicBezTo>
                  <a:pt x="-8536" y="4576872"/>
                  <a:pt x="211271" y="4650874"/>
                  <a:pt x="316779" y="5096351"/>
                </a:cubicBezTo>
                <a:lnTo>
                  <a:pt x="10046933" y="5096351"/>
                </a:lnTo>
                <a:lnTo>
                  <a:pt x="10046933" y="1895951"/>
                </a:lnTo>
                <a:close/>
              </a:path>
            </a:pathLst>
          </a:custGeom>
          <a:gradFill>
            <a:gsLst>
              <a:gs pos="23000">
                <a:schemeClr val="accent1"/>
              </a:gs>
              <a:gs pos="75000">
                <a:schemeClr val="accent2"/>
              </a:gs>
            </a:gsLst>
            <a:lin ang="1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2DCB2FBB-83AD-D645-3398-ED8BEC53F8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239673" y="334995"/>
            <a:ext cx="5797004" cy="1536365"/>
          </a:xfrm>
          <a:prstGeom prst="rect">
            <a:avLst/>
          </a:prstGeom>
        </p:spPr>
      </p:pic>
    </p:spTree>
    <p:extLst>
      <p:ext uri="{BB962C8B-B14F-4D97-AF65-F5344CB8AC3E}">
        <p14:creationId xmlns:p14="http://schemas.microsoft.com/office/powerpoint/2010/main" val="12991693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6F7BE-D649-9B12-90E8-8410D0BC0FB7}"/>
              </a:ext>
            </a:extLst>
          </p:cNvPr>
          <p:cNvSpPr/>
          <p:nvPr userDrawn="1"/>
        </p:nvSpPr>
        <p:spPr>
          <a:xfrm>
            <a:off x="0" y="1"/>
            <a:ext cx="12192000" cy="1003299"/>
          </a:xfrm>
          <a:prstGeom prst="rect">
            <a:avLst/>
          </a:prstGeom>
          <a:gradFill flip="none" rotWithShape="1">
            <a:gsLst>
              <a:gs pos="61000">
                <a:schemeClr val="tx1"/>
              </a:gs>
              <a:gs pos="99000">
                <a:schemeClr val="accent5"/>
              </a:gs>
            </a:gsLst>
            <a:lin ang="0" scaled="0"/>
            <a:tileRect/>
          </a:gradFill>
          <a:ln w="0" cap="flat">
            <a:noFill/>
            <a:prstDash val="solid"/>
            <a:miter/>
          </a:ln>
        </p:spPr>
        <p:txBody>
          <a:bodyPr rtlCol="0" anchor="ctr"/>
          <a:lstStyle/>
          <a:p>
            <a:pPr lvl="0"/>
            <a:endParaRPr lang="en-US" dirty="0" err="1"/>
          </a:p>
        </p:txBody>
      </p:sp>
      <p:sp>
        <p:nvSpPr>
          <p:cNvPr id="3" name="מציין מיקום של כותרת 1">
            <a:extLst>
              <a:ext uri="{FF2B5EF4-FFF2-40B4-BE49-F238E27FC236}">
                <a16:creationId xmlns:a16="http://schemas.microsoft.com/office/drawing/2014/main" id="{25C866E2-1BD8-7425-29FD-3FDC272CD3C1}"/>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grpSp>
        <p:nvGrpSpPr>
          <p:cNvPr id="4" name="Group 3">
            <a:extLst>
              <a:ext uri="{FF2B5EF4-FFF2-40B4-BE49-F238E27FC236}">
                <a16:creationId xmlns:a16="http://schemas.microsoft.com/office/drawing/2014/main" id="{56FAFB57-B7AF-3BDC-DD7C-4303D1DA9D97}"/>
              </a:ext>
            </a:extLst>
          </p:cNvPr>
          <p:cNvGrpSpPr/>
          <p:nvPr userDrawn="1"/>
        </p:nvGrpSpPr>
        <p:grpSpPr>
          <a:xfrm>
            <a:off x="9568541" y="320202"/>
            <a:ext cx="2346705" cy="410216"/>
            <a:chOff x="8529522" y="339095"/>
            <a:chExt cx="3451040" cy="603260"/>
          </a:xfrm>
        </p:grpSpPr>
        <p:sp>
          <p:nvSpPr>
            <p:cNvPr id="6" name="Freeform: Shape 57">
              <a:extLst>
                <a:ext uri="{FF2B5EF4-FFF2-40B4-BE49-F238E27FC236}">
                  <a16:creationId xmlns:a16="http://schemas.microsoft.com/office/drawing/2014/main" id="{B151E35B-5158-F5CF-E8A7-AB0B8733566E}"/>
                </a:ext>
              </a:extLst>
            </p:cNvPr>
            <p:cNvSpPr/>
            <p:nvPr/>
          </p:nvSpPr>
          <p:spPr>
            <a:xfrm>
              <a:off x="11532189" y="808245"/>
              <a:ext cx="136915" cy="130300"/>
            </a:xfrm>
            <a:custGeom>
              <a:avLst/>
              <a:gdLst>
                <a:gd name="connsiteX0" fmla="*/ 0 w 136915"/>
                <a:gd name="connsiteY0" fmla="*/ 130141 h 130300"/>
                <a:gd name="connsiteX1" fmla="*/ 33448 w 136915"/>
                <a:gd name="connsiteY1" fmla="*/ 0 h 130300"/>
                <a:gd name="connsiteX2" fmla="*/ 136916 w 136915"/>
                <a:gd name="connsiteY2" fmla="*/ 159 h 130300"/>
                <a:gd name="connsiteX3" fmla="*/ 129083 w 136915"/>
                <a:gd name="connsiteY3" fmla="*/ 30537 h 130300"/>
                <a:gd name="connsiteX4" fmla="*/ 67214 w 136915"/>
                <a:gd name="connsiteY4" fmla="*/ 30432 h 130300"/>
                <a:gd name="connsiteX5" fmla="*/ 62451 w 136915"/>
                <a:gd name="connsiteY5" fmla="*/ 49061 h 130300"/>
                <a:gd name="connsiteX6" fmla="*/ 114793 w 136915"/>
                <a:gd name="connsiteY6" fmla="*/ 49114 h 130300"/>
                <a:gd name="connsiteX7" fmla="*/ 107013 w 136915"/>
                <a:gd name="connsiteY7" fmla="*/ 79493 h 130300"/>
                <a:gd name="connsiteX8" fmla="*/ 54671 w 136915"/>
                <a:gd name="connsiteY8" fmla="*/ 79387 h 130300"/>
                <a:gd name="connsiteX9" fmla="*/ 49378 w 136915"/>
                <a:gd name="connsiteY9" fmla="*/ 99816 h 130300"/>
                <a:gd name="connsiteX10" fmla="*/ 113735 w 136915"/>
                <a:gd name="connsiteY10" fmla="*/ 99922 h 130300"/>
                <a:gd name="connsiteX11" fmla="*/ 105902 w 136915"/>
                <a:gd name="connsiteY11" fmla="*/ 130300 h 130300"/>
                <a:gd name="connsiteX12" fmla="*/ 0 w 136915"/>
                <a:gd name="connsiteY12" fmla="*/ 130141 h 13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15" h="130300">
                  <a:moveTo>
                    <a:pt x="0" y="130141"/>
                  </a:moveTo>
                  <a:lnTo>
                    <a:pt x="33448" y="0"/>
                  </a:lnTo>
                  <a:lnTo>
                    <a:pt x="136916" y="159"/>
                  </a:lnTo>
                  <a:lnTo>
                    <a:pt x="129083" y="30537"/>
                  </a:lnTo>
                  <a:lnTo>
                    <a:pt x="67214" y="30432"/>
                  </a:lnTo>
                  <a:lnTo>
                    <a:pt x="62451" y="49061"/>
                  </a:lnTo>
                  <a:lnTo>
                    <a:pt x="114793" y="49114"/>
                  </a:lnTo>
                  <a:lnTo>
                    <a:pt x="107013" y="79493"/>
                  </a:lnTo>
                  <a:lnTo>
                    <a:pt x="54671" y="79387"/>
                  </a:lnTo>
                  <a:lnTo>
                    <a:pt x="49378" y="99816"/>
                  </a:lnTo>
                  <a:lnTo>
                    <a:pt x="113735" y="99922"/>
                  </a:lnTo>
                  <a:lnTo>
                    <a:pt x="105902" y="130300"/>
                  </a:lnTo>
                  <a:lnTo>
                    <a:pt x="0" y="130141"/>
                  </a:lnTo>
                  <a:close/>
                </a:path>
              </a:pathLst>
            </a:custGeom>
            <a:solidFill>
              <a:schemeClr val="bg2"/>
            </a:solidFill>
            <a:ln w="0" cap="flat">
              <a:noFill/>
              <a:prstDash val="solid"/>
              <a:miter/>
            </a:ln>
          </p:spPr>
          <p:txBody>
            <a:bodyPr rtlCol="0" anchor="ctr"/>
            <a:lstStyle/>
            <a:p>
              <a:endParaRPr lang="en-US"/>
            </a:p>
          </p:txBody>
        </p:sp>
        <p:sp>
          <p:nvSpPr>
            <p:cNvPr id="7" name="Freeform: Shape 58">
              <a:extLst>
                <a:ext uri="{FF2B5EF4-FFF2-40B4-BE49-F238E27FC236}">
                  <a16:creationId xmlns:a16="http://schemas.microsoft.com/office/drawing/2014/main" id="{C911BD28-DB37-A58A-5CF0-4C678F7AC481}"/>
                </a:ext>
              </a:extLst>
            </p:cNvPr>
            <p:cNvSpPr/>
            <p:nvPr/>
          </p:nvSpPr>
          <p:spPr>
            <a:xfrm>
              <a:off x="11670005" y="808457"/>
              <a:ext cx="125113" cy="130247"/>
            </a:xfrm>
            <a:custGeom>
              <a:avLst/>
              <a:gdLst>
                <a:gd name="connsiteX0" fmla="*/ 8786 w 125113"/>
                <a:gd name="connsiteY0" fmla="*/ 0 h 130247"/>
                <a:gd name="connsiteX1" fmla="*/ 125114 w 125113"/>
                <a:gd name="connsiteY1" fmla="*/ 212 h 130247"/>
                <a:gd name="connsiteX2" fmla="*/ 116328 w 125113"/>
                <a:gd name="connsiteY2" fmla="*/ 34348 h 130247"/>
                <a:gd name="connsiteX3" fmla="*/ 78963 w 125113"/>
                <a:gd name="connsiteY3" fmla="*/ 34295 h 130247"/>
                <a:gd name="connsiteX4" fmla="*/ 54301 w 125113"/>
                <a:gd name="connsiteY4" fmla="*/ 130247 h 130247"/>
                <a:gd name="connsiteX5" fmla="*/ 12702 w 125113"/>
                <a:gd name="connsiteY5" fmla="*/ 130194 h 130247"/>
                <a:gd name="connsiteX6" fmla="*/ 37365 w 125113"/>
                <a:gd name="connsiteY6" fmla="*/ 34189 h 130247"/>
                <a:gd name="connsiteX7" fmla="*/ 0 w 125113"/>
                <a:gd name="connsiteY7" fmla="*/ 34136 h 130247"/>
                <a:gd name="connsiteX8" fmla="*/ 8786 w 125113"/>
                <a:gd name="connsiteY8" fmla="*/ 0 h 13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13" h="130247">
                  <a:moveTo>
                    <a:pt x="8786" y="0"/>
                  </a:moveTo>
                  <a:lnTo>
                    <a:pt x="125114" y="212"/>
                  </a:lnTo>
                  <a:lnTo>
                    <a:pt x="116328" y="34348"/>
                  </a:lnTo>
                  <a:lnTo>
                    <a:pt x="78963" y="34295"/>
                  </a:lnTo>
                  <a:lnTo>
                    <a:pt x="54301" y="130247"/>
                  </a:lnTo>
                  <a:lnTo>
                    <a:pt x="12702" y="130194"/>
                  </a:lnTo>
                  <a:lnTo>
                    <a:pt x="37365" y="34189"/>
                  </a:lnTo>
                  <a:lnTo>
                    <a:pt x="0" y="34136"/>
                  </a:lnTo>
                  <a:lnTo>
                    <a:pt x="8786" y="0"/>
                  </a:lnTo>
                  <a:close/>
                </a:path>
              </a:pathLst>
            </a:custGeom>
            <a:solidFill>
              <a:schemeClr val="bg2"/>
            </a:solidFill>
            <a:ln w="0" cap="flat">
              <a:noFill/>
              <a:prstDash val="solid"/>
              <a:miter/>
            </a:ln>
          </p:spPr>
          <p:txBody>
            <a:bodyPr rtlCol="0" anchor="ctr"/>
            <a:lstStyle/>
            <a:p>
              <a:endParaRPr lang="en-US"/>
            </a:p>
          </p:txBody>
        </p:sp>
        <p:sp>
          <p:nvSpPr>
            <p:cNvPr id="8" name="Freeform: Shape 59">
              <a:extLst>
                <a:ext uri="{FF2B5EF4-FFF2-40B4-BE49-F238E27FC236}">
                  <a16:creationId xmlns:a16="http://schemas.microsoft.com/office/drawing/2014/main" id="{FC78A342-13B9-3F78-60D0-66D22898ABF5}"/>
                </a:ext>
              </a:extLst>
            </p:cNvPr>
            <p:cNvSpPr/>
            <p:nvPr/>
          </p:nvSpPr>
          <p:spPr>
            <a:xfrm>
              <a:off x="11773510" y="805334"/>
              <a:ext cx="126914" cy="137021"/>
            </a:xfrm>
            <a:custGeom>
              <a:avLst/>
              <a:gdLst>
                <a:gd name="connsiteX0" fmla="*/ 86970 w 126914"/>
                <a:gd name="connsiteY0" fmla="*/ 41228 h 137021"/>
                <a:gd name="connsiteX1" fmla="*/ 83265 w 126914"/>
                <a:gd name="connsiteY1" fmla="*/ 32390 h 137021"/>
                <a:gd name="connsiteX2" fmla="*/ 73104 w 126914"/>
                <a:gd name="connsiteY2" fmla="*/ 30008 h 137021"/>
                <a:gd name="connsiteX3" fmla="*/ 57968 w 126914"/>
                <a:gd name="connsiteY3" fmla="*/ 37418 h 137021"/>
                <a:gd name="connsiteX4" fmla="*/ 116873 w 126914"/>
                <a:gd name="connsiteY4" fmla="*/ 92301 h 137021"/>
                <a:gd name="connsiteX5" fmla="*/ 45954 w 126914"/>
                <a:gd name="connsiteY5" fmla="*/ 137022 h 137021"/>
                <a:gd name="connsiteX6" fmla="*/ 915 w 126914"/>
                <a:gd name="connsiteY6" fmla="*/ 93359 h 137021"/>
                <a:gd name="connsiteX7" fmla="*/ 40767 w 126914"/>
                <a:gd name="connsiteY7" fmla="*/ 93359 h 137021"/>
                <a:gd name="connsiteX8" fmla="*/ 45001 w 126914"/>
                <a:gd name="connsiteY8" fmla="*/ 103732 h 137021"/>
                <a:gd name="connsiteX9" fmla="*/ 55956 w 126914"/>
                <a:gd name="connsiteY9" fmla="*/ 107014 h 137021"/>
                <a:gd name="connsiteX10" fmla="*/ 75697 w 126914"/>
                <a:gd name="connsiteY10" fmla="*/ 97487 h 137021"/>
                <a:gd name="connsiteX11" fmla="*/ 17110 w 126914"/>
                <a:gd name="connsiteY11" fmla="*/ 41493 h 137021"/>
                <a:gd name="connsiteX12" fmla="*/ 82789 w 126914"/>
                <a:gd name="connsiteY12" fmla="*/ 0 h 137021"/>
                <a:gd name="connsiteX13" fmla="*/ 126505 w 126914"/>
                <a:gd name="connsiteY13" fmla="*/ 41281 h 137021"/>
                <a:gd name="connsiteX14" fmla="*/ 87023 w 126914"/>
                <a:gd name="connsiteY14" fmla="*/ 41281 h 13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914" h="137021">
                  <a:moveTo>
                    <a:pt x="86970" y="41228"/>
                  </a:moveTo>
                  <a:cubicBezTo>
                    <a:pt x="87447" y="36730"/>
                    <a:pt x="85806" y="33978"/>
                    <a:pt x="83265" y="32390"/>
                  </a:cubicBezTo>
                  <a:cubicBezTo>
                    <a:pt x="80672" y="30749"/>
                    <a:pt x="77179" y="30008"/>
                    <a:pt x="73104" y="30008"/>
                  </a:cubicBezTo>
                  <a:cubicBezTo>
                    <a:pt x="63948" y="30008"/>
                    <a:pt x="59185" y="32708"/>
                    <a:pt x="57968" y="37418"/>
                  </a:cubicBezTo>
                  <a:cubicBezTo>
                    <a:pt x="52940" y="56947"/>
                    <a:pt x="129045" y="44933"/>
                    <a:pt x="116873" y="92301"/>
                  </a:cubicBezTo>
                  <a:cubicBezTo>
                    <a:pt x="109145" y="122468"/>
                    <a:pt x="80884" y="137075"/>
                    <a:pt x="45954" y="137022"/>
                  </a:cubicBezTo>
                  <a:cubicBezTo>
                    <a:pt x="12453" y="136969"/>
                    <a:pt x="-4219" y="116858"/>
                    <a:pt x="915" y="93359"/>
                  </a:cubicBezTo>
                  <a:lnTo>
                    <a:pt x="40767" y="93359"/>
                  </a:lnTo>
                  <a:cubicBezTo>
                    <a:pt x="40450" y="98122"/>
                    <a:pt x="42037" y="101562"/>
                    <a:pt x="45001" y="103732"/>
                  </a:cubicBezTo>
                  <a:cubicBezTo>
                    <a:pt x="47806" y="105902"/>
                    <a:pt x="51934" y="107014"/>
                    <a:pt x="55956" y="107014"/>
                  </a:cubicBezTo>
                  <a:cubicBezTo>
                    <a:pt x="66382" y="107014"/>
                    <a:pt x="74109" y="103626"/>
                    <a:pt x="75697" y="97487"/>
                  </a:cubicBezTo>
                  <a:cubicBezTo>
                    <a:pt x="80778" y="77799"/>
                    <a:pt x="4302" y="91189"/>
                    <a:pt x="17110" y="41493"/>
                  </a:cubicBezTo>
                  <a:cubicBezTo>
                    <a:pt x="24202" y="13813"/>
                    <a:pt x="51034" y="-53"/>
                    <a:pt x="82789" y="0"/>
                  </a:cubicBezTo>
                  <a:cubicBezTo>
                    <a:pt x="118037" y="53"/>
                    <a:pt x="129310" y="18524"/>
                    <a:pt x="126505" y="41281"/>
                  </a:cubicBezTo>
                  <a:lnTo>
                    <a:pt x="87023" y="41281"/>
                  </a:lnTo>
                  <a:close/>
                </a:path>
              </a:pathLst>
            </a:custGeom>
            <a:solidFill>
              <a:schemeClr val="bg2"/>
            </a:solidFill>
            <a:ln w="0" cap="flat">
              <a:noFill/>
              <a:prstDash val="solid"/>
              <a:miter/>
            </a:ln>
          </p:spPr>
          <p:txBody>
            <a:bodyPr rtlCol="0" anchor="ctr"/>
            <a:lstStyle/>
            <a:p>
              <a:endParaRPr lang="en-US" dirty="0"/>
            </a:p>
          </p:txBody>
        </p:sp>
        <p:sp>
          <p:nvSpPr>
            <p:cNvPr id="10" name="Freeform: Shape 60">
              <a:extLst>
                <a:ext uri="{FF2B5EF4-FFF2-40B4-BE49-F238E27FC236}">
                  <a16:creationId xmlns:a16="http://schemas.microsoft.com/office/drawing/2014/main" id="{46234199-D52D-6D5E-C8FF-9AD669CAC835}"/>
                </a:ext>
              </a:extLst>
            </p:cNvPr>
            <p:cNvSpPr/>
            <p:nvPr/>
          </p:nvSpPr>
          <p:spPr>
            <a:xfrm>
              <a:off x="11890171" y="808881"/>
              <a:ext cx="75047" cy="130194"/>
            </a:xfrm>
            <a:custGeom>
              <a:avLst/>
              <a:gdLst>
                <a:gd name="connsiteX0" fmla="*/ 0 w 75047"/>
                <a:gd name="connsiteY0" fmla="*/ 130089 h 130194"/>
                <a:gd name="connsiteX1" fmla="*/ 33448 w 75047"/>
                <a:gd name="connsiteY1" fmla="*/ 0 h 130194"/>
                <a:gd name="connsiteX2" fmla="*/ 75047 w 75047"/>
                <a:gd name="connsiteY2" fmla="*/ 53 h 130194"/>
                <a:gd name="connsiteX3" fmla="*/ 41599 w 75047"/>
                <a:gd name="connsiteY3" fmla="*/ 130194 h 130194"/>
                <a:gd name="connsiteX4" fmla="*/ 0 w 75047"/>
                <a:gd name="connsiteY4" fmla="*/ 130089 h 130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47" h="130194">
                  <a:moveTo>
                    <a:pt x="0" y="130089"/>
                  </a:moveTo>
                  <a:lnTo>
                    <a:pt x="33448" y="0"/>
                  </a:lnTo>
                  <a:lnTo>
                    <a:pt x="75047" y="53"/>
                  </a:lnTo>
                  <a:lnTo>
                    <a:pt x="41599" y="130194"/>
                  </a:lnTo>
                  <a:lnTo>
                    <a:pt x="0" y="130089"/>
                  </a:lnTo>
                  <a:close/>
                </a:path>
              </a:pathLst>
            </a:custGeom>
            <a:solidFill>
              <a:schemeClr val="bg2"/>
            </a:solidFill>
            <a:ln w="0" cap="flat">
              <a:noFill/>
              <a:prstDash val="solid"/>
              <a:miter/>
            </a:ln>
          </p:spPr>
          <p:txBody>
            <a:bodyPr rtlCol="0" anchor="ctr"/>
            <a:lstStyle/>
            <a:p>
              <a:endParaRPr lang="en-US"/>
            </a:p>
          </p:txBody>
        </p:sp>
        <p:sp>
          <p:nvSpPr>
            <p:cNvPr id="12" name="Freeform: Shape 61">
              <a:extLst>
                <a:ext uri="{FF2B5EF4-FFF2-40B4-BE49-F238E27FC236}">
                  <a16:creationId xmlns:a16="http://schemas.microsoft.com/office/drawing/2014/main" id="{906223D0-BA61-6CD8-5818-5406185B5729}"/>
                </a:ext>
              </a:extLst>
            </p:cNvPr>
            <p:cNvSpPr/>
            <p:nvPr/>
          </p:nvSpPr>
          <p:spPr>
            <a:xfrm>
              <a:off x="11075768" y="843017"/>
              <a:ext cx="169570" cy="93888"/>
            </a:xfrm>
            <a:custGeom>
              <a:avLst/>
              <a:gdLst>
                <a:gd name="connsiteX0" fmla="*/ 169570 w 169570"/>
                <a:gd name="connsiteY0" fmla="*/ 0 h 93888"/>
                <a:gd name="connsiteX1" fmla="*/ 111724 w 169570"/>
                <a:gd name="connsiteY1" fmla="*/ 93888 h 93888"/>
                <a:gd name="connsiteX2" fmla="*/ 79651 w 169570"/>
                <a:gd name="connsiteY2" fmla="*/ 93888 h 93888"/>
                <a:gd name="connsiteX3" fmla="*/ 76423 w 169570"/>
                <a:gd name="connsiteY3" fmla="*/ 38053 h 93888"/>
                <a:gd name="connsiteX4" fmla="*/ 76105 w 169570"/>
                <a:gd name="connsiteY4" fmla="*/ 38053 h 93888"/>
                <a:gd name="connsiteX5" fmla="*/ 42287 w 169570"/>
                <a:gd name="connsiteY5" fmla="*/ 93888 h 93888"/>
                <a:gd name="connsiteX6" fmla="*/ 9844 w 169570"/>
                <a:gd name="connsiteY6" fmla="*/ 93888 h 93888"/>
                <a:gd name="connsiteX7" fmla="*/ 0 w 169570"/>
                <a:gd name="connsiteY7" fmla="*/ 0 h 93888"/>
                <a:gd name="connsiteX8" fmla="*/ 32390 w 169570"/>
                <a:gd name="connsiteY8" fmla="*/ 0 h 93888"/>
                <a:gd name="connsiteX9" fmla="*/ 33025 w 169570"/>
                <a:gd name="connsiteY9" fmla="*/ 59275 h 93888"/>
                <a:gd name="connsiteX10" fmla="*/ 33395 w 169570"/>
                <a:gd name="connsiteY10" fmla="*/ 59275 h 93888"/>
                <a:gd name="connsiteX11" fmla="*/ 68643 w 169570"/>
                <a:gd name="connsiteY11" fmla="*/ 0 h 93888"/>
                <a:gd name="connsiteX12" fmla="*/ 101244 w 169570"/>
                <a:gd name="connsiteY12" fmla="*/ 0 h 93888"/>
                <a:gd name="connsiteX13" fmla="*/ 103785 w 169570"/>
                <a:gd name="connsiteY13" fmla="*/ 58587 h 93888"/>
                <a:gd name="connsiteX14" fmla="*/ 104155 w 169570"/>
                <a:gd name="connsiteY14" fmla="*/ 58587 h 93888"/>
                <a:gd name="connsiteX15" fmla="*/ 132629 w 169570"/>
                <a:gd name="connsiteY15" fmla="*/ 0 h 93888"/>
                <a:gd name="connsiteX16" fmla="*/ 169570 w 169570"/>
                <a:gd name="connsiteY16" fmla="*/ 0 h 9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9570" h="93888">
                  <a:moveTo>
                    <a:pt x="169570" y="0"/>
                  </a:moveTo>
                  <a:lnTo>
                    <a:pt x="111724" y="93888"/>
                  </a:lnTo>
                  <a:lnTo>
                    <a:pt x="79651" y="93888"/>
                  </a:lnTo>
                  <a:lnTo>
                    <a:pt x="76423" y="38053"/>
                  </a:lnTo>
                  <a:lnTo>
                    <a:pt x="76105" y="38053"/>
                  </a:lnTo>
                  <a:lnTo>
                    <a:pt x="42287" y="93888"/>
                  </a:lnTo>
                  <a:lnTo>
                    <a:pt x="9844" y="93888"/>
                  </a:lnTo>
                  <a:lnTo>
                    <a:pt x="0" y="0"/>
                  </a:lnTo>
                  <a:lnTo>
                    <a:pt x="32390" y="0"/>
                  </a:lnTo>
                  <a:lnTo>
                    <a:pt x="33025" y="59275"/>
                  </a:lnTo>
                  <a:lnTo>
                    <a:pt x="33395" y="59275"/>
                  </a:lnTo>
                  <a:lnTo>
                    <a:pt x="68643" y="0"/>
                  </a:lnTo>
                  <a:lnTo>
                    <a:pt x="101244" y="0"/>
                  </a:lnTo>
                  <a:lnTo>
                    <a:pt x="103785" y="58587"/>
                  </a:lnTo>
                  <a:lnTo>
                    <a:pt x="104155" y="58587"/>
                  </a:lnTo>
                  <a:lnTo>
                    <a:pt x="132629" y="0"/>
                  </a:lnTo>
                  <a:lnTo>
                    <a:pt x="169570" y="0"/>
                  </a:lnTo>
                  <a:close/>
                </a:path>
              </a:pathLst>
            </a:custGeom>
            <a:solidFill>
              <a:schemeClr val="bg2"/>
            </a:solidFill>
            <a:ln w="0" cap="flat">
              <a:noFill/>
              <a:prstDash val="solid"/>
              <a:miter/>
            </a:ln>
          </p:spPr>
          <p:txBody>
            <a:bodyPr rtlCol="0" anchor="ctr"/>
            <a:lstStyle/>
            <a:p>
              <a:endParaRPr lang="en-US"/>
            </a:p>
          </p:txBody>
        </p:sp>
        <p:sp>
          <p:nvSpPr>
            <p:cNvPr id="13" name="Freeform: Shape 62">
              <a:extLst>
                <a:ext uri="{FF2B5EF4-FFF2-40B4-BE49-F238E27FC236}">
                  <a16:creationId xmlns:a16="http://schemas.microsoft.com/office/drawing/2014/main" id="{779C5762-6AFC-4D36-BB6C-0210A2D94C25}"/>
                </a:ext>
              </a:extLst>
            </p:cNvPr>
            <p:cNvSpPr/>
            <p:nvPr/>
          </p:nvSpPr>
          <p:spPr>
            <a:xfrm>
              <a:off x="11231736" y="807187"/>
              <a:ext cx="69860" cy="129718"/>
            </a:xfrm>
            <a:custGeom>
              <a:avLst/>
              <a:gdLst>
                <a:gd name="connsiteX0" fmla="*/ 69860 w 69860"/>
                <a:gd name="connsiteY0" fmla="*/ 0 h 129718"/>
                <a:gd name="connsiteX1" fmla="*/ 63562 w 69860"/>
                <a:gd name="connsiteY1" fmla="*/ 24769 h 129718"/>
                <a:gd name="connsiteX2" fmla="*/ 27521 w 69860"/>
                <a:gd name="connsiteY2" fmla="*/ 24769 h 129718"/>
                <a:gd name="connsiteX3" fmla="*/ 33713 w 69860"/>
                <a:gd name="connsiteY3" fmla="*/ 0 h 129718"/>
                <a:gd name="connsiteX4" fmla="*/ 69807 w 69860"/>
                <a:gd name="connsiteY4" fmla="*/ 0 h 129718"/>
                <a:gd name="connsiteX5" fmla="*/ 60757 w 69860"/>
                <a:gd name="connsiteY5" fmla="*/ 35830 h 129718"/>
                <a:gd name="connsiteX6" fmla="*/ 36201 w 69860"/>
                <a:gd name="connsiteY6" fmla="*/ 129718 h 129718"/>
                <a:gd name="connsiteX7" fmla="*/ 0 w 69860"/>
                <a:gd name="connsiteY7" fmla="*/ 129718 h 129718"/>
                <a:gd name="connsiteX8" fmla="*/ 24504 w 69860"/>
                <a:gd name="connsiteY8" fmla="*/ 35830 h 129718"/>
                <a:gd name="connsiteX9" fmla="*/ 60810 w 69860"/>
                <a:gd name="connsiteY9" fmla="*/ 35830 h 12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860" h="129718">
                  <a:moveTo>
                    <a:pt x="69860" y="0"/>
                  </a:moveTo>
                  <a:lnTo>
                    <a:pt x="63562" y="24769"/>
                  </a:lnTo>
                  <a:lnTo>
                    <a:pt x="27521" y="24769"/>
                  </a:lnTo>
                  <a:lnTo>
                    <a:pt x="33713" y="0"/>
                  </a:lnTo>
                  <a:lnTo>
                    <a:pt x="69807" y="0"/>
                  </a:lnTo>
                  <a:close/>
                  <a:moveTo>
                    <a:pt x="60757" y="35830"/>
                  </a:moveTo>
                  <a:lnTo>
                    <a:pt x="36201" y="129718"/>
                  </a:lnTo>
                  <a:lnTo>
                    <a:pt x="0" y="129718"/>
                  </a:lnTo>
                  <a:lnTo>
                    <a:pt x="24504" y="35830"/>
                  </a:lnTo>
                  <a:lnTo>
                    <a:pt x="60810" y="35830"/>
                  </a:lnTo>
                  <a:close/>
                </a:path>
              </a:pathLst>
            </a:custGeom>
            <a:solidFill>
              <a:schemeClr val="bg2"/>
            </a:solidFill>
            <a:ln w="0" cap="flat">
              <a:noFill/>
              <a:prstDash val="solid"/>
              <a:miter/>
            </a:ln>
          </p:spPr>
          <p:txBody>
            <a:bodyPr rtlCol="0" anchor="ctr"/>
            <a:lstStyle/>
            <a:p>
              <a:endParaRPr lang="en-US"/>
            </a:p>
          </p:txBody>
        </p:sp>
        <p:sp>
          <p:nvSpPr>
            <p:cNvPr id="15" name="Freeform: Shape 64">
              <a:extLst>
                <a:ext uri="{FF2B5EF4-FFF2-40B4-BE49-F238E27FC236}">
                  <a16:creationId xmlns:a16="http://schemas.microsoft.com/office/drawing/2014/main" id="{F74108BF-D4E1-3B53-6550-EF6418418238}"/>
                </a:ext>
              </a:extLst>
            </p:cNvPr>
            <p:cNvSpPr/>
            <p:nvPr/>
          </p:nvSpPr>
          <p:spPr>
            <a:xfrm>
              <a:off x="11301756" y="808193"/>
              <a:ext cx="74359" cy="130935"/>
            </a:xfrm>
            <a:custGeom>
              <a:avLst/>
              <a:gdLst>
                <a:gd name="connsiteX0" fmla="*/ 74306 w 74359"/>
                <a:gd name="connsiteY0" fmla="*/ 34824 h 130935"/>
                <a:gd name="connsiteX1" fmla="*/ 67585 w 74359"/>
                <a:gd name="connsiteY1" fmla="*/ 60599 h 130935"/>
                <a:gd name="connsiteX2" fmla="*/ 48744 w 74359"/>
                <a:gd name="connsiteY2" fmla="*/ 60599 h 130935"/>
                <a:gd name="connsiteX3" fmla="*/ 40276 w 74359"/>
                <a:gd name="connsiteY3" fmla="*/ 93782 h 130935"/>
                <a:gd name="connsiteX4" fmla="*/ 39376 w 74359"/>
                <a:gd name="connsiteY4" fmla="*/ 98281 h 130935"/>
                <a:gd name="connsiteX5" fmla="*/ 47473 w 74359"/>
                <a:gd name="connsiteY5" fmla="*/ 104632 h 130935"/>
                <a:gd name="connsiteX6" fmla="*/ 58693 w 74359"/>
                <a:gd name="connsiteY6" fmla="*/ 102938 h 130935"/>
                <a:gd name="connsiteX7" fmla="*/ 52078 w 74359"/>
                <a:gd name="connsiteY7" fmla="*/ 128712 h 130935"/>
                <a:gd name="connsiteX8" fmla="*/ 28103 w 74359"/>
                <a:gd name="connsiteY8" fmla="*/ 130935 h 130935"/>
                <a:gd name="connsiteX9" fmla="*/ 6986 w 74359"/>
                <a:gd name="connsiteY9" fmla="*/ 123685 h 130935"/>
                <a:gd name="connsiteX10" fmla="*/ 1376 w 74359"/>
                <a:gd name="connsiteY10" fmla="*/ 107860 h 130935"/>
                <a:gd name="connsiteX11" fmla="*/ 4657 w 74359"/>
                <a:gd name="connsiteY11" fmla="*/ 92724 h 130935"/>
                <a:gd name="connsiteX12" fmla="*/ 12914 w 74359"/>
                <a:gd name="connsiteY12" fmla="*/ 60599 h 130935"/>
                <a:gd name="connsiteX13" fmla="*/ 0 w 74359"/>
                <a:gd name="connsiteY13" fmla="*/ 60599 h 130935"/>
                <a:gd name="connsiteX14" fmla="*/ 6510 w 74359"/>
                <a:gd name="connsiteY14" fmla="*/ 34824 h 130935"/>
                <a:gd name="connsiteX15" fmla="*/ 19688 w 74359"/>
                <a:gd name="connsiteY15" fmla="*/ 34824 h 130935"/>
                <a:gd name="connsiteX16" fmla="*/ 23499 w 74359"/>
                <a:gd name="connsiteY16" fmla="*/ 20111 h 130935"/>
                <a:gd name="connsiteX17" fmla="*/ 64727 w 74359"/>
                <a:gd name="connsiteY17" fmla="*/ 0 h 130935"/>
                <a:gd name="connsiteX18" fmla="*/ 55677 w 74359"/>
                <a:gd name="connsiteY18" fmla="*/ 34771 h 130935"/>
                <a:gd name="connsiteX19" fmla="*/ 74359 w 74359"/>
                <a:gd name="connsiteY19" fmla="*/ 34771 h 13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359" h="130935">
                  <a:moveTo>
                    <a:pt x="74306" y="34824"/>
                  </a:moveTo>
                  <a:lnTo>
                    <a:pt x="67585" y="60599"/>
                  </a:lnTo>
                  <a:lnTo>
                    <a:pt x="48744" y="60599"/>
                  </a:lnTo>
                  <a:lnTo>
                    <a:pt x="40276" y="93782"/>
                  </a:lnTo>
                  <a:cubicBezTo>
                    <a:pt x="39746" y="95211"/>
                    <a:pt x="39429" y="96693"/>
                    <a:pt x="39376" y="98281"/>
                  </a:cubicBezTo>
                  <a:cubicBezTo>
                    <a:pt x="39164" y="102515"/>
                    <a:pt x="41864" y="104632"/>
                    <a:pt x="47473" y="104632"/>
                  </a:cubicBezTo>
                  <a:cubicBezTo>
                    <a:pt x="49220" y="104632"/>
                    <a:pt x="52978" y="104050"/>
                    <a:pt x="58693" y="102938"/>
                  </a:cubicBezTo>
                  <a:lnTo>
                    <a:pt x="52078" y="128712"/>
                  </a:lnTo>
                  <a:cubicBezTo>
                    <a:pt x="41175" y="130194"/>
                    <a:pt x="33131" y="130935"/>
                    <a:pt x="28103" y="130935"/>
                  </a:cubicBezTo>
                  <a:cubicBezTo>
                    <a:pt x="17994" y="130935"/>
                    <a:pt x="10955" y="128501"/>
                    <a:pt x="6986" y="123685"/>
                  </a:cubicBezTo>
                  <a:cubicBezTo>
                    <a:pt x="3017" y="118868"/>
                    <a:pt x="1112" y="113576"/>
                    <a:pt x="1376" y="107860"/>
                  </a:cubicBezTo>
                  <a:cubicBezTo>
                    <a:pt x="1482" y="105955"/>
                    <a:pt x="2541" y="100927"/>
                    <a:pt x="4657" y="92724"/>
                  </a:cubicBezTo>
                  <a:lnTo>
                    <a:pt x="12914" y="60599"/>
                  </a:lnTo>
                  <a:lnTo>
                    <a:pt x="0" y="60599"/>
                  </a:lnTo>
                  <a:lnTo>
                    <a:pt x="6510" y="34824"/>
                  </a:lnTo>
                  <a:lnTo>
                    <a:pt x="19688" y="34824"/>
                  </a:lnTo>
                  <a:lnTo>
                    <a:pt x="23499" y="20111"/>
                  </a:lnTo>
                  <a:lnTo>
                    <a:pt x="64727" y="0"/>
                  </a:lnTo>
                  <a:lnTo>
                    <a:pt x="55677" y="34771"/>
                  </a:lnTo>
                  <a:lnTo>
                    <a:pt x="74359" y="34771"/>
                  </a:lnTo>
                  <a:close/>
                </a:path>
              </a:pathLst>
            </a:custGeom>
            <a:solidFill>
              <a:schemeClr val="bg2"/>
            </a:solidFill>
            <a:ln w="0" cap="flat">
              <a:noFill/>
              <a:prstDash val="solid"/>
              <a:miter/>
            </a:ln>
          </p:spPr>
          <p:txBody>
            <a:bodyPr rtlCol="0" anchor="ctr"/>
            <a:lstStyle/>
            <a:p>
              <a:endParaRPr lang="en-US"/>
            </a:p>
          </p:txBody>
        </p:sp>
        <p:sp>
          <p:nvSpPr>
            <p:cNvPr id="16" name="Freeform: Shape 65">
              <a:extLst>
                <a:ext uri="{FF2B5EF4-FFF2-40B4-BE49-F238E27FC236}">
                  <a16:creationId xmlns:a16="http://schemas.microsoft.com/office/drawing/2014/main" id="{60F5B6FE-7527-9079-7BB5-D70D52E65A37}"/>
                </a:ext>
              </a:extLst>
            </p:cNvPr>
            <p:cNvSpPr/>
            <p:nvPr/>
          </p:nvSpPr>
          <p:spPr>
            <a:xfrm>
              <a:off x="11371510" y="807187"/>
              <a:ext cx="116416" cy="129718"/>
            </a:xfrm>
            <a:custGeom>
              <a:avLst/>
              <a:gdLst>
                <a:gd name="connsiteX0" fmla="*/ 58164 w 116416"/>
                <a:gd name="connsiteY0" fmla="*/ 47262 h 129718"/>
                <a:gd name="connsiteX1" fmla="*/ 92142 w 116416"/>
                <a:gd name="connsiteY1" fmla="*/ 33713 h 129718"/>
                <a:gd name="connsiteX2" fmla="*/ 110824 w 116416"/>
                <a:gd name="connsiteY2" fmla="*/ 40276 h 129718"/>
                <a:gd name="connsiteX3" fmla="*/ 116381 w 116416"/>
                <a:gd name="connsiteY3" fmla="*/ 56206 h 129718"/>
                <a:gd name="connsiteX4" fmla="*/ 111777 w 116416"/>
                <a:gd name="connsiteY4" fmla="*/ 78487 h 129718"/>
                <a:gd name="connsiteX5" fmla="*/ 98493 w 116416"/>
                <a:gd name="connsiteY5" fmla="*/ 129718 h 129718"/>
                <a:gd name="connsiteX6" fmla="*/ 62398 w 116416"/>
                <a:gd name="connsiteY6" fmla="*/ 129718 h 129718"/>
                <a:gd name="connsiteX7" fmla="*/ 73724 w 116416"/>
                <a:gd name="connsiteY7" fmla="*/ 86108 h 129718"/>
                <a:gd name="connsiteX8" fmla="*/ 77958 w 116416"/>
                <a:gd name="connsiteY8" fmla="*/ 67796 h 129718"/>
                <a:gd name="connsiteX9" fmla="*/ 71237 w 116416"/>
                <a:gd name="connsiteY9" fmla="*/ 60016 h 129718"/>
                <a:gd name="connsiteX10" fmla="*/ 57000 w 116416"/>
                <a:gd name="connsiteY10" fmla="*/ 67479 h 129718"/>
                <a:gd name="connsiteX11" fmla="*/ 47050 w 116416"/>
                <a:gd name="connsiteY11" fmla="*/ 89019 h 129718"/>
                <a:gd name="connsiteX12" fmla="*/ 36306 w 116416"/>
                <a:gd name="connsiteY12" fmla="*/ 129718 h 129718"/>
                <a:gd name="connsiteX13" fmla="*/ 0 w 116416"/>
                <a:gd name="connsiteY13" fmla="*/ 129718 h 129718"/>
                <a:gd name="connsiteX14" fmla="*/ 34031 w 116416"/>
                <a:gd name="connsiteY14" fmla="*/ 0 h 129718"/>
                <a:gd name="connsiteX15" fmla="*/ 70072 w 116416"/>
                <a:gd name="connsiteY15" fmla="*/ 0 h 129718"/>
                <a:gd name="connsiteX16" fmla="*/ 57794 w 116416"/>
                <a:gd name="connsiteY16" fmla="*/ 46891 h 129718"/>
                <a:gd name="connsiteX17" fmla="*/ 58111 w 116416"/>
                <a:gd name="connsiteY17" fmla="*/ 47262 h 12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416" h="129718">
                  <a:moveTo>
                    <a:pt x="58164" y="47262"/>
                  </a:moveTo>
                  <a:cubicBezTo>
                    <a:pt x="67320" y="38212"/>
                    <a:pt x="78646" y="33713"/>
                    <a:pt x="92142" y="33713"/>
                  </a:cubicBezTo>
                  <a:cubicBezTo>
                    <a:pt x="100557" y="33713"/>
                    <a:pt x="106802" y="35883"/>
                    <a:pt x="110824" y="40276"/>
                  </a:cubicBezTo>
                  <a:cubicBezTo>
                    <a:pt x="114846" y="44615"/>
                    <a:pt x="116699" y="49961"/>
                    <a:pt x="116381" y="56206"/>
                  </a:cubicBezTo>
                  <a:cubicBezTo>
                    <a:pt x="116222" y="59964"/>
                    <a:pt x="114688" y="67426"/>
                    <a:pt x="111777" y="78487"/>
                  </a:cubicBezTo>
                  <a:lnTo>
                    <a:pt x="98493" y="129718"/>
                  </a:lnTo>
                  <a:lnTo>
                    <a:pt x="62398" y="129718"/>
                  </a:lnTo>
                  <a:lnTo>
                    <a:pt x="73724" y="86108"/>
                  </a:lnTo>
                  <a:cubicBezTo>
                    <a:pt x="76476" y="75417"/>
                    <a:pt x="77852" y="69331"/>
                    <a:pt x="77958" y="67796"/>
                  </a:cubicBezTo>
                  <a:cubicBezTo>
                    <a:pt x="78223" y="62610"/>
                    <a:pt x="75947" y="60016"/>
                    <a:pt x="71237" y="60016"/>
                  </a:cubicBezTo>
                  <a:cubicBezTo>
                    <a:pt x="65944" y="60016"/>
                    <a:pt x="61181" y="62504"/>
                    <a:pt x="57000" y="67479"/>
                  </a:cubicBezTo>
                  <a:cubicBezTo>
                    <a:pt x="52819" y="72454"/>
                    <a:pt x="49485" y="79651"/>
                    <a:pt x="47050" y="89019"/>
                  </a:cubicBezTo>
                  <a:lnTo>
                    <a:pt x="36306" y="129718"/>
                  </a:lnTo>
                  <a:lnTo>
                    <a:pt x="0" y="129718"/>
                  </a:lnTo>
                  <a:lnTo>
                    <a:pt x="34031" y="0"/>
                  </a:lnTo>
                  <a:lnTo>
                    <a:pt x="70072" y="0"/>
                  </a:lnTo>
                  <a:lnTo>
                    <a:pt x="57794" y="46891"/>
                  </a:lnTo>
                  <a:lnTo>
                    <a:pt x="58111" y="47262"/>
                  </a:lnTo>
                  <a:close/>
                </a:path>
              </a:pathLst>
            </a:custGeom>
            <a:solidFill>
              <a:schemeClr val="bg2"/>
            </a:solidFill>
            <a:ln w="0" cap="flat">
              <a:noFill/>
              <a:prstDash val="solid"/>
              <a:miter/>
            </a:ln>
          </p:spPr>
          <p:txBody>
            <a:bodyPr rtlCol="0" anchor="ctr"/>
            <a:lstStyle/>
            <a:p>
              <a:endParaRPr lang="en-US"/>
            </a:p>
          </p:txBody>
        </p:sp>
        <p:sp>
          <p:nvSpPr>
            <p:cNvPr id="17" name="Freeform: Shape 66">
              <a:extLst>
                <a:ext uri="{FF2B5EF4-FFF2-40B4-BE49-F238E27FC236}">
                  <a16:creationId xmlns:a16="http://schemas.microsoft.com/office/drawing/2014/main" id="{943FF548-23A3-8252-536B-80E15DA12784}"/>
                </a:ext>
              </a:extLst>
            </p:cNvPr>
            <p:cNvSpPr/>
            <p:nvPr/>
          </p:nvSpPr>
          <p:spPr>
            <a:xfrm>
              <a:off x="8529522" y="339095"/>
              <a:ext cx="3451040" cy="382890"/>
            </a:xfrm>
            <a:custGeom>
              <a:avLst/>
              <a:gdLst>
                <a:gd name="connsiteX0" fmla="*/ 2318988 w 3451040"/>
                <a:gd name="connsiteY0" fmla="*/ 254012 h 382890"/>
                <a:gd name="connsiteX1" fmla="*/ 2318988 w 3451040"/>
                <a:gd name="connsiteY1" fmla="*/ 253853 h 382890"/>
                <a:gd name="connsiteX2" fmla="*/ 2319147 w 3451040"/>
                <a:gd name="connsiteY2" fmla="*/ 254223 h 382890"/>
                <a:gd name="connsiteX3" fmla="*/ 2318935 w 3451040"/>
                <a:gd name="connsiteY3" fmla="*/ 254012 h 382890"/>
                <a:gd name="connsiteX4" fmla="*/ 2539895 w 3451040"/>
                <a:gd name="connsiteY4" fmla="*/ 184734 h 382890"/>
                <a:gd name="connsiteX5" fmla="*/ 2540583 w 3451040"/>
                <a:gd name="connsiteY5" fmla="*/ 188544 h 382890"/>
                <a:gd name="connsiteX6" fmla="*/ 2541483 w 3451040"/>
                <a:gd name="connsiteY6" fmla="*/ 192355 h 382890"/>
                <a:gd name="connsiteX7" fmla="*/ 2542964 w 3451040"/>
                <a:gd name="connsiteY7" fmla="*/ 194842 h 382890"/>
                <a:gd name="connsiteX8" fmla="*/ 2545082 w 3451040"/>
                <a:gd name="connsiteY8" fmla="*/ 196430 h 382890"/>
                <a:gd name="connsiteX9" fmla="*/ 2548892 w 3451040"/>
                <a:gd name="connsiteY9" fmla="*/ 196007 h 382890"/>
                <a:gd name="connsiteX10" fmla="*/ 2553920 w 3451040"/>
                <a:gd name="connsiteY10" fmla="*/ 190502 h 382890"/>
                <a:gd name="connsiteX11" fmla="*/ 2556037 w 3451040"/>
                <a:gd name="connsiteY11" fmla="*/ 183199 h 382890"/>
                <a:gd name="connsiteX12" fmla="*/ 2556460 w 3451040"/>
                <a:gd name="connsiteY12" fmla="*/ 175789 h 382890"/>
                <a:gd name="connsiteX13" fmla="*/ 2553338 w 3451040"/>
                <a:gd name="connsiteY13" fmla="*/ 169491 h 382890"/>
                <a:gd name="connsiteX14" fmla="*/ 2541430 w 3451040"/>
                <a:gd name="connsiteY14" fmla="*/ 165257 h 382890"/>
                <a:gd name="connsiteX15" fmla="*/ 2515867 w 3451040"/>
                <a:gd name="connsiteY15" fmla="*/ 181188 h 382890"/>
                <a:gd name="connsiteX16" fmla="*/ 2507928 w 3451040"/>
                <a:gd name="connsiteY16" fmla="*/ 190926 h 382890"/>
                <a:gd name="connsiteX17" fmla="*/ 2499302 w 3451040"/>
                <a:gd name="connsiteY17" fmla="*/ 202463 h 382890"/>
                <a:gd name="connsiteX18" fmla="*/ 2496814 w 3451040"/>
                <a:gd name="connsiteY18" fmla="*/ 205850 h 382890"/>
                <a:gd name="connsiteX19" fmla="*/ 2497238 w 3451040"/>
                <a:gd name="connsiteY19" fmla="*/ 198335 h 382890"/>
                <a:gd name="connsiteX20" fmla="*/ 2499461 w 3451040"/>
                <a:gd name="connsiteY20" fmla="*/ 188121 h 382890"/>
                <a:gd name="connsiteX21" fmla="*/ 2501260 w 3451040"/>
                <a:gd name="connsiteY21" fmla="*/ 179388 h 382890"/>
                <a:gd name="connsiteX22" fmla="*/ 2499937 w 3451040"/>
                <a:gd name="connsiteY22" fmla="*/ 170867 h 382890"/>
                <a:gd name="connsiteX23" fmla="*/ 2487606 w 3451040"/>
                <a:gd name="connsiteY23" fmla="*/ 160124 h 382890"/>
                <a:gd name="connsiteX24" fmla="*/ 2476386 w 3451040"/>
                <a:gd name="connsiteY24" fmla="*/ 158536 h 382890"/>
                <a:gd name="connsiteX25" fmla="*/ 2472152 w 3451040"/>
                <a:gd name="connsiteY25" fmla="*/ 161341 h 382890"/>
                <a:gd name="connsiteX26" fmla="*/ 2470352 w 3451040"/>
                <a:gd name="connsiteY26" fmla="*/ 166157 h 382890"/>
                <a:gd name="connsiteX27" fmla="*/ 2466753 w 3451040"/>
                <a:gd name="connsiteY27" fmla="*/ 180976 h 382890"/>
                <a:gd name="connsiteX28" fmla="*/ 2460455 w 3451040"/>
                <a:gd name="connsiteY28" fmla="*/ 207650 h 382890"/>
                <a:gd name="connsiteX29" fmla="*/ 2457650 w 3451040"/>
                <a:gd name="connsiteY29" fmla="*/ 222680 h 382890"/>
                <a:gd name="connsiteX30" fmla="*/ 2426478 w 3451040"/>
                <a:gd name="connsiteY30" fmla="*/ 274652 h 382890"/>
                <a:gd name="connsiteX31" fmla="*/ 2392077 w 3451040"/>
                <a:gd name="connsiteY31" fmla="*/ 295981 h 382890"/>
                <a:gd name="connsiteX32" fmla="*/ 2387049 w 3451040"/>
                <a:gd name="connsiteY32" fmla="*/ 277616 h 382890"/>
                <a:gd name="connsiteX33" fmla="*/ 2395781 w 3451040"/>
                <a:gd name="connsiteY33" fmla="*/ 240304 h 382890"/>
                <a:gd name="connsiteX34" fmla="*/ 2408430 w 3451040"/>
                <a:gd name="connsiteY34" fmla="*/ 205903 h 382890"/>
                <a:gd name="connsiteX35" fmla="*/ 2409330 w 3451040"/>
                <a:gd name="connsiteY35" fmla="*/ 203416 h 382890"/>
                <a:gd name="connsiteX36" fmla="*/ 2412029 w 3451040"/>
                <a:gd name="connsiteY36" fmla="*/ 197383 h 382890"/>
                <a:gd name="connsiteX37" fmla="*/ 2413352 w 3451040"/>
                <a:gd name="connsiteY37" fmla="*/ 191984 h 382890"/>
                <a:gd name="connsiteX38" fmla="*/ 2414252 w 3451040"/>
                <a:gd name="connsiteY38" fmla="*/ 183887 h 382890"/>
                <a:gd name="connsiteX39" fmla="*/ 2408536 w 3451040"/>
                <a:gd name="connsiteY39" fmla="*/ 166951 h 382890"/>
                <a:gd name="connsiteX40" fmla="*/ 2394300 w 3451040"/>
                <a:gd name="connsiteY40" fmla="*/ 162347 h 382890"/>
                <a:gd name="connsiteX41" fmla="*/ 2391071 w 3451040"/>
                <a:gd name="connsiteY41" fmla="*/ 164940 h 382890"/>
                <a:gd name="connsiteX42" fmla="*/ 2387684 w 3451040"/>
                <a:gd name="connsiteY42" fmla="*/ 168750 h 382890"/>
                <a:gd name="connsiteX43" fmla="*/ 2385990 w 3451040"/>
                <a:gd name="connsiteY43" fmla="*/ 171079 h 382890"/>
                <a:gd name="connsiteX44" fmla="*/ 2368049 w 3451040"/>
                <a:gd name="connsiteY44" fmla="*/ 194948 h 382890"/>
                <a:gd name="connsiteX45" fmla="*/ 2342010 w 3451040"/>
                <a:gd name="connsiteY45" fmla="*/ 227232 h 382890"/>
                <a:gd name="connsiteX46" fmla="*/ 2319041 w 3451040"/>
                <a:gd name="connsiteY46" fmla="*/ 253694 h 382890"/>
                <a:gd name="connsiteX47" fmla="*/ 2349419 w 3451040"/>
                <a:gd name="connsiteY47" fmla="*/ 201140 h 382890"/>
                <a:gd name="connsiteX48" fmla="*/ 2354447 w 3451040"/>
                <a:gd name="connsiteY48" fmla="*/ 197012 h 382890"/>
                <a:gd name="connsiteX49" fmla="*/ 2360639 w 3451040"/>
                <a:gd name="connsiteY49" fmla="*/ 196007 h 382890"/>
                <a:gd name="connsiteX50" fmla="*/ 2365350 w 3451040"/>
                <a:gd name="connsiteY50" fmla="*/ 193678 h 382890"/>
                <a:gd name="connsiteX51" fmla="*/ 2364662 w 3451040"/>
                <a:gd name="connsiteY51" fmla="*/ 186851 h 382890"/>
                <a:gd name="connsiteX52" fmla="*/ 2356723 w 3451040"/>
                <a:gd name="connsiteY52" fmla="*/ 179124 h 382890"/>
                <a:gd name="connsiteX53" fmla="*/ 2343915 w 3451040"/>
                <a:gd name="connsiteY53" fmla="*/ 175207 h 382890"/>
                <a:gd name="connsiteX54" fmla="*/ 2330790 w 3451040"/>
                <a:gd name="connsiteY54" fmla="*/ 179917 h 382890"/>
                <a:gd name="connsiteX55" fmla="*/ 2303428 w 3451040"/>
                <a:gd name="connsiteY55" fmla="*/ 218394 h 382890"/>
                <a:gd name="connsiteX56" fmla="*/ 2293108 w 3451040"/>
                <a:gd name="connsiteY56" fmla="*/ 267825 h 382890"/>
                <a:gd name="connsiteX57" fmla="*/ 2297818 w 3451040"/>
                <a:gd name="connsiteY57" fmla="*/ 286349 h 382890"/>
                <a:gd name="connsiteX58" fmla="*/ 2311737 w 3451040"/>
                <a:gd name="connsiteY58" fmla="*/ 295663 h 382890"/>
                <a:gd name="connsiteX59" fmla="*/ 2320046 w 3451040"/>
                <a:gd name="connsiteY59" fmla="*/ 292964 h 382890"/>
                <a:gd name="connsiteX60" fmla="*/ 2326344 w 3451040"/>
                <a:gd name="connsiteY60" fmla="*/ 285767 h 382890"/>
                <a:gd name="connsiteX61" fmla="*/ 2351589 w 3451040"/>
                <a:gd name="connsiteY61" fmla="*/ 245756 h 382890"/>
                <a:gd name="connsiteX62" fmla="*/ 2358893 w 3451040"/>
                <a:gd name="connsiteY62" fmla="*/ 234641 h 382890"/>
                <a:gd name="connsiteX63" fmla="*/ 2354765 w 3451040"/>
                <a:gd name="connsiteY63" fmla="*/ 271318 h 382890"/>
                <a:gd name="connsiteX64" fmla="*/ 2358258 w 3451040"/>
                <a:gd name="connsiteY64" fmla="*/ 298098 h 382890"/>
                <a:gd name="connsiteX65" fmla="*/ 2386731 w 3451040"/>
                <a:gd name="connsiteY65" fmla="*/ 318527 h 382890"/>
                <a:gd name="connsiteX66" fmla="*/ 2427007 w 3451040"/>
                <a:gd name="connsiteY66" fmla="*/ 295981 h 382890"/>
                <a:gd name="connsiteX67" fmla="*/ 2454951 w 3451040"/>
                <a:gd name="connsiteY67" fmla="*/ 254647 h 382890"/>
                <a:gd name="connsiteX68" fmla="*/ 2456274 w 3451040"/>
                <a:gd name="connsiteY68" fmla="*/ 285555 h 382890"/>
                <a:gd name="connsiteX69" fmla="*/ 2462784 w 3451040"/>
                <a:gd name="connsiteY69" fmla="*/ 304608 h 382890"/>
                <a:gd name="connsiteX70" fmla="*/ 2469188 w 3451040"/>
                <a:gd name="connsiteY70" fmla="*/ 309530 h 382890"/>
                <a:gd name="connsiteX71" fmla="*/ 2476915 w 3451040"/>
                <a:gd name="connsiteY71" fmla="*/ 309741 h 382890"/>
                <a:gd name="connsiteX72" fmla="*/ 2480725 w 3451040"/>
                <a:gd name="connsiteY72" fmla="*/ 303814 h 382890"/>
                <a:gd name="connsiteX73" fmla="*/ 2481625 w 3451040"/>
                <a:gd name="connsiteY73" fmla="*/ 295610 h 382890"/>
                <a:gd name="connsiteX74" fmla="*/ 2481837 w 3451040"/>
                <a:gd name="connsiteY74" fmla="*/ 293123 h 382890"/>
                <a:gd name="connsiteX75" fmla="*/ 2492475 w 3451040"/>
                <a:gd name="connsiteY75" fmla="*/ 248931 h 382890"/>
                <a:gd name="connsiteX76" fmla="*/ 2513644 w 3451040"/>
                <a:gd name="connsiteY76" fmla="*/ 208550 h 382890"/>
                <a:gd name="connsiteX77" fmla="*/ 2523859 w 3451040"/>
                <a:gd name="connsiteY77" fmla="*/ 194736 h 382890"/>
                <a:gd name="connsiteX78" fmla="*/ 2536984 w 3451040"/>
                <a:gd name="connsiteY78" fmla="*/ 184310 h 382890"/>
                <a:gd name="connsiteX79" fmla="*/ 2539895 w 3451040"/>
                <a:gd name="connsiteY79" fmla="*/ 184734 h 382890"/>
                <a:gd name="connsiteX80" fmla="*/ 1849388 w 3451040"/>
                <a:gd name="connsiteY80" fmla="*/ 254012 h 382890"/>
                <a:gd name="connsiteX81" fmla="*/ 1849388 w 3451040"/>
                <a:gd name="connsiteY81" fmla="*/ 253853 h 382890"/>
                <a:gd name="connsiteX82" fmla="*/ 1849547 w 3451040"/>
                <a:gd name="connsiteY82" fmla="*/ 254223 h 382890"/>
                <a:gd name="connsiteX83" fmla="*/ 1849335 w 3451040"/>
                <a:gd name="connsiteY83" fmla="*/ 254012 h 382890"/>
                <a:gd name="connsiteX84" fmla="*/ 2119621 w 3451040"/>
                <a:gd name="connsiteY84" fmla="*/ 159594 h 382890"/>
                <a:gd name="connsiteX85" fmla="*/ 2097869 w 3451040"/>
                <a:gd name="connsiteY85" fmla="*/ 151867 h 382890"/>
                <a:gd name="connsiteX86" fmla="*/ 2076117 w 3451040"/>
                <a:gd name="connsiteY86" fmla="*/ 168115 h 382890"/>
                <a:gd name="connsiteX87" fmla="*/ 2034413 w 3451040"/>
                <a:gd name="connsiteY87" fmla="*/ 239405 h 382890"/>
                <a:gd name="connsiteX88" fmla="*/ 2030602 w 3451040"/>
                <a:gd name="connsiteY88" fmla="*/ 244538 h 382890"/>
                <a:gd name="connsiteX89" fmla="*/ 2028803 w 3451040"/>
                <a:gd name="connsiteY89" fmla="*/ 239616 h 382890"/>
                <a:gd name="connsiteX90" fmla="*/ 2031184 w 3451040"/>
                <a:gd name="connsiteY90" fmla="*/ 225485 h 382890"/>
                <a:gd name="connsiteX91" fmla="*/ 2037112 w 3451040"/>
                <a:gd name="connsiteY91" fmla="*/ 197224 h 382890"/>
                <a:gd name="connsiteX92" fmla="*/ 2044521 w 3451040"/>
                <a:gd name="connsiteY92" fmla="*/ 170550 h 382890"/>
                <a:gd name="connsiteX93" fmla="*/ 2032401 w 3451040"/>
                <a:gd name="connsiteY93" fmla="*/ 140065 h 382890"/>
                <a:gd name="connsiteX94" fmla="*/ 2023193 w 3451040"/>
                <a:gd name="connsiteY94" fmla="*/ 138160 h 382890"/>
                <a:gd name="connsiteX95" fmla="*/ 2013984 w 3451040"/>
                <a:gd name="connsiteY95" fmla="*/ 140065 h 382890"/>
                <a:gd name="connsiteX96" fmla="*/ 2006468 w 3451040"/>
                <a:gd name="connsiteY96" fmla="*/ 146363 h 382890"/>
                <a:gd name="connsiteX97" fmla="*/ 2002975 w 3451040"/>
                <a:gd name="connsiteY97" fmla="*/ 155784 h 382890"/>
                <a:gd name="connsiteX98" fmla="*/ 2002764 w 3451040"/>
                <a:gd name="connsiteY98" fmla="*/ 156207 h 382890"/>
                <a:gd name="connsiteX99" fmla="*/ 2002764 w 3451040"/>
                <a:gd name="connsiteY99" fmla="*/ 156631 h 382890"/>
                <a:gd name="connsiteX100" fmla="*/ 2002076 w 3451040"/>
                <a:gd name="connsiteY100" fmla="*/ 158854 h 382890"/>
                <a:gd name="connsiteX101" fmla="*/ 1994243 w 3451040"/>
                <a:gd name="connsiteY101" fmla="*/ 190926 h 382890"/>
                <a:gd name="connsiteX102" fmla="*/ 1987998 w 3451040"/>
                <a:gd name="connsiteY102" fmla="*/ 222733 h 382890"/>
                <a:gd name="connsiteX103" fmla="*/ 1956878 w 3451040"/>
                <a:gd name="connsiteY103" fmla="*/ 274547 h 382890"/>
                <a:gd name="connsiteX104" fmla="*/ 1922477 w 3451040"/>
                <a:gd name="connsiteY104" fmla="*/ 295875 h 382890"/>
                <a:gd name="connsiteX105" fmla="*/ 1917449 w 3451040"/>
                <a:gd name="connsiteY105" fmla="*/ 277510 h 382890"/>
                <a:gd name="connsiteX106" fmla="*/ 1926182 w 3451040"/>
                <a:gd name="connsiteY106" fmla="*/ 240199 h 382890"/>
                <a:gd name="connsiteX107" fmla="*/ 1938831 w 3451040"/>
                <a:gd name="connsiteY107" fmla="*/ 205798 h 382890"/>
                <a:gd name="connsiteX108" fmla="*/ 1939730 w 3451040"/>
                <a:gd name="connsiteY108" fmla="*/ 203310 h 382890"/>
                <a:gd name="connsiteX109" fmla="*/ 1942430 w 3451040"/>
                <a:gd name="connsiteY109" fmla="*/ 197277 h 382890"/>
                <a:gd name="connsiteX110" fmla="*/ 1943753 w 3451040"/>
                <a:gd name="connsiteY110" fmla="*/ 191878 h 382890"/>
                <a:gd name="connsiteX111" fmla="*/ 1944653 w 3451040"/>
                <a:gd name="connsiteY111" fmla="*/ 183781 h 382890"/>
                <a:gd name="connsiteX112" fmla="*/ 1938937 w 3451040"/>
                <a:gd name="connsiteY112" fmla="*/ 166845 h 382890"/>
                <a:gd name="connsiteX113" fmla="*/ 1924700 w 3451040"/>
                <a:gd name="connsiteY113" fmla="*/ 162241 h 382890"/>
                <a:gd name="connsiteX114" fmla="*/ 1921472 w 3451040"/>
                <a:gd name="connsiteY114" fmla="*/ 164834 h 382890"/>
                <a:gd name="connsiteX115" fmla="*/ 1918084 w 3451040"/>
                <a:gd name="connsiteY115" fmla="*/ 168645 h 382890"/>
                <a:gd name="connsiteX116" fmla="*/ 1916391 w 3451040"/>
                <a:gd name="connsiteY116" fmla="*/ 170973 h 382890"/>
                <a:gd name="connsiteX117" fmla="*/ 1898449 w 3451040"/>
                <a:gd name="connsiteY117" fmla="*/ 194842 h 382890"/>
                <a:gd name="connsiteX118" fmla="*/ 1872410 w 3451040"/>
                <a:gd name="connsiteY118" fmla="*/ 227126 h 382890"/>
                <a:gd name="connsiteX119" fmla="*/ 1849441 w 3451040"/>
                <a:gd name="connsiteY119" fmla="*/ 253588 h 382890"/>
                <a:gd name="connsiteX120" fmla="*/ 1879820 w 3451040"/>
                <a:gd name="connsiteY120" fmla="*/ 201034 h 382890"/>
                <a:gd name="connsiteX121" fmla="*/ 1884848 w 3451040"/>
                <a:gd name="connsiteY121" fmla="*/ 196906 h 382890"/>
                <a:gd name="connsiteX122" fmla="*/ 1891040 w 3451040"/>
                <a:gd name="connsiteY122" fmla="*/ 195901 h 382890"/>
                <a:gd name="connsiteX123" fmla="*/ 1895750 w 3451040"/>
                <a:gd name="connsiteY123" fmla="*/ 193572 h 382890"/>
                <a:gd name="connsiteX124" fmla="*/ 1895062 w 3451040"/>
                <a:gd name="connsiteY124" fmla="*/ 186745 h 382890"/>
                <a:gd name="connsiteX125" fmla="*/ 1887123 w 3451040"/>
                <a:gd name="connsiteY125" fmla="*/ 179018 h 382890"/>
                <a:gd name="connsiteX126" fmla="*/ 1874316 w 3451040"/>
                <a:gd name="connsiteY126" fmla="*/ 175101 h 382890"/>
                <a:gd name="connsiteX127" fmla="*/ 1861190 w 3451040"/>
                <a:gd name="connsiteY127" fmla="*/ 179812 h 382890"/>
                <a:gd name="connsiteX128" fmla="*/ 1833829 w 3451040"/>
                <a:gd name="connsiteY128" fmla="*/ 218288 h 382890"/>
                <a:gd name="connsiteX129" fmla="*/ 1823508 w 3451040"/>
                <a:gd name="connsiteY129" fmla="*/ 267719 h 382890"/>
                <a:gd name="connsiteX130" fmla="*/ 1828219 w 3451040"/>
                <a:gd name="connsiteY130" fmla="*/ 286243 h 382890"/>
                <a:gd name="connsiteX131" fmla="*/ 1842138 w 3451040"/>
                <a:gd name="connsiteY131" fmla="*/ 295558 h 382890"/>
                <a:gd name="connsiteX132" fmla="*/ 1850447 w 3451040"/>
                <a:gd name="connsiteY132" fmla="*/ 292858 h 382890"/>
                <a:gd name="connsiteX133" fmla="*/ 1856745 w 3451040"/>
                <a:gd name="connsiteY133" fmla="*/ 285661 h 382890"/>
                <a:gd name="connsiteX134" fmla="*/ 1881990 w 3451040"/>
                <a:gd name="connsiteY134" fmla="*/ 245650 h 382890"/>
                <a:gd name="connsiteX135" fmla="*/ 1889293 w 3451040"/>
                <a:gd name="connsiteY135" fmla="*/ 234536 h 382890"/>
                <a:gd name="connsiteX136" fmla="*/ 1885165 w 3451040"/>
                <a:gd name="connsiteY136" fmla="*/ 271212 h 382890"/>
                <a:gd name="connsiteX137" fmla="*/ 1888658 w 3451040"/>
                <a:gd name="connsiteY137" fmla="*/ 297992 h 382890"/>
                <a:gd name="connsiteX138" fmla="*/ 1917132 w 3451040"/>
                <a:gd name="connsiteY138" fmla="*/ 318421 h 382890"/>
                <a:gd name="connsiteX139" fmla="*/ 1957407 w 3451040"/>
                <a:gd name="connsiteY139" fmla="*/ 295875 h 382890"/>
                <a:gd name="connsiteX140" fmla="*/ 1983393 w 3451040"/>
                <a:gd name="connsiteY140" fmla="*/ 258193 h 382890"/>
                <a:gd name="connsiteX141" fmla="*/ 1982599 w 3451040"/>
                <a:gd name="connsiteY141" fmla="*/ 266820 h 382890"/>
                <a:gd name="connsiteX142" fmla="*/ 1981911 w 3451040"/>
                <a:gd name="connsiteY142" fmla="*/ 273118 h 382890"/>
                <a:gd name="connsiteX143" fmla="*/ 1981012 w 3451040"/>
                <a:gd name="connsiteY143" fmla="*/ 305613 h 382890"/>
                <a:gd name="connsiteX144" fmla="*/ 1991332 w 3451040"/>
                <a:gd name="connsiteY144" fmla="*/ 335463 h 382890"/>
                <a:gd name="connsiteX145" fmla="*/ 1998741 w 3451040"/>
                <a:gd name="connsiteY145" fmla="*/ 341972 h 382890"/>
                <a:gd name="connsiteX146" fmla="*/ 2006945 w 3451040"/>
                <a:gd name="connsiteY146" fmla="*/ 342184 h 382890"/>
                <a:gd name="connsiteX147" fmla="*/ 2013984 w 3451040"/>
                <a:gd name="connsiteY147" fmla="*/ 337897 h 382890"/>
                <a:gd name="connsiteX148" fmla="*/ 2020917 w 3451040"/>
                <a:gd name="connsiteY148" fmla="*/ 322867 h 382890"/>
                <a:gd name="connsiteX149" fmla="*/ 2021605 w 3451040"/>
                <a:gd name="connsiteY149" fmla="*/ 320644 h 382890"/>
                <a:gd name="connsiteX150" fmla="*/ 2028115 w 3451040"/>
                <a:gd name="connsiteY150" fmla="*/ 302702 h 382890"/>
                <a:gd name="connsiteX151" fmla="*/ 2060187 w 3451040"/>
                <a:gd name="connsiteY151" fmla="*/ 234853 h 382890"/>
                <a:gd name="connsiteX152" fmla="*/ 2098081 w 3451040"/>
                <a:gd name="connsiteY152" fmla="*/ 170179 h 382890"/>
                <a:gd name="connsiteX153" fmla="*/ 2100780 w 3451040"/>
                <a:gd name="connsiteY153" fmla="*/ 167268 h 382890"/>
                <a:gd name="connsiteX154" fmla="*/ 2102685 w 3451040"/>
                <a:gd name="connsiteY154" fmla="*/ 166845 h 382890"/>
                <a:gd name="connsiteX155" fmla="*/ 2104591 w 3451040"/>
                <a:gd name="connsiteY155" fmla="*/ 167533 h 382890"/>
                <a:gd name="connsiteX156" fmla="*/ 2105384 w 3451040"/>
                <a:gd name="connsiteY156" fmla="*/ 169121 h 382890"/>
                <a:gd name="connsiteX157" fmla="*/ 2105490 w 3451040"/>
                <a:gd name="connsiteY157" fmla="*/ 170920 h 382890"/>
                <a:gd name="connsiteX158" fmla="*/ 2100568 w 3451040"/>
                <a:gd name="connsiteY158" fmla="*/ 219823 h 382890"/>
                <a:gd name="connsiteX159" fmla="*/ 2097181 w 3451040"/>
                <a:gd name="connsiteY159" fmla="*/ 240463 h 382890"/>
                <a:gd name="connsiteX160" fmla="*/ 2096493 w 3451040"/>
                <a:gd name="connsiteY160" fmla="*/ 245385 h 382890"/>
                <a:gd name="connsiteX161" fmla="*/ 2096281 w 3451040"/>
                <a:gd name="connsiteY161" fmla="*/ 246497 h 382890"/>
                <a:gd name="connsiteX162" fmla="*/ 2096070 w 3451040"/>
                <a:gd name="connsiteY162" fmla="*/ 248719 h 382890"/>
                <a:gd name="connsiteX163" fmla="*/ 2095858 w 3451040"/>
                <a:gd name="connsiteY163" fmla="*/ 256340 h 382890"/>
                <a:gd name="connsiteX164" fmla="*/ 2095858 w 3451040"/>
                <a:gd name="connsiteY164" fmla="*/ 259040 h 382890"/>
                <a:gd name="connsiteX165" fmla="*/ 2100462 w 3451040"/>
                <a:gd name="connsiteY165" fmla="*/ 278410 h 382890"/>
                <a:gd name="connsiteX166" fmla="*/ 2109565 w 3451040"/>
                <a:gd name="connsiteY166" fmla="*/ 287513 h 382890"/>
                <a:gd name="connsiteX167" fmla="*/ 2113588 w 3451040"/>
                <a:gd name="connsiteY167" fmla="*/ 289101 h 382890"/>
                <a:gd name="connsiteX168" fmla="*/ 2114276 w 3451040"/>
                <a:gd name="connsiteY168" fmla="*/ 289101 h 382890"/>
                <a:gd name="connsiteX169" fmla="*/ 2114964 w 3451040"/>
                <a:gd name="connsiteY169" fmla="*/ 287778 h 382890"/>
                <a:gd name="connsiteX170" fmla="*/ 2115652 w 3451040"/>
                <a:gd name="connsiteY170" fmla="*/ 281480 h 382890"/>
                <a:gd name="connsiteX171" fmla="*/ 2115440 w 3451040"/>
                <a:gd name="connsiteY171" fmla="*/ 273647 h 382890"/>
                <a:gd name="connsiteX172" fmla="*/ 2115228 w 3451040"/>
                <a:gd name="connsiteY172" fmla="*/ 268513 h 382890"/>
                <a:gd name="connsiteX173" fmla="*/ 2115546 w 3451040"/>
                <a:gd name="connsiteY173" fmla="*/ 262691 h 382890"/>
                <a:gd name="connsiteX174" fmla="*/ 2116234 w 3451040"/>
                <a:gd name="connsiteY174" fmla="*/ 254964 h 382890"/>
                <a:gd name="connsiteX175" fmla="*/ 2117028 w 3451040"/>
                <a:gd name="connsiteY175" fmla="*/ 245650 h 382890"/>
                <a:gd name="connsiteX176" fmla="*/ 2123749 w 3451040"/>
                <a:gd name="connsiteY176" fmla="*/ 181505 h 382890"/>
                <a:gd name="connsiteX177" fmla="*/ 2123643 w 3451040"/>
                <a:gd name="connsiteY177" fmla="*/ 170074 h 382890"/>
                <a:gd name="connsiteX178" fmla="*/ 2119727 w 3451040"/>
                <a:gd name="connsiteY178" fmla="*/ 159753 h 382890"/>
                <a:gd name="connsiteX179" fmla="*/ 2616371 w 3451040"/>
                <a:gd name="connsiteY179" fmla="*/ 196165 h 382890"/>
                <a:gd name="connsiteX180" fmla="*/ 2615048 w 3451040"/>
                <a:gd name="connsiteY180" fmla="*/ 198864 h 382890"/>
                <a:gd name="connsiteX181" fmla="*/ 2586998 w 3451040"/>
                <a:gd name="connsiteY181" fmla="*/ 248878 h 382890"/>
                <a:gd name="connsiteX182" fmla="*/ 2578053 w 3451040"/>
                <a:gd name="connsiteY182" fmla="*/ 263432 h 382890"/>
                <a:gd name="connsiteX183" fmla="*/ 2567045 w 3451040"/>
                <a:gd name="connsiteY183" fmla="*/ 280686 h 382890"/>
                <a:gd name="connsiteX184" fmla="*/ 2566145 w 3451040"/>
                <a:gd name="connsiteY184" fmla="*/ 282274 h 382890"/>
                <a:gd name="connsiteX185" fmla="*/ 2564346 w 3451040"/>
                <a:gd name="connsiteY185" fmla="*/ 284496 h 382890"/>
                <a:gd name="connsiteX186" fmla="*/ 2563235 w 3451040"/>
                <a:gd name="connsiteY186" fmla="*/ 285184 h 382890"/>
                <a:gd name="connsiteX187" fmla="*/ 2561911 w 3451040"/>
                <a:gd name="connsiteY187" fmla="*/ 285396 h 382890"/>
                <a:gd name="connsiteX188" fmla="*/ 2560006 w 3451040"/>
                <a:gd name="connsiteY188" fmla="*/ 284391 h 382890"/>
                <a:gd name="connsiteX189" fmla="*/ 2559900 w 3451040"/>
                <a:gd name="connsiteY189" fmla="*/ 282274 h 382890"/>
                <a:gd name="connsiteX190" fmla="*/ 2570221 w 3451040"/>
                <a:gd name="connsiteY190" fmla="*/ 239881 h 382890"/>
                <a:gd name="connsiteX191" fmla="*/ 2602081 w 3451040"/>
                <a:gd name="connsiteY191" fmla="*/ 188756 h 382890"/>
                <a:gd name="connsiteX192" fmla="*/ 2611026 w 3451040"/>
                <a:gd name="connsiteY192" fmla="*/ 180658 h 382890"/>
                <a:gd name="connsiteX193" fmla="*/ 2613725 w 3451040"/>
                <a:gd name="connsiteY193" fmla="*/ 179759 h 382890"/>
                <a:gd name="connsiteX194" fmla="*/ 2616847 w 3451040"/>
                <a:gd name="connsiteY194" fmla="*/ 179759 h 382890"/>
                <a:gd name="connsiteX195" fmla="*/ 2618858 w 3451040"/>
                <a:gd name="connsiteY195" fmla="*/ 181346 h 382890"/>
                <a:gd name="connsiteX196" fmla="*/ 2619282 w 3451040"/>
                <a:gd name="connsiteY196" fmla="*/ 183834 h 382890"/>
                <a:gd name="connsiteX197" fmla="*/ 2619493 w 3451040"/>
                <a:gd name="connsiteY197" fmla="*/ 185845 h 382890"/>
                <a:gd name="connsiteX198" fmla="*/ 2616371 w 3451040"/>
                <a:gd name="connsiteY198" fmla="*/ 196165 h 382890"/>
                <a:gd name="connsiteX199" fmla="*/ 2739262 w 3451040"/>
                <a:gd name="connsiteY199" fmla="*/ 21938 h 382890"/>
                <a:gd name="connsiteX200" fmla="*/ 2722432 w 3451040"/>
                <a:gd name="connsiteY200" fmla="*/ 11617 h 382890"/>
                <a:gd name="connsiteX201" fmla="*/ 2711900 w 3451040"/>
                <a:gd name="connsiteY201" fmla="*/ 15005 h 382890"/>
                <a:gd name="connsiteX202" fmla="*/ 2705390 w 3451040"/>
                <a:gd name="connsiteY202" fmla="*/ 21938 h 382890"/>
                <a:gd name="connsiteX203" fmla="*/ 2664109 w 3451040"/>
                <a:gd name="connsiteY203" fmla="*/ 101325 h 382890"/>
                <a:gd name="connsiteX204" fmla="*/ 2637647 w 3451040"/>
                <a:gd name="connsiteY204" fmla="*/ 153349 h 382890"/>
                <a:gd name="connsiteX205" fmla="*/ 2630819 w 3451040"/>
                <a:gd name="connsiteY205" fmla="*/ 163352 h 382890"/>
                <a:gd name="connsiteX206" fmla="*/ 2619970 w 3451040"/>
                <a:gd name="connsiteY206" fmla="*/ 163670 h 382890"/>
                <a:gd name="connsiteX207" fmla="*/ 2602028 w 3451040"/>
                <a:gd name="connsiteY207" fmla="*/ 160071 h 382890"/>
                <a:gd name="connsiteX208" fmla="*/ 2583187 w 3451040"/>
                <a:gd name="connsiteY208" fmla="*/ 166792 h 382890"/>
                <a:gd name="connsiteX209" fmla="*/ 2562123 w 3451040"/>
                <a:gd name="connsiteY209" fmla="*/ 196377 h 382890"/>
                <a:gd name="connsiteX210" fmla="*/ 2537249 w 3451040"/>
                <a:gd name="connsiteY210" fmla="*/ 265867 h 382890"/>
                <a:gd name="connsiteX211" fmla="*/ 2542859 w 3451040"/>
                <a:gd name="connsiteY211" fmla="*/ 299739 h 382890"/>
                <a:gd name="connsiteX212" fmla="*/ 2565034 w 3451040"/>
                <a:gd name="connsiteY212" fmla="*/ 316357 h 382890"/>
                <a:gd name="connsiteX213" fmla="*/ 2576254 w 3451040"/>
                <a:gd name="connsiteY213" fmla="*/ 313234 h 382890"/>
                <a:gd name="connsiteX214" fmla="*/ 2590385 w 3451040"/>
                <a:gd name="connsiteY214" fmla="*/ 297304 h 382890"/>
                <a:gd name="connsiteX215" fmla="*/ 2636270 w 3451040"/>
                <a:gd name="connsiteY215" fmla="*/ 214583 h 382890"/>
                <a:gd name="connsiteX216" fmla="*/ 2672259 w 3451040"/>
                <a:gd name="connsiteY216" fmla="*/ 133608 h 382890"/>
                <a:gd name="connsiteX217" fmla="*/ 2701844 w 3451040"/>
                <a:gd name="connsiteY217" fmla="*/ 67029 h 382890"/>
                <a:gd name="connsiteX218" fmla="*/ 2690201 w 3451040"/>
                <a:gd name="connsiteY218" fmla="*/ 102436 h 382890"/>
                <a:gd name="connsiteX219" fmla="*/ 2648178 w 3451040"/>
                <a:gd name="connsiteY219" fmla="*/ 235859 h 382890"/>
                <a:gd name="connsiteX220" fmla="*/ 2629655 w 3451040"/>
                <a:gd name="connsiteY220" fmla="*/ 332975 h 382890"/>
                <a:gd name="connsiteX221" fmla="*/ 2633466 w 3451040"/>
                <a:gd name="connsiteY221" fmla="*/ 353616 h 382890"/>
                <a:gd name="connsiteX222" fmla="*/ 2648020 w 3451040"/>
                <a:gd name="connsiteY222" fmla="*/ 366847 h 382890"/>
                <a:gd name="connsiteX223" fmla="*/ 2663844 w 3451040"/>
                <a:gd name="connsiteY223" fmla="*/ 366424 h 382890"/>
                <a:gd name="connsiteX224" fmla="*/ 2668660 w 3451040"/>
                <a:gd name="connsiteY224" fmla="*/ 349594 h 382890"/>
                <a:gd name="connsiteX225" fmla="*/ 2691206 w 3451040"/>
                <a:gd name="connsiteY225" fmla="*/ 194842 h 382890"/>
                <a:gd name="connsiteX226" fmla="*/ 2740214 w 3451040"/>
                <a:gd name="connsiteY226" fmla="*/ 42367 h 382890"/>
                <a:gd name="connsiteX227" fmla="*/ 2739315 w 3451040"/>
                <a:gd name="connsiteY227" fmla="*/ 21938 h 382890"/>
                <a:gd name="connsiteX228" fmla="*/ 2212239 w 3451040"/>
                <a:gd name="connsiteY228" fmla="*/ 196165 h 382890"/>
                <a:gd name="connsiteX229" fmla="*/ 2210916 w 3451040"/>
                <a:gd name="connsiteY229" fmla="*/ 198864 h 382890"/>
                <a:gd name="connsiteX230" fmla="*/ 2182866 w 3451040"/>
                <a:gd name="connsiteY230" fmla="*/ 248878 h 382890"/>
                <a:gd name="connsiteX231" fmla="*/ 2173922 w 3451040"/>
                <a:gd name="connsiteY231" fmla="*/ 263432 h 382890"/>
                <a:gd name="connsiteX232" fmla="*/ 2162913 w 3451040"/>
                <a:gd name="connsiteY232" fmla="*/ 280686 h 382890"/>
                <a:gd name="connsiteX233" fmla="*/ 2162014 w 3451040"/>
                <a:gd name="connsiteY233" fmla="*/ 282274 h 382890"/>
                <a:gd name="connsiteX234" fmla="*/ 2160214 w 3451040"/>
                <a:gd name="connsiteY234" fmla="*/ 284496 h 382890"/>
                <a:gd name="connsiteX235" fmla="*/ 2159103 w 3451040"/>
                <a:gd name="connsiteY235" fmla="*/ 285184 h 382890"/>
                <a:gd name="connsiteX236" fmla="*/ 2157780 w 3451040"/>
                <a:gd name="connsiteY236" fmla="*/ 285396 h 382890"/>
                <a:gd name="connsiteX237" fmla="*/ 2155874 w 3451040"/>
                <a:gd name="connsiteY237" fmla="*/ 284391 h 382890"/>
                <a:gd name="connsiteX238" fmla="*/ 2155769 w 3451040"/>
                <a:gd name="connsiteY238" fmla="*/ 282274 h 382890"/>
                <a:gd name="connsiteX239" fmla="*/ 2166089 w 3451040"/>
                <a:gd name="connsiteY239" fmla="*/ 239881 h 382890"/>
                <a:gd name="connsiteX240" fmla="*/ 2197949 w 3451040"/>
                <a:gd name="connsiteY240" fmla="*/ 188756 h 382890"/>
                <a:gd name="connsiteX241" fmla="*/ 2206894 w 3451040"/>
                <a:gd name="connsiteY241" fmla="*/ 180658 h 382890"/>
                <a:gd name="connsiteX242" fmla="*/ 2209593 w 3451040"/>
                <a:gd name="connsiteY242" fmla="*/ 179759 h 382890"/>
                <a:gd name="connsiteX243" fmla="*/ 2212715 w 3451040"/>
                <a:gd name="connsiteY243" fmla="*/ 179759 h 382890"/>
                <a:gd name="connsiteX244" fmla="*/ 2214727 w 3451040"/>
                <a:gd name="connsiteY244" fmla="*/ 181346 h 382890"/>
                <a:gd name="connsiteX245" fmla="*/ 2215150 w 3451040"/>
                <a:gd name="connsiteY245" fmla="*/ 183834 h 382890"/>
                <a:gd name="connsiteX246" fmla="*/ 2215362 w 3451040"/>
                <a:gd name="connsiteY246" fmla="*/ 185845 h 382890"/>
                <a:gd name="connsiteX247" fmla="*/ 2212239 w 3451040"/>
                <a:gd name="connsiteY247" fmla="*/ 196165 h 382890"/>
                <a:gd name="connsiteX248" fmla="*/ 2335130 w 3451040"/>
                <a:gd name="connsiteY248" fmla="*/ 21938 h 382890"/>
                <a:gd name="connsiteX249" fmla="*/ 2318300 w 3451040"/>
                <a:gd name="connsiteY249" fmla="*/ 11617 h 382890"/>
                <a:gd name="connsiteX250" fmla="*/ 2307768 w 3451040"/>
                <a:gd name="connsiteY250" fmla="*/ 15005 h 382890"/>
                <a:gd name="connsiteX251" fmla="*/ 2301258 w 3451040"/>
                <a:gd name="connsiteY251" fmla="*/ 21938 h 382890"/>
                <a:gd name="connsiteX252" fmla="*/ 2259977 w 3451040"/>
                <a:gd name="connsiteY252" fmla="*/ 101325 h 382890"/>
                <a:gd name="connsiteX253" fmla="*/ 2233515 w 3451040"/>
                <a:gd name="connsiteY253" fmla="*/ 153349 h 382890"/>
                <a:gd name="connsiteX254" fmla="*/ 2226687 w 3451040"/>
                <a:gd name="connsiteY254" fmla="*/ 163352 h 382890"/>
                <a:gd name="connsiteX255" fmla="*/ 2215785 w 3451040"/>
                <a:gd name="connsiteY255" fmla="*/ 163670 h 382890"/>
                <a:gd name="connsiteX256" fmla="*/ 2197844 w 3451040"/>
                <a:gd name="connsiteY256" fmla="*/ 160071 h 382890"/>
                <a:gd name="connsiteX257" fmla="*/ 2179003 w 3451040"/>
                <a:gd name="connsiteY257" fmla="*/ 166792 h 382890"/>
                <a:gd name="connsiteX258" fmla="*/ 2157938 w 3451040"/>
                <a:gd name="connsiteY258" fmla="*/ 196377 h 382890"/>
                <a:gd name="connsiteX259" fmla="*/ 2133064 w 3451040"/>
                <a:gd name="connsiteY259" fmla="*/ 265867 h 382890"/>
                <a:gd name="connsiteX260" fmla="*/ 2138674 w 3451040"/>
                <a:gd name="connsiteY260" fmla="*/ 299739 h 382890"/>
                <a:gd name="connsiteX261" fmla="*/ 2160849 w 3451040"/>
                <a:gd name="connsiteY261" fmla="*/ 316357 h 382890"/>
                <a:gd name="connsiteX262" fmla="*/ 2172069 w 3451040"/>
                <a:gd name="connsiteY262" fmla="*/ 313234 h 382890"/>
                <a:gd name="connsiteX263" fmla="*/ 2186200 w 3451040"/>
                <a:gd name="connsiteY263" fmla="*/ 297304 h 382890"/>
                <a:gd name="connsiteX264" fmla="*/ 2232086 w 3451040"/>
                <a:gd name="connsiteY264" fmla="*/ 214583 h 382890"/>
                <a:gd name="connsiteX265" fmla="*/ 2268074 w 3451040"/>
                <a:gd name="connsiteY265" fmla="*/ 133608 h 382890"/>
                <a:gd name="connsiteX266" fmla="*/ 2297659 w 3451040"/>
                <a:gd name="connsiteY266" fmla="*/ 67029 h 382890"/>
                <a:gd name="connsiteX267" fmla="*/ 2286016 w 3451040"/>
                <a:gd name="connsiteY267" fmla="*/ 102436 h 382890"/>
                <a:gd name="connsiteX268" fmla="*/ 2243994 w 3451040"/>
                <a:gd name="connsiteY268" fmla="*/ 235859 h 382890"/>
                <a:gd name="connsiteX269" fmla="*/ 2225470 w 3451040"/>
                <a:gd name="connsiteY269" fmla="*/ 332975 h 382890"/>
                <a:gd name="connsiteX270" fmla="*/ 2229281 w 3451040"/>
                <a:gd name="connsiteY270" fmla="*/ 353616 h 382890"/>
                <a:gd name="connsiteX271" fmla="*/ 2243835 w 3451040"/>
                <a:gd name="connsiteY271" fmla="*/ 366847 h 382890"/>
                <a:gd name="connsiteX272" fmla="*/ 2259659 w 3451040"/>
                <a:gd name="connsiteY272" fmla="*/ 366424 h 382890"/>
                <a:gd name="connsiteX273" fmla="*/ 2264476 w 3451040"/>
                <a:gd name="connsiteY273" fmla="*/ 349594 h 382890"/>
                <a:gd name="connsiteX274" fmla="*/ 2287021 w 3451040"/>
                <a:gd name="connsiteY274" fmla="*/ 194842 h 382890"/>
                <a:gd name="connsiteX275" fmla="*/ 2336030 w 3451040"/>
                <a:gd name="connsiteY275" fmla="*/ 42367 h 382890"/>
                <a:gd name="connsiteX276" fmla="*/ 2335130 w 3451040"/>
                <a:gd name="connsiteY276" fmla="*/ 21938 h 382890"/>
                <a:gd name="connsiteX277" fmla="*/ 1098918 w 3451040"/>
                <a:gd name="connsiteY277" fmla="*/ 239669 h 382890"/>
                <a:gd name="connsiteX278" fmla="*/ 1108762 w 3451040"/>
                <a:gd name="connsiteY278" fmla="*/ 208814 h 382890"/>
                <a:gd name="connsiteX279" fmla="*/ 1121570 w 3451040"/>
                <a:gd name="connsiteY279" fmla="*/ 197065 h 382890"/>
                <a:gd name="connsiteX280" fmla="*/ 1123158 w 3451040"/>
                <a:gd name="connsiteY280" fmla="*/ 201087 h 382890"/>
                <a:gd name="connsiteX281" fmla="*/ 1122575 w 3451040"/>
                <a:gd name="connsiteY281" fmla="*/ 209926 h 382890"/>
                <a:gd name="connsiteX282" fmla="*/ 1120247 w 3451040"/>
                <a:gd name="connsiteY282" fmla="*/ 219240 h 382890"/>
                <a:gd name="connsiteX283" fmla="*/ 1112149 w 3451040"/>
                <a:gd name="connsiteY283" fmla="*/ 235065 h 382890"/>
                <a:gd name="connsiteX284" fmla="*/ 1104528 w 3451040"/>
                <a:gd name="connsiteY284" fmla="*/ 244168 h 382890"/>
                <a:gd name="connsiteX285" fmla="*/ 1102305 w 3451040"/>
                <a:gd name="connsiteY285" fmla="*/ 245385 h 382890"/>
                <a:gd name="connsiteX286" fmla="*/ 1099712 w 3451040"/>
                <a:gd name="connsiteY286" fmla="*/ 245491 h 382890"/>
                <a:gd name="connsiteX287" fmla="*/ 1098230 w 3451040"/>
                <a:gd name="connsiteY287" fmla="*/ 242792 h 382890"/>
                <a:gd name="connsiteX288" fmla="*/ 1098918 w 3451040"/>
                <a:gd name="connsiteY288" fmla="*/ 239669 h 382890"/>
                <a:gd name="connsiteX289" fmla="*/ 1443933 w 3451040"/>
                <a:gd name="connsiteY289" fmla="*/ 154990 h 382890"/>
                <a:gd name="connsiteX290" fmla="*/ 1422975 w 3451040"/>
                <a:gd name="connsiteY290" fmla="*/ 155996 h 382890"/>
                <a:gd name="connsiteX291" fmla="*/ 1404822 w 3451040"/>
                <a:gd name="connsiteY291" fmla="*/ 172455 h 382890"/>
                <a:gd name="connsiteX292" fmla="*/ 1387992 w 3451040"/>
                <a:gd name="connsiteY292" fmla="*/ 202622 h 382890"/>
                <a:gd name="connsiteX293" fmla="*/ 1380794 w 3451040"/>
                <a:gd name="connsiteY293" fmla="*/ 219452 h 382890"/>
                <a:gd name="connsiteX294" fmla="*/ 1370051 w 3451040"/>
                <a:gd name="connsiteY294" fmla="*/ 245703 h 382890"/>
                <a:gd name="connsiteX295" fmla="*/ 1359942 w 3451040"/>
                <a:gd name="connsiteY295" fmla="*/ 271054 h 382890"/>
                <a:gd name="connsiteX296" fmla="*/ 1354120 w 3451040"/>
                <a:gd name="connsiteY296" fmla="*/ 284496 h 382890"/>
                <a:gd name="connsiteX297" fmla="*/ 1359625 w 3451040"/>
                <a:gd name="connsiteY297" fmla="*/ 246020 h 382890"/>
                <a:gd name="connsiteX298" fmla="*/ 1372961 w 3451040"/>
                <a:gd name="connsiteY298" fmla="*/ 165945 h 382890"/>
                <a:gd name="connsiteX299" fmla="*/ 1387516 w 3451040"/>
                <a:gd name="connsiteY299" fmla="*/ 83330 h 382890"/>
                <a:gd name="connsiteX300" fmla="*/ 1396725 w 3451040"/>
                <a:gd name="connsiteY300" fmla="*/ 37339 h 382890"/>
                <a:gd name="connsiteX301" fmla="*/ 1392914 w 3451040"/>
                <a:gd name="connsiteY301" fmla="*/ 23420 h 382890"/>
                <a:gd name="connsiteX302" fmla="*/ 1386299 w 3451040"/>
                <a:gd name="connsiteY302" fmla="*/ 17122 h 382890"/>
                <a:gd name="connsiteX303" fmla="*/ 1377883 w 3451040"/>
                <a:gd name="connsiteY303" fmla="*/ 14211 h 382890"/>
                <a:gd name="connsiteX304" fmla="*/ 1370950 w 3451040"/>
                <a:gd name="connsiteY304" fmla="*/ 15534 h 382890"/>
                <a:gd name="connsiteX305" fmla="*/ 1366028 w 3451040"/>
                <a:gd name="connsiteY305" fmla="*/ 19239 h 382890"/>
                <a:gd name="connsiteX306" fmla="*/ 1362906 w 3451040"/>
                <a:gd name="connsiteY306" fmla="*/ 23049 h 382890"/>
                <a:gd name="connsiteX307" fmla="*/ 1361794 w 3451040"/>
                <a:gd name="connsiteY307" fmla="*/ 25166 h 382890"/>
                <a:gd name="connsiteX308" fmla="*/ 1354755 w 3451040"/>
                <a:gd name="connsiteY308" fmla="*/ 49247 h 382890"/>
                <a:gd name="connsiteX309" fmla="*/ 1345917 w 3451040"/>
                <a:gd name="connsiteY309" fmla="*/ 91057 h 382890"/>
                <a:gd name="connsiteX310" fmla="*/ 1345705 w 3451040"/>
                <a:gd name="connsiteY310" fmla="*/ 91481 h 382890"/>
                <a:gd name="connsiteX311" fmla="*/ 1341418 w 3451040"/>
                <a:gd name="connsiteY311" fmla="*/ 106299 h 382890"/>
                <a:gd name="connsiteX312" fmla="*/ 1325964 w 3451040"/>
                <a:gd name="connsiteY312" fmla="*/ 157742 h 382890"/>
                <a:gd name="connsiteX313" fmla="*/ 1303207 w 3451040"/>
                <a:gd name="connsiteY313" fmla="*/ 219505 h 382890"/>
                <a:gd name="connsiteX314" fmla="*/ 1274257 w 3451040"/>
                <a:gd name="connsiteY314" fmla="*/ 271212 h 382890"/>
                <a:gd name="connsiteX315" fmla="*/ 1240491 w 3451040"/>
                <a:gd name="connsiteY315" fmla="*/ 292382 h 382890"/>
                <a:gd name="connsiteX316" fmla="*/ 1227684 w 3451040"/>
                <a:gd name="connsiteY316" fmla="*/ 283279 h 382890"/>
                <a:gd name="connsiteX317" fmla="*/ 1222285 w 3451040"/>
                <a:gd name="connsiteY317" fmla="*/ 257822 h 382890"/>
                <a:gd name="connsiteX318" fmla="*/ 1229906 w 3451040"/>
                <a:gd name="connsiteY318" fmla="*/ 219240 h 382890"/>
                <a:gd name="connsiteX319" fmla="*/ 1231494 w 3451040"/>
                <a:gd name="connsiteY319" fmla="*/ 214742 h 382890"/>
                <a:gd name="connsiteX320" fmla="*/ 1236628 w 3451040"/>
                <a:gd name="connsiteY320" fmla="*/ 200611 h 382890"/>
                <a:gd name="connsiteX321" fmla="*/ 1245149 w 3451040"/>
                <a:gd name="connsiteY321" fmla="*/ 189179 h 382890"/>
                <a:gd name="connsiteX322" fmla="*/ 1246472 w 3451040"/>
                <a:gd name="connsiteY322" fmla="*/ 188491 h 382890"/>
                <a:gd name="connsiteX323" fmla="*/ 1247372 w 3451040"/>
                <a:gd name="connsiteY323" fmla="*/ 188703 h 382890"/>
                <a:gd name="connsiteX324" fmla="*/ 1248695 w 3451040"/>
                <a:gd name="connsiteY324" fmla="*/ 190397 h 382890"/>
                <a:gd name="connsiteX325" fmla="*/ 1249118 w 3451040"/>
                <a:gd name="connsiteY325" fmla="*/ 192725 h 382890"/>
                <a:gd name="connsiteX326" fmla="*/ 1256951 w 3451040"/>
                <a:gd name="connsiteY326" fmla="*/ 206856 h 382890"/>
                <a:gd name="connsiteX327" fmla="*/ 1263143 w 3451040"/>
                <a:gd name="connsiteY327" fmla="*/ 208973 h 382890"/>
                <a:gd name="connsiteX328" fmla="*/ 1269282 w 3451040"/>
                <a:gd name="connsiteY328" fmla="*/ 207491 h 382890"/>
                <a:gd name="connsiteX329" fmla="*/ 1272670 w 3451040"/>
                <a:gd name="connsiteY329" fmla="*/ 203786 h 382890"/>
                <a:gd name="connsiteX330" fmla="*/ 1274892 w 3451040"/>
                <a:gd name="connsiteY330" fmla="*/ 198970 h 382890"/>
                <a:gd name="connsiteX331" fmla="*/ 1276480 w 3451040"/>
                <a:gd name="connsiteY331" fmla="*/ 195583 h 382890"/>
                <a:gd name="connsiteX332" fmla="*/ 1284313 w 3451040"/>
                <a:gd name="connsiteY332" fmla="*/ 176954 h 382890"/>
                <a:gd name="connsiteX333" fmla="*/ 1277591 w 3451040"/>
                <a:gd name="connsiteY333" fmla="*/ 154302 h 382890"/>
                <a:gd name="connsiteX334" fmla="*/ 1268647 w 3451040"/>
                <a:gd name="connsiteY334" fmla="*/ 151815 h 382890"/>
                <a:gd name="connsiteX335" fmla="*/ 1265048 w 3451040"/>
                <a:gd name="connsiteY335" fmla="*/ 152926 h 382890"/>
                <a:gd name="connsiteX336" fmla="*/ 1263037 w 3451040"/>
                <a:gd name="connsiteY336" fmla="*/ 153826 h 382890"/>
                <a:gd name="connsiteX337" fmla="*/ 1254516 w 3451040"/>
                <a:gd name="connsiteY337" fmla="*/ 154249 h 382890"/>
                <a:gd name="connsiteX338" fmla="*/ 1245784 w 3451040"/>
                <a:gd name="connsiteY338" fmla="*/ 151762 h 382890"/>
                <a:gd name="connsiteX339" fmla="*/ 1238163 w 3451040"/>
                <a:gd name="connsiteY339" fmla="*/ 149750 h 382890"/>
                <a:gd name="connsiteX340" fmla="*/ 1221333 w 3451040"/>
                <a:gd name="connsiteY340" fmla="*/ 153561 h 382890"/>
                <a:gd name="connsiteX341" fmla="*/ 1210113 w 3451040"/>
                <a:gd name="connsiteY341" fmla="*/ 168380 h 382890"/>
                <a:gd name="connsiteX342" fmla="*/ 1195135 w 3451040"/>
                <a:gd name="connsiteY342" fmla="*/ 222204 h 382890"/>
                <a:gd name="connsiteX343" fmla="*/ 1165391 w 3451040"/>
                <a:gd name="connsiteY343" fmla="*/ 273118 h 382890"/>
                <a:gd name="connsiteX344" fmla="*/ 1115060 w 3451040"/>
                <a:gd name="connsiteY344" fmla="*/ 295558 h 382890"/>
                <a:gd name="connsiteX345" fmla="*/ 1097436 w 3451040"/>
                <a:gd name="connsiteY345" fmla="*/ 286719 h 382890"/>
                <a:gd name="connsiteX346" fmla="*/ 1093732 w 3451040"/>
                <a:gd name="connsiteY346" fmla="*/ 260839 h 382890"/>
                <a:gd name="connsiteX347" fmla="*/ 1104052 w 3451040"/>
                <a:gd name="connsiteY347" fmla="*/ 260257 h 382890"/>
                <a:gd name="connsiteX348" fmla="*/ 1114372 w 3451040"/>
                <a:gd name="connsiteY348" fmla="*/ 258352 h 382890"/>
                <a:gd name="connsiteX349" fmla="*/ 1137712 w 3451040"/>
                <a:gd name="connsiteY349" fmla="*/ 244909 h 382890"/>
                <a:gd name="connsiteX350" fmla="*/ 1147820 w 3451040"/>
                <a:gd name="connsiteY350" fmla="*/ 223739 h 382890"/>
                <a:gd name="connsiteX351" fmla="*/ 1149144 w 3451040"/>
                <a:gd name="connsiteY351" fmla="*/ 198970 h 382890"/>
                <a:gd name="connsiteX352" fmla="*/ 1145545 w 3451040"/>
                <a:gd name="connsiteY352" fmla="*/ 183516 h 382890"/>
                <a:gd name="connsiteX353" fmla="*/ 1136600 w 3451040"/>
                <a:gd name="connsiteY353" fmla="*/ 172085 h 382890"/>
                <a:gd name="connsiteX354" fmla="*/ 1121570 w 3451040"/>
                <a:gd name="connsiteY354" fmla="*/ 170074 h 382890"/>
                <a:gd name="connsiteX355" fmla="*/ 1096007 w 3451040"/>
                <a:gd name="connsiteY355" fmla="*/ 181982 h 382890"/>
                <a:gd name="connsiteX356" fmla="*/ 1067640 w 3451040"/>
                <a:gd name="connsiteY356" fmla="*/ 218288 h 382890"/>
                <a:gd name="connsiteX357" fmla="*/ 1057214 w 3451040"/>
                <a:gd name="connsiteY357" fmla="*/ 265391 h 382890"/>
                <a:gd name="connsiteX358" fmla="*/ 1062347 w 3451040"/>
                <a:gd name="connsiteY358" fmla="*/ 289948 h 382890"/>
                <a:gd name="connsiteX359" fmla="*/ 1078172 w 3451040"/>
                <a:gd name="connsiteY359" fmla="*/ 311276 h 382890"/>
                <a:gd name="connsiteX360" fmla="*/ 1105640 w 3451040"/>
                <a:gd name="connsiteY360" fmla="*/ 320379 h 382890"/>
                <a:gd name="connsiteX361" fmla="*/ 1155071 w 3451040"/>
                <a:gd name="connsiteY361" fmla="*/ 306248 h 382890"/>
                <a:gd name="connsiteX362" fmla="*/ 1188572 w 3451040"/>
                <a:gd name="connsiteY362" fmla="*/ 270048 h 382890"/>
                <a:gd name="connsiteX363" fmla="*/ 1194553 w 3451040"/>
                <a:gd name="connsiteY363" fmla="*/ 258722 h 382890"/>
                <a:gd name="connsiteX364" fmla="*/ 1194870 w 3451040"/>
                <a:gd name="connsiteY364" fmla="*/ 262533 h 382890"/>
                <a:gd name="connsiteX365" fmla="*/ 1197570 w 3451040"/>
                <a:gd name="connsiteY365" fmla="*/ 277087 h 382890"/>
                <a:gd name="connsiteX366" fmla="*/ 1204397 w 3451040"/>
                <a:gd name="connsiteY366" fmla="*/ 293335 h 382890"/>
                <a:gd name="connsiteX367" fmla="*/ 1216411 w 3451040"/>
                <a:gd name="connsiteY367" fmla="*/ 306566 h 382890"/>
                <a:gd name="connsiteX368" fmla="*/ 1235252 w 3451040"/>
                <a:gd name="connsiteY368" fmla="*/ 311858 h 382890"/>
                <a:gd name="connsiteX369" fmla="*/ 1264202 w 3451040"/>
                <a:gd name="connsiteY369" fmla="*/ 303443 h 382890"/>
                <a:gd name="connsiteX370" fmla="*/ 1286747 w 3451040"/>
                <a:gd name="connsiteY370" fmla="*/ 281109 h 382890"/>
                <a:gd name="connsiteX371" fmla="*/ 1303895 w 3451040"/>
                <a:gd name="connsiteY371" fmla="*/ 250731 h 382890"/>
                <a:gd name="connsiteX372" fmla="*/ 1316809 w 3451040"/>
                <a:gd name="connsiteY372" fmla="*/ 217864 h 382890"/>
                <a:gd name="connsiteX373" fmla="*/ 1326123 w 3451040"/>
                <a:gd name="connsiteY373" fmla="*/ 187803 h 382890"/>
                <a:gd name="connsiteX374" fmla="*/ 1331045 w 3451040"/>
                <a:gd name="connsiteY374" fmla="*/ 171661 h 382890"/>
                <a:gd name="connsiteX375" fmla="*/ 1322948 w 3451040"/>
                <a:gd name="connsiteY375" fmla="*/ 223898 h 382890"/>
                <a:gd name="connsiteX376" fmla="*/ 1316438 w 3451040"/>
                <a:gd name="connsiteY376" fmla="*/ 303073 h 382890"/>
                <a:gd name="connsiteX377" fmla="*/ 1313739 w 3451040"/>
                <a:gd name="connsiteY377" fmla="*/ 338956 h 382890"/>
                <a:gd name="connsiteX378" fmla="*/ 1313739 w 3451040"/>
                <a:gd name="connsiteY378" fmla="*/ 339167 h 382890"/>
                <a:gd name="connsiteX379" fmla="*/ 1313633 w 3451040"/>
                <a:gd name="connsiteY379" fmla="*/ 342872 h 382890"/>
                <a:gd name="connsiteX380" fmla="*/ 1315115 w 3451040"/>
                <a:gd name="connsiteY380" fmla="*/ 346101 h 382890"/>
                <a:gd name="connsiteX381" fmla="*/ 1339354 w 3451040"/>
                <a:gd name="connsiteY381" fmla="*/ 359543 h 382890"/>
                <a:gd name="connsiteX382" fmla="*/ 1342953 w 3451040"/>
                <a:gd name="connsiteY382" fmla="*/ 358855 h 382890"/>
                <a:gd name="connsiteX383" fmla="*/ 1346340 w 3451040"/>
                <a:gd name="connsiteY383" fmla="*/ 357056 h 382890"/>
                <a:gd name="connsiteX384" fmla="*/ 1353750 w 3451040"/>
                <a:gd name="connsiteY384" fmla="*/ 347424 h 382890"/>
                <a:gd name="connsiteX385" fmla="*/ 1359148 w 3451040"/>
                <a:gd name="connsiteY385" fmla="*/ 336204 h 382890"/>
                <a:gd name="connsiteX386" fmla="*/ 1376084 w 3451040"/>
                <a:gd name="connsiteY386" fmla="*/ 294393 h 382890"/>
                <a:gd name="connsiteX387" fmla="*/ 1403869 w 3451040"/>
                <a:gd name="connsiteY387" fmla="*/ 231625 h 382890"/>
                <a:gd name="connsiteX388" fmla="*/ 1427103 w 3451040"/>
                <a:gd name="connsiteY388" fmla="*/ 189126 h 382890"/>
                <a:gd name="connsiteX389" fmla="*/ 1431814 w 3451040"/>
                <a:gd name="connsiteY389" fmla="*/ 189709 h 382890"/>
                <a:gd name="connsiteX390" fmla="*/ 1432608 w 3451040"/>
                <a:gd name="connsiteY390" fmla="*/ 204739 h 382890"/>
                <a:gd name="connsiteX391" fmla="*/ 1431390 w 3451040"/>
                <a:gd name="connsiteY391" fmla="*/ 228396 h 382890"/>
                <a:gd name="connsiteX392" fmla="*/ 1430067 w 3451040"/>
                <a:gd name="connsiteY392" fmla="*/ 259992 h 382890"/>
                <a:gd name="connsiteX393" fmla="*/ 1430861 w 3451040"/>
                <a:gd name="connsiteY393" fmla="*/ 272324 h 382890"/>
                <a:gd name="connsiteX394" fmla="*/ 1433454 w 3451040"/>
                <a:gd name="connsiteY394" fmla="*/ 277934 h 382890"/>
                <a:gd name="connsiteX395" fmla="*/ 1436365 w 3451040"/>
                <a:gd name="connsiteY395" fmla="*/ 280157 h 382890"/>
                <a:gd name="connsiteX396" fmla="*/ 1437688 w 3451040"/>
                <a:gd name="connsiteY396" fmla="*/ 280845 h 382890"/>
                <a:gd name="connsiteX397" fmla="*/ 1441975 w 3451040"/>
                <a:gd name="connsiteY397" fmla="*/ 281162 h 382890"/>
                <a:gd name="connsiteX398" fmla="*/ 1445362 w 3451040"/>
                <a:gd name="connsiteY398" fmla="*/ 278145 h 382890"/>
                <a:gd name="connsiteX399" fmla="*/ 1447162 w 3451040"/>
                <a:gd name="connsiteY399" fmla="*/ 268301 h 382890"/>
                <a:gd name="connsiteX400" fmla="*/ 1447162 w 3451040"/>
                <a:gd name="connsiteY400" fmla="*/ 266290 h 382890"/>
                <a:gd name="connsiteX401" fmla="*/ 1449861 w 3451040"/>
                <a:gd name="connsiteY401" fmla="*/ 227708 h 382890"/>
                <a:gd name="connsiteX402" fmla="*/ 1452348 w 3451040"/>
                <a:gd name="connsiteY402" fmla="*/ 192408 h 382890"/>
                <a:gd name="connsiteX403" fmla="*/ 1453248 w 3451040"/>
                <a:gd name="connsiteY403" fmla="*/ 170973 h 382890"/>
                <a:gd name="connsiteX404" fmla="*/ 1444145 w 3451040"/>
                <a:gd name="connsiteY404" fmla="*/ 154725 h 382890"/>
                <a:gd name="connsiteX405" fmla="*/ 3450462 w 3451040"/>
                <a:gd name="connsiteY405" fmla="*/ 171026 h 382890"/>
                <a:gd name="connsiteX406" fmla="*/ 3446545 w 3451040"/>
                <a:gd name="connsiteY406" fmla="*/ 160706 h 382890"/>
                <a:gd name="connsiteX407" fmla="*/ 3424794 w 3451040"/>
                <a:gd name="connsiteY407" fmla="*/ 152979 h 382890"/>
                <a:gd name="connsiteX408" fmla="*/ 3403041 w 3451040"/>
                <a:gd name="connsiteY408" fmla="*/ 169227 h 382890"/>
                <a:gd name="connsiteX409" fmla="*/ 3361337 w 3451040"/>
                <a:gd name="connsiteY409" fmla="*/ 240516 h 382890"/>
                <a:gd name="connsiteX410" fmla="*/ 3357526 w 3451040"/>
                <a:gd name="connsiteY410" fmla="*/ 245650 h 382890"/>
                <a:gd name="connsiteX411" fmla="*/ 3355727 w 3451040"/>
                <a:gd name="connsiteY411" fmla="*/ 240728 h 382890"/>
                <a:gd name="connsiteX412" fmla="*/ 3358108 w 3451040"/>
                <a:gd name="connsiteY412" fmla="*/ 226597 h 382890"/>
                <a:gd name="connsiteX413" fmla="*/ 3364036 w 3451040"/>
                <a:gd name="connsiteY413" fmla="*/ 198335 h 382890"/>
                <a:gd name="connsiteX414" fmla="*/ 3371446 w 3451040"/>
                <a:gd name="connsiteY414" fmla="*/ 171661 h 382890"/>
                <a:gd name="connsiteX415" fmla="*/ 3359326 w 3451040"/>
                <a:gd name="connsiteY415" fmla="*/ 141177 h 382890"/>
                <a:gd name="connsiteX416" fmla="*/ 3350117 w 3451040"/>
                <a:gd name="connsiteY416" fmla="*/ 139271 h 382890"/>
                <a:gd name="connsiteX417" fmla="*/ 3340908 w 3451040"/>
                <a:gd name="connsiteY417" fmla="*/ 141177 h 382890"/>
                <a:gd name="connsiteX418" fmla="*/ 3333393 w 3451040"/>
                <a:gd name="connsiteY418" fmla="*/ 147475 h 382890"/>
                <a:gd name="connsiteX419" fmla="*/ 3329900 w 3451040"/>
                <a:gd name="connsiteY419" fmla="*/ 156895 h 382890"/>
                <a:gd name="connsiteX420" fmla="*/ 3329688 w 3451040"/>
                <a:gd name="connsiteY420" fmla="*/ 157795 h 382890"/>
                <a:gd name="connsiteX421" fmla="*/ 3329476 w 3451040"/>
                <a:gd name="connsiteY421" fmla="*/ 158483 h 382890"/>
                <a:gd name="connsiteX422" fmla="*/ 3329264 w 3451040"/>
                <a:gd name="connsiteY422" fmla="*/ 158906 h 382890"/>
                <a:gd name="connsiteX423" fmla="*/ 3302697 w 3451040"/>
                <a:gd name="connsiteY423" fmla="*/ 187062 h 382890"/>
                <a:gd name="connsiteX424" fmla="*/ 3274117 w 3451040"/>
                <a:gd name="connsiteY424" fmla="*/ 193890 h 382890"/>
                <a:gd name="connsiteX425" fmla="*/ 3257975 w 3451040"/>
                <a:gd name="connsiteY425" fmla="*/ 184046 h 382890"/>
                <a:gd name="connsiteX426" fmla="*/ 3247231 w 3451040"/>
                <a:gd name="connsiteY426" fmla="*/ 185157 h 382890"/>
                <a:gd name="connsiteX427" fmla="*/ 3247020 w 3451040"/>
                <a:gd name="connsiteY427" fmla="*/ 185157 h 382890"/>
                <a:gd name="connsiteX428" fmla="*/ 3246808 w 3451040"/>
                <a:gd name="connsiteY428" fmla="*/ 185369 h 382890"/>
                <a:gd name="connsiteX429" fmla="*/ 3241092 w 3451040"/>
                <a:gd name="connsiteY429" fmla="*/ 191878 h 382890"/>
                <a:gd name="connsiteX430" fmla="*/ 3242892 w 3451040"/>
                <a:gd name="connsiteY430" fmla="*/ 203204 h 382890"/>
                <a:gd name="connsiteX431" fmla="*/ 3259616 w 3451040"/>
                <a:gd name="connsiteY431" fmla="*/ 217653 h 382890"/>
                <a:gd name="connsiteX432" fmla="*/ 3259828 w 3451040"/>
                <a:gd name="connsiteY432" fmla="*/ 217864 h 382890"/>
                <a:gd name="connsiteX433" fmla="*/ 3254429 w 3451040"/>
                <a:gd name="connsiteY433" fmla="*/ 241416 h 382890"/>
                <a:gd name="connsiteX434" fmla="*/ 3242786 w 3451040"/>
                <a:gd name="connsiteY434" fmla="*/ 265655 h 382890"/>
                <a:gd name="connsiteX435" fmla="*/ 3228232 w 3451040"/>
                <a:gd name="connsiteY435" fmla="*/ 280474 h 382890"/>
                <a:gd name="connsiteX436" fmla="*/ 3223627 w 3451040"/>
                <a:gd name="connsiteY436" fmla="*/ 280262 h 382890"/>
                <a:gd name="connsiteX437" fmla="*/ 3221034 w 3451040"/>
                <a:gd name="connsiteY437" fmla="*/ 276240 h 382890"/>
                <a:gd name="connsiteX438" fmla="*/ 3221034 w 3451040"/>
                <a:gd name="connsiteY438" fmla="*/ 272853 h 382890"/>
                <a:gd name="connsiteX439" fmla="*/ 3221457 w 3451040"/>
                <a:gd name="connsiteY439" fmla="*/ 262533 h 382890"/>
                <a:gd name="connsiteX440" fmla="*/ 3228655 w 3451040"/>
                <a:gd name="connsiteY440" fmla="*/ 218341 h 382890"/>
                <a:gd name="connsiteX441" fmla="*/ 3229978 w 3451040"/>
                <a:gd name="connsiteY441" fmla="*/ 213630 h 382890"/>
                <a:gd name="connsiteX442" fmla="*/ 3231566 w 3451040"/>
                <a:gd name="connsiteY442" fmla="*/ 208708 h 382890"/>
                <a:gd name="connsiteX443" fmla="*/ 3235059 w 3451040"/>
                <a:gd name="connsiteY443" fmla="*/ 201193 h 382890"/>
                <a:gd name="connsiteX444" fmla="*/ 3239663 w 3451040"/>
                <a:gd name="connsiteY444" fmla="*/ 192090 h 382890"/>
                <a:gd name="connsiteX445" fmla="*/ 3243262 w 3451040"/>
                <a:gd name="connsiteY445" fmla="*/ 185580 h 382890"/>
                <a:gd name="connsiteX446" fmla="*/ 3244374 w 3451040"/>
                <a:gd name="connsiteY446" fmla="*/ 181982 h 382890"/>
                <a:gd name="connsiteX447" fmla="*/ 3243950 w 3451040"/>
                <a:gd name="connsiteY447" fmla="*/ 179071 h 382890"/>
                <a:gd name="connsiteX448" fmla="*/ 3237123 w 3451040"/>
                <a:gd name="connsiteY448" fmla="*/ 174943 h 382890"/>
                <a:gd name="connsiteX449" fmla="*/ 3224686 w 3451040"/>
                <a:gd name="connsiteY449" fmla="*/ 177536 h 382890"/>
                <a:gd name="connsiteX450" fmla="*/ 3202510 w 3451040"/>
                <a:gd name="connsiteY450" fmla="*/ 206221 h 382890"/>
                <a:gd name="connsiteX451" fmla="*/ 3202087 w 3451040"/>
                <a:gd name="connsiteY451" fmla="*/ 207544 h 382890"/>
                <a:gd name="connsiteX452" fmla="*/ 3202087 w 3451040"/>
                <a:gd name="connsiteY452" fmla="*/ 207756 h 382890"/>
                <a:gd name="connsiteX453" fmla="*/ 3198276 w 3451040"/>
                <a:gd name="connsiteY453" fmla="*/ 219664 h 382890"/>
                <a:gd name="connsiteX454" fmla="*/ 3197853 w 3451040"/>
                <a:gd name="connsiteY454" fmla="*/ 221463 h 382890"/>
                <a:gd name="connsiteX455" fmla="*/ 3197483 w 3451040"/>
                <a:gd name="connsiteY455" fmla="*/ 222945 h 382890"/>
                <a:gd name="connsiteX456" fmla="*/ 3196742 w 3451040"/>
                <a:gd name="connsiteY456" fmla="*/ 224797 h 382890"/>
                <a:gd name="connsiteX457" fmla="*/ 3190020 w 3451040"/>
                <a:gd name="connsiteY457" fmla="*/ 245650 h 382890"/>
                <a:gd name="connsiteX458" fmla="*/ 3174990 w 3451040"/>
                <a:gd name="connsiteY458" fmla="*/ 283544 h 382890"/>
                <a:gd name="connsiteX459" fmla="*/ 3166680 w 3451040"/>
                <a:gd name="connsiteY459" fmla="*/ 294552 h 382890"/>
                <a:gd name="connsiteX460" fmla="*/ 3154772 w 3451040"/>
                <a:gd name="connsiteY460" fmla="*/ 298786 h 382890"/>
                <a:gd name="connsiteX461" fmla="*/ 3151385 w 3451040"/>
                <a:gd name="connsiteY461" fmla="*/ 292276 h 382890"/>
                <a:gd name="connsiteX462" fmla="*/ 3151597 w 3451040"/>
                <a:gd name="connsiteY462" fmla="*/ 270948 h 382890"/>
                <a:gd name="connsiteX463" fmla="*/ 3158530 w 3451040"/>
                <a:gd name="connsiteY463" fmla="*/ 229455 h 382890"/>
                <a:gd name="connsiteX464" fmla="*/ 3158742 w 3451040"/>
                <a:gd name="connsiteY464" fmla="*/ 228343 h 382890"/>
                <a:gd name="connsiteX465" fmla="*/ 3165040 w 3451040"/>
                <a:gd name="connsiteY465" fmla="*/ 199658 h 382890"/>
                <a:gd name="connsiteX466" fmla="*/ 3160541 w 3451040"/>
                <a:gd name="connsiteY466" fmla="*/ 184204 h 382890"/>
                <a:gd name="connsiteX467" fmla="*/ 3146199 w 3451040"/>
                <a:gd name="connsiteY467" fmla="*/ 175260 h 382890"/>
                <a:gd name="connsiteX468" fmla="*/ 3141594 w 3451040"/>
                <a:gd name="connsiteY468" fmla="*/ 175260 h 382890"/>
                <a:gd name="connsiteX469" fmla="*/ 3137466 w 3451040"/>
                <a:gd name="connsiteY469" fmla="*/ 176848 h 382890"/>
                <a:gd name="connsiteX470" fmla="*/ 3137254 w 3451040"/>
                <a:gd name="connsiteY470" fmla="*/ 177060 h 382890"/>
                <a:gd name="connsiteX471" fmla="*/ 3135667 w 3451040"/>
                <a:gd name="connsiteY471" fmla="*/ 180658 h 382890"/>
                <a:gd name="connsiteX472" fmla="*/ 3134555 w 3451040"/>
                <a:gd name="connsiteY472" fmla="*/ 185369 h 382890"/>
                <a:gd name="connsiteX473" fmla="*/ 3133867 w 3451040"/>
                <a:gd name="connsiteY473" fmla="*/ 188491 h 382890"/>
                <a:gd name="connsiteX474" fmla="*/ 3119736 w 3451040"/>
                <a:gd name="connsiteY474" fmla="*/ 264491 h 382890"/>
                <a:gd name="connsiteX475" fmla="*/ 3118837 w 3451040"/>
                <a:gd name="connsiteY475" fmla="*/ 288942 h 382890"/>
                <a:gd name="connsiteX476" fmla="*/ 3124235 w 3451040"/>
                <a:gd name="connsiteY476" fmla="*/ 312017 h 382890"/>
                <a:gd name="connsiteX477" fmla="*/ 3132968 w 3451040"/>
                <a:gd name="connsiteY477" fmla="*/ 321649 h 382890"/>
                <a:gd name="connsiteX478" fmla="*/ 3148686 w 3451040"/>
                <a:gd name="connsiteY478" fmla="*/ 326571 h 382890"/>
                <a:gd name="connsiteX479" fmla="*/ 3162499 w 3451040"/>
                <a:gd name="connsiteY479" fmla="*/ 321544 h 382890"/>
                <a:gd name="connsiteX480" fmla="*/ 3172820 w 3451040"/>
                <a:gd name="connsiteY480" fmla="*/ 311435 h 382890"/>
                <a:gd name="connsiteX481" fmla="*/ 3179012 w 3451040"/>
                <a:gd name="connsiteY481" fmla="*/ 302597 h 382890"/>
                <a:gd name="connsiteX482" fmla="*/ 3190655 w 3451040"/>
                <a:gd name="connsiteY482" fmla="*/ 277934 h 382890"/>
                <a:gd name="connsiteX483" fmla="*/ 3192878 w 3451040"/>
                <a:gd name="connsiteY483" fmla="*/ 271265 h 382890"/>
                <a:gd name="connsiteX484" fmla="*/ 3200711 w 3451040"/>
                <a:gd name="connsiteY484" fmla="*/ 291641 h 382890"/>
                <a:gd name="connsiteX485" fmla="*/ 3220558 w 3451040"/>
                <a:gd name="connsiteY485" fmla="*/ 307783 h 382890"/>
                <a:gd name="connsiteX486" fmla="*/ 3245538 w 3451040"/>
                <a:gd name="connsiteY486" fmla="*/ 306883 h 382890"/>
                <a:gd name="connsiteX487" fmla="*/ 3264697 w 3451040"/>
                <a:gd name="connsiteY487" fmla="*/ 288360 h 382890"/>
                <a:gd name="connsiteX488" fmla="*/ 3276234 w 3451040"/>
                <a:gd name="connsiteY488" fmla="*/ 263591 h 382890"/>
                <a:gd name="connsiteX489" fmla="*/ 3282744 w 3451040"/>
                <a:gd name="connsiteY489" fmla="*/ 230407 h 382890"/>
                <a:gd name="connsiteX490" fmla="*/ 3282956 w 3451040"/>
                <a:gd name="connsiteY490" fmla="*/ 223210 h 382890"/>
                <a:gd name="connsiteX491" fmla="*/ 3282532 w 3451040"/>
                <a:gd name="connsiteY491" fmla="*/ 215589 h 382890"/>
                <a:gd name="connsiteX492" fmla="*/ 3322437 w 3451040"/>
                <a:gd name="connsiteY492" fmla="*/ 187803 h 382890"/>
                <a:gd name="connsiteX493" fmla="*/ 3322014 w 3451040"/>
                <a:gd name="connsiteY493" fmla="*/ 189603 h 382890"/>
                <a:gd name="connsiteX494" fmla="*/ 3321326 w 3451040"/>
                <a:gd name="connsiteY494" fmla="*/ 192090 h 382890"/>
                <a:gd name="connsiteX495" fmla="*/ 3309683 w 3451040"/>
                <a:gd name="connsiteY495" fmla="*/ 267878 h 382890"/>
                <a:gd name="connsiteX496" fmla="*/ 3308995 w 3451040"/>
                <a:gd name="connsiteY496" fmla="*/ 274176 h 382890"/>
                <a:gd name="connsiteX497" fmla="*/ 3308095 w 3451040"/>
                <a:gd name="connsiteY497" fmla="*/ 306672 h 382890"/>
                <a:gd name="connsiteX498" fmla="*/ 3318415 w 3451040"/>
                <a:gd name="connsiteY498" fmla="*/ 336521 h 382890"/>
                <a:gd name="connsiteX499" fmla="*/ 3325825 w 3451040"/>
                <a:gd name="connsiteY499" fmla="*/ 343031 h 382890"/>
                <a:gd name="connsiteX500" fmla="*/ 3334028 w 3451040"/>
                <a:gd name="connsiteY500" fmla="*/ 343243 h 382890"/>
                <a:gd name="connsiteX501" fmla="*/ 3341067 w 3451040"/>
                <a:gd name="connsiteY501" fmla="*/ 339009 h 382890"/>
                <a:gd name="connsiteX502" fmla="*/ 3348000 w 3451040"/>
                <a:gd name="connsiteY502" fmla="*/ 323978 h 382890"/>
                <a:gd name="connsiteX503" fmla="*/ 3348688 w 3451040"/>
                <a:gd name="connsiteY503" fmla="*/ 321755 h 382890"/>
                <a:gd name="connsiteX504" fmla="*/ 3355198 w 3451040"/>
                <a:gd name="connsiteY504" fmla="*/ 303814 h 382890"/>
                <a:gd name="connsiteX505" fmla="*/ 3387270 w 3451040"/>
                <a:gd name="connsiteY505" fmla="*/ 235965 h 382890"/>
                <a:gd name="connsiteX506" fmla="*/ 3425164 w 3451040"/>
                <a:gd name="connsiteY506" fmla="*/ 171291 h 382890"/>
                <a:gd name="connsiteX507" fmla="*/ 3427863 w 3451040"/>
                <a:gd name="connsiteY507" fmla="*/ 168380 h 382890"/>
                <a:gd name="connsiteX508" fmla="*/ 3429768 w 3451040"/>
                <a:gd name="connsiteY508" fmla="*/ 167957 h 382890"/>
                <a:gd name="connsiteX509" fmla="*/ 3431674 w 3451040"/>
                <a:gd name="connsiteY509" fmla="*/ 168645 h 382890"/>
                <a:gd name="connsiteX510" fmla="*/ 3432467 w 3451040"/>
                <a:gd name="connsiteY510" fmla="*/ 170232 h 382890"/>
                <a:gd name="connsiteX511" fmla="*/ 3432573 w 3451040"/>
                <a:gd name="connsiteY511" fmla="*/ 172032 h 382890"/>
                <a:gd name="connsiteX512" fmla="*/ 3427651 w 3451040"/>
                <a:gd name="connsiteY512" fmla="*/ 220934 h 382890"/>
                <a:gd name="connsiteX513" fmla="*/ 3427440 w 3451040"/>
                <a:gd name="connsiteY513" fmla="*/ 222522 h 382890"/>
                <a:gd name="connsiteX514" fmla="*/ 3424317 w 3451040"/>
                <a:gd name="connsiteY514" fmla="*/ 241363 h 382890"/>
                <a:gd name="connsiteX515" fmla="*/ 3423206 w 3451040"/>
                <a:gd name="connsiteY515" fmla="*/ 249672 h 382890"/>
                <a:gd name="connsiteX516" fmla="*/ 3423206 w 3451040"/>
                <a:gd name="connsiteY516" fmla="*/ 249884 h 382890"/>
                <a:gd name="connsiteX517" fmla="*/ 3422994 w 3451040"/>
                <a:gd name="connsiteY517" fmla="*/ 255917 h 382890"/>
                <a:gd name="connsiteX518" fmla="*/ 3422994 w 3451040"/>
                <a:gd name="connsiteY518" fmla="*/ 260151 h 382890"/>
                <a:gd name="connsiteX519" fmla="*/ 3426804 w 3451040"/>
                <a:gd name="connsiteY519" fmla="*/ 277881 h 382890"/>
                <a:gd name="connsiteX520" fmla="*/ 3434902 w 3451040"/>
                <a:gd name="connsiteY520" fmla="*/ 287407 h 382890"/>
                <a:gd name="connsiteX521" fmla="*/ 3440724 w 3451040"/>
                <a:gd name="connsiteY521" fmla="*/ 290212 h 382890"/>
                <a:gd name="connsiteX522" fmla="*/ 3442312 w 3451040"/>
                <a:gd name="connsiteY522" fmla="*/ 287725 h 382890"/>
                <a:gd name="connsiteX523" fmla="*/ 3442629 w 3451040"/>
                <a:gd name="connsiteY523" fmla="*/ 281691 h 382890"/>
                <a:gd name="connsiteX524" fmla="*/ 3442312 w 3451040"/>
                <a:gd name="connsiteY524" fmla="*/ 274758 h 382890"/>
                <a:gd name="connsiteX525" fmla="*/ 3442100 w 3451040"/>
                <a:gd name="connsiteY525" fmla="*/ 269625 h 382890"/>
                <a:gd name="connsiteX526" fmla="*/ 3442788 w 3451040"/>
                <a:gd name="connsiteY526" fmla="*/ 260310 h 382890"/>
                <a:gd name="connsiteX527" fmla="*/ 3443899 w 3451040"/>
                <a:gd name="connsiteY527" fmla="*/ 249672 h 382890"/>
                <a:gd name="connsiteX528" fmla="*/ 3450832 w 3451040"/>
                <a:gd name="connsiteY528" fmla="*/ 182617 h 382890"/>
                <a:gd name="connsiteX529" fmla="*/ 3450726 w 3451040"/>
                <a:gd name="connsiteY529" fmla="*/ 171185 h 382890"/>
                <a:gd name="connsiteX530" fmla="*/ 3117566 w 3451040"/>
                <a:gd name="connsiteY530" fmla="*/ 103971 h 382890"/>
                <a:gd name="connsiteX531" fmla="*/ 3126775 w 3451040"/>
                <a:gd name="connsiteY531" fmla="*/ 103759 h 382890"/>
                <a:gd name="connsiteX532" fmla="*/ 3135508 w 3451040"/>
                <a:gd name="connsiteY532" fmla="*/ 103547 h 382890"/>
                <a:gd name="connsiteX533" fmla="*/ 3208385 w 3451040"/>
                <a:gd name="connsiteY533" fmla="*/ 117202 h 382890"/>
                <a:gd name="connsiteX534" fmla="*/ 3216324 w 3451040"/>
                <a:gd name="connsiteY534" fmla="*/ 119901 h 382890"/>
                <a:gd name="connsiteX535" fmla="*/ 3225427 w 3451040"/>
                <a:gd name="connsiteY535" fmla="*/ 120007 h 382890"/>
                <a:gd name="connsiteX536" fmla="*/ 3229713 w 3451040"/>
                <a:gd name="connsiteY536" fmla="*/ 112280 h 382890"/>
                <a:gd name="connsiteX537" fmla="*/ 3219605 w 3451040"/>
                <a:gd name="connsiteY537" fmla="*/ 93439 h 382890"/>
                <a:gd name="connsiteX538" fmla="*/ 3205950 w 3451040"/>
                <a:gd name="connsiteY538" fmla="*/ 89416 h 382890"/>
                <a:gd name="connsiteX539" fmla="*/ 3203040 w 3451040"/>
                <a:gd name="connsiteY539" fmla="*/ 88993 h 382890"/>
                <a:gd name="connsiteX540" fmla="*/ 3182187 w 3451040"/>
                <a:gd name="connsiteY540" fmla="*/ 86506 h 382890"/>
                <a:gd name="connsiteX541" fmla="*/ 3140007 w 3451040"/>
                <a:gd name="connsiteY541" fmla="*/ 84283 h 382890"/>
                <a:gd name="connsiteX542" fmla="*/ 3121642 w 3451040"/>
                <a:gd name="connsiteY542" fmla="*/ 84071 h 382890"/>
                <a:gd name="connsiteX543" fmla="*/ 3137572 w 3451040"/>
                <a:gd name="connsiteY543" fmla="*/ 18392 h 382890"/>
                <a:gd name="connsiteX544" fmla="*/ 3137678 w 3451040"/>
                <a:gd name="connsiteY544" fmla="*/ 7172 h 382890"/>
                <a:gd name="connsiteX545" fmla="*/ 3130162 w 3451040"/>
                <a:gd name="connsiteY545" fmla="*/ 1138 h 382890"/>
                <a:gd name="connsiteX546" fmla="*/ 3120318 w 3451040"/>
                <a:gd name="connsiteY546" fmla="*/ 2938 h 382890"/>
                <a:gd name="connsiteX547" fmla="*/ 3115185 w 3451040"/>
                <a:gd name="connsiteY547" fmla="*/ 8230 h 382890"/>
                <a:gd name="connsiteX548" fmla="*/ 3113174 w 3451040"/>
                <a:gd name="connsiteY548" fmla="*/ 13046 h 382890"/>
                <a:gd name="connsiteX549" fmla="*/ 3112750 w 3451040"/>
                <a:gd name="connsiteY549" fmla="*/ 13734 h 382890"/>
                <a:gd name="connsiteX550" fmla="*/ 3100207 w 3451040"/>
                <a:gd name="connsiteY550" fmla="*/ 54116 h 382890"/>
                <a:gd name="connsiteX551" fmla="*/ 3090098 w 3451040"/>
                <a:gd name="connsiteY551" fmla="*/ 84600 h 382890"/>
                <a:gd name="connsiteX552" fmla="*/ 3037862 w 3451040"/>
                <a:gd name="connsiteY552" fmla="*/ 88623 h 382890"/>
                <a:gd name="connsiteX553" fmla="*/ 3034740 w 3451040"/>
                <a:gd name="connsiteY553" fmla="*/ 89046 h 382890"/>
                <a:gd name="connsiteX554" fmla="*/ 3027118 w 3451040"/>
                <a:gd name="connsiteY554" fmla="*/ 90157 h 382890"/>
                <a:gd name="connsiteX555" fmla="*/ 3020185 w 3451040"/>
                <a:gd name="connsiteY555" fmla="*/ 89258 h 382890"/>
                <a:gd name="connsiteX556" fmla="*/ 3017275 w 3451040"/>
                <a:gd name="connsiteY556" fmla="*/ 87670 h 382890"/>
                <a:gd name="connsiteX557" fmla="*/ 3013781 w 3451040"/>
                <a:gd name="connsiteY557" fmla="*/ 86664 h 382890"/>
                <a:gd name="connsiteX558" fmla="*/ 3010077 w 3451040"/>
                <a:gd name="connsiteY558" fmla="*/ 89681 h 382890"/>
                <a:gd name="connsiteX559" fmla="*/ 3007166 w 3451040"/>
                <a:gd name="connsiteY559" fmla="*/ 102436 h 382890"/>
                <a:gd name="connsiteX560" fmla="*/ 3014469 w 3451040"/>
                <a:gd name="connsiteY560" fmla="*/ 113762 h 382890"/>
                <a:gd name="connsiteX561" fmla="*/ 3026907 w 3451040"/>
                <a:gd name="connsiteY561" fmla="*/ 117678 h 382890"/>
                <a:gd name="connsiteX562" fmla="*/ 3041249 w 3451040"/>
                <a:gd name="connsiteY562" fmla="*/ 113656 h 382890"/>
                <a:gd name="connsiteX563" fmla="*/ 3050881 w 3451040"/>
                <a:gd name="connsiteY563" fmla="*/ 110533 h 382890"/>
                <a:gd name="connsiteX564" fmla="*/ 3083377 w 3451040"/>
                <a:gd name="connsiteY564" fmla="*/ 105611 h 382890"/>
                <a:gd name="connsiteX565" fmla="*/ 3055327 w 3451040"/>
                <a:gd name="connsiteY565" fmla="*/ 182881 h 382890"/>
                <a:gd name="connsiteX566" fmla="*/ 3023467 w 3451040"/>
                <a:gd name="connsiteY566" fmla="*/ 256658 h 382890"/>
                <a:gd name="connsiteX567" fmla="*/ 3000603 w 3451040"/>
                <a:gd name="connsiteY567" fmla="*/ 289736 h 382890"/>
                <a:gd name="connsiteX568" fmla="*/ 2996792 w 3451040"/>
                <a:gd name="connsiteY568" fmla="*/ 282803 h 382890"/>
                <a:gd name="connsiteX569" fmla="*/ 3005102 w 3451040"/>
                <a:gd name="connsiteY569" fmla="*/ 244009 h 382890"/>
                <a:gd name="connsiteX570" fmla="*/ 3018333 w 3451040"/>
                <a:gd name="connsiteY570" fmla="*/ 207015 h 382890"/>
                <a:gd name="connsiteX571" fmla="*/ 3019444 w 3451040"/>
                <a:gd name="connsiteY571" fmla="*/ 204527 h 382890"/>
                <a:gd name="connsiteX572" fmla="*/ 3021932 w 3451040"/>
                <a:gd name="connsiteY572" fmla="*/ 198494 h 382890"/>
                <a:gd name="connsiteX573" fmla="*/ 3023414 w 3451040"/>
                <a:gd name="connsiteY573" fmla="*/ 193096 h 382890"/>
                <a:gd name="connsiteX574" fmla="*/ 3024419 w 3451040"/>
                <a:gd name="connsiteY574" fmla="*/ 184998 h 382890"/>
                <a:gd name="connsiteX575" fmla="*/ 3018703 w 3451040"/>
                <a:gd name="connsiteY575" fmla="*/ 168062 h 382890"/>
                <a:gd name="connsiteX576" fmla="*/ 3004467 w 3451040"/>
                <a:gd name="connsiteY576" fmla="*/ 163458 h 382890"/>
                <a:gd name="connsiteX577" fmla="*/ 3001238 w 3451040"/>
                <a:gd name="connsiteY577" fmla="*/ 166051 h 382890"/>
                <a:gd name="connsiteX578" fmla="*/ 2997851 w 3451040"/>
                <a:gd name="connsiteY578" fmla="*/ 169862 h 382890"/>
                <a:gd name="connsiteX579" fmla="*/ 2996157 w 3451040"/>
                <a:gd name="connsiteY579" fmla="*/ 172243 h 382890"/>
                <a:gd name="connsiteX580" fmla="*/ 2978216 w 3451040"/>
                <a:gd name="connsiteY580" fmla="*/ 196112 h 382890"/>
                <a:gd name="connsiteX581" fmla="*/ 2952177 w 3451040"/>
                <a:gd name="connsiteY581" fmla="*/ 228396 h 382890"/>
                <a:gd name="connsiteX582" fmla="*/ 2929102 w 3451040"/>
                <a:gd name="connsiteY582" fmla="*/ 254964 h 382890"/>
                <a:gd name="connsiteX583" fmla="*/ 2929314 w 3451040"/>
                <a:gd name="connsiteY583" fmla="*/ 255388 h 382890"/>
                <a:gd name="connsiteX584" fmla="*/ 2929102 w 3451040"/>
                <a:gd name="connsiteY584" fmla="*/ 255176 h 382890"/>
                <a:gd name="connsiteX585" fmla="*/ 2928890 w 3451040"/>
                <a:gd name="connsiteY585" fmla="*/ 255176 h 382890"/>
                <a:gd name="connsiteX586" fmla="*/ 2959587 w 3451040"/>
                <a:gd name="connsiteY586" fmla="*/ 202252 h 382890"/>
                <a:gd name="connsiteX587" fmla="*/ 2964509 w 3451040"/>
                <a:gd name="connsiteY587" fmla="*/ 198123 h 382890"/>
                <a:gd name="connsiteX588" fmla="*/ 2970807 w 3451040"/>
                <a:gd name="connsiteY588" fmla="*/ 197118 h 382890"/>
                <a:gd name="connsiteX589" fmla="*/ 2975305 w 3451040"/>
                <a:gd name="connsiteY589" fmla="*/ 194736 h 382890"/>
                <a:gd name="connsiteX590" fmla="*/ 2974882 w 3451040"/>
                <a:gd name="connsiteY590" fmla="*/ 187909 h 382890"/>
                <a:gd name="connsiteX591" fmla="*/ 2966943 w 3451040"/>
                <a:gd name="connsiteY591" fmla="*/ 180182 h 382890"/>
                <a:gd name="connsiteX592" fmla="*/ 2954135 w 3451040"/>
                <a:gd name="connsiteY592" fmla="*/ 176266 h 382890"/>
                <a:gd name="connsiteX593" fmla="*/ 2941010 w 3451040"/>
                <a:gd name="connsiteY593" fmla="*/ 180976 h 382890"/>
                <a:gd name="connsiteX594" fmla="*/ 2913542 w 3451040"/>
                <a:gd name="connsiteY594" fmla="*/ 219452 h 382890"/>
                <a:gd name="connsiteX595" fmla="*/ 2903116 w 3451040"/>
                <a:gd name="connsiteY595" fmla="*/ 268884 h 382890"/>
                <a:gd name="connsiteX596" fmla="*/ 2907932 w 3451040"/>
                <a:gd name="connsiteY596" fmla="*/ 287407 h 382890"/>
                <a:gd name="connsiteX597" fmla="*/ 2921957 w 3451040"/>
                <a:gd name="connsiteY597" fmla="*/ 296722 h 382890"/>
                <a:gd name="connsiteX598" fmla="*/ 2930161 w 3451040"/>
                <a:gd name="connsiteY598" fmla="*/ 294023 h 382890"/>
                <a:gd name="connsiteX599" fmla="*/ 2936565 w 3451040"/>
                <a:gd name="connsiteY599" fmla="*/ 286825 h 382890"/>
                <a:gd name="connsiteX600" fmla="*/ 2969060 w 3451040"/>
                <a:gd name="connsiteY600" fmla="*/ 235700 h 382890"/>
                <a:gd name="connsiteX601" fmla="*/ 2965038 w 3451040"/>
                <a:gd name="connsiteY601" fmla="*/ 265761 h 382890"/>
                <a:gd name="connsiteX602" fmla="*/ 2965038 w 3451040"/>
                <a:gd name="connsiteY602" fmla="*/ 285290 h 382890"/>
                <a:gd name="connsiteX603" fmla="*/ 2971971 w 3451040"/>
                <a:gd name="connsiteY603" fmla="*/ 307466 h 382890"/>
                <a:gd name="connsiteX604" fmla="*/ 2992400 w 3451040"/>
                <a:gd name="connsiteY604" fmla="*/ 318897 h 382890"/>
                <a:gd name="connsiteX605" fmla="*/ 3015475 w 3451040"/>
                <a:gd name="connsiteY605" fmla="*/ 301062 h 382890"/>
                <a:gd name="connsiteX606" fmla="*/ 3039026 w 3451040"/>
                <a:gd name="connsiteY606" fmla="*/ 256076 h 382890"/>
                <a:gd name="connsiteX607" fmla="*/ 3060567 w 3451040"/>
                <a:gd name="connsiteY607" fmla="*/ 200346 h 382890"/>
                <a:gd name="connsiteX608" fmla="*/ 3077397 w 3451040"/>
                <a:gd name="connsiteY608" fmla="*/ 150015 h 382890"/>
                <a:gd name="connsiteX609" fmla="*/ 3079408 w 3451040"/>
                <a:gd name="connsiteY609" fmla="*/ 144405 h 382890"/>
                <a:gd name="connsiteX610" fmla="*/ 3075386 w 3451040"/>
                <a:gd name="connsiteY610" fmla="*/ 166580 h 382890"/>
                <a:gd name="connsiteX611" fmla="*/ 3065065 w 3451040"/>
                <a:gd name="connsiteY611" fmla="*/ 257081 h 382890"/>
                <a:gd name="connsiteX612" fmla="*/ 3063742 w 3451040"/>
                <a:gd name="connsiteY612" fmla="*/ 347318 h 382890"/>
                <a:gd name="connsiteX613" fmla="*/ 3067341 w 3451040"/>
                <a:gd name="connsiteY613" fmla="*/ 366159 h 382890"/>
                <a:gd name="connsiteX614" fmla="*/ 3077185 w 3451040"/>
                <a:gd name="connsiteY614" fmla="*/ 381189 h 382890"/>
                <a:gd name="connsiteX615" fmla="*/ 3095126 w 3451040"/>
                <a:gd name="connsiteY615" fmla="*/ 377591 h 382890"/>
                <a:gd name="connsiteX616" fmla="*/ 3104547 w 3451040"/>
                <a:gd name="connsiteY616" fmla="*/ 364571 h 382890"/>
                <a:gd name="connsiteX617" fmla="*/ 3108357 w 3451040"/>
                <a:gd name="connsiteY617" fmla="*/ 348429 h 382890"/>
                <a:gd name="connsiteX618" fmla="*/ 3107564 w 3451040"/>
                <a:gd name="connsiteY618" fmla="*/ 342925 h 382890"/>
                <a:gd name="connsiteX619" fmla="*/ 3103859 w 3451040"/>
                <a:gd name="connsiteY619" fmla="*/ 340808 h 382890"/>
                <a:gd name="connsiteX620" fmla="*/ 3096661 w 3451040"/>
                <a:gd name="connsiteY620" fmla="*/ 352028 h 382890"/>
                <a:gd name="connsiteX621" fmla="*/ 3096661 w 3451040"/>
                <a:gd name="connsiteY621" fmla="*/ 350705 h 382890"/>
                <a:gd name="connsiteX622" fmla="*/ 3100260 w 3451040"/>
                <a:gd name="connsiteY622" fmla="*/ 227232 h 382890"/>
                <a:gd name="connsiteX623" fmla="*/ 3117778 w 3451040"/>
                <a:gd name="connsiteY623" fmla="*/ 104024 h 382890"/>
                <a:gd name="connsiteX624" fmla="*/ 2896448 w 3451040"/>
                <a:gd name="connsiteY624" fmla="*/ 167904 h 382890"/>
                <a:gd name="connsiteX625" fmla="*/ 2854955 w 3451040"/>
                <a:gd name="connsiteY625" fmla="*/ 159965 h 382890"/>
                <a:gd name="connsiteX626" fmla="*/ 2814362 w 3451040"/>
                <a:gd name="connsiteY626" fmla="*/ 177324 h 382890"/>
                <a:gd name="connsiteX627" fmla="*/ 2784512 w 3451040"/>
                <a:gd name="connsiteY627" fmla="*/ 206009 h 382890"/>
                <a:gd name="connsiteX628" fmla="*/ 2780384 w 3451040"/>
                <a:gd name="connsiteY628" fmla="*/ 213419 h 382890"/>
                <a:gd name="connsiteX629" fmla="*/ 2777791 w 3451040"/>
                <a:gd name="connsiteY629" fmla="*/ 222680 h 382890"/>
                <a:gd name="connsiteX630" fmla="*/ 2776891 w 3451040"/>
                <a:gd name="connsiteY630" fmla="*/ 224850 h 382890"/>
                <a:gd name="connsiteX631" fmla="*/ 2770170 w 3451040"/>
                <a:gd name="connsiteY631" fmla="*/ 245703 h 382890"/>
                <a:gd name="connsiteX632" fmla="*/ 2755139 w 3451040"/>
                <a:gd name="connsiteY632" fmla="*/ 283597 h 382890"/>
                <a:gd name="connsiteX633" fmla="*/ 2746830 w 3451040"/>
                <a:gd name="connsiteY633" fmla="*/ 294605 h 382890"/>
                <a:gd name="connsiteX634" fmla="*/ 2734922 w 3451040"/>
                <a:gd name="connsiteY634" fmla="*/ 298839 h 382890"/>
                <a:gd name="connsiteX635" fmla="*/ 2731535 w 3451040"/>
                <a:gd name="connsiteY635" fmla="*/ 292329 h 382890"/>
                <a:gd name="connsiteX636" fmla="*/ 2731747 w 3451040"/>
                <a:gd name="connsiteY636" fmla="*/ 271001 h 382890"/>
                <a:gd name="connsiteX637" fmla="*/ 2738680 w 3451040"/>
                <a:gd name="connsiteY637" fmla="*/ 229508 h 382890"/>
                <a:gd name="connsiteX638" fmla="*/ 2738891 w 3451040"/>
                <a:gd name="connsiteY638" fmla="*/ 228396 h 382890"/>
                <a:gd name="connsiteX639" fmla="*/ 2745189 w 3451040"/>
                <a:gd name="connsiteY639" fmla="*/ 199711 h 382890"/>
                <a:gd name="connsiteX640" fmla="*/ 2740691 w 3451040"/>
                <a:gd name="connsiteY640" fmla="*/ 184257 h 382890"/>
                <a:gd name="connsiteX641" fmla="*/ 2726348 w 3451040"/>
                <a:gd name="connsiteY641" fmla="*/ 175313 h 382890"/>
                <a:gd name="connsiteX642" fmla="*/ 2721744 w 3451040"/>
                <a:gd name="connsiteY642" fmla="*/ 175313 h 382890"/>
                <a:gd name="connsiteX643" fmla="*/ 2717615 w 3451040"/>
                <a:gd name="connsiteY643" fmla="*/ 176901 h 382890"/>
                <a:gd name="connsiteX644" fmla="*/ 2717404 w 3451040"/>
                <a:gd name="connsiteY644" fmla="*/ 177112 h 382890"/>
                <a:gd name="connsiteX645" fmla="*/ 2715816 w 3451040"/>
                <a:gd name="connsiteY645" fmla="*/ 180711 h 382890"/>
                <a:gd name="connsiteX646" fmla="*/ 2714705 w 3451040"/>
                <a:gd name="connsiteY646" fmla="*/ 185422 h 382890"/>
                <a:gd name="connsiteX647" fmla="*/ 2714017 w 3451040"/>
                <a:gd name="connsiteY647" fmla="*/ 188544 h 382890"/>
                <a:gd name="connsiteX648" fmla="*/ 2699886 w 3451040"/>
                <a:gd name="connsiteY648" fmla="*/ 264544 h 382890"/>
                <a:gd name="connsiteX649" fmla="*/ 2698986 w 3451040"/>
                <a:gd name="connsiteY649" fmla="*/ 288995 h 382890"/>
                <a:gd name="connsiteX650" fmla="*/ 2704384 w 3451040"/>
                <a:gd name="connsiteY650" fmla="*/ 312070 h 382890"/>
                <a:gd name="connsiteX651" fmla="*/ 2713117 w 3451040"/>
                <a:gd name="connsiteY651" fmla="*/ 321702 h 382890"/>
                <a:gd name="connsiteX652" fmla="*/ 2728836 w 3451040"/>
                <a:gd name="connsiteY652" fmla="*/ 326624 h 382890"/>
                <a:gd name="connsiteX653" fmla="*/ 2742649 w 3451040"/>
                <a:gd name="connsiteY653" fmla="*/ 321596 h 382890"/>
                <a:gd name="connsiteX654" fmla="*/ 2752969 w 3451040"/>
                <a:gd name="connsiteY654" fmla="*/ 311488 h 382890"/>
                <a:gd name="connsiteX655" fmla="*/ 2759161 w 3451040"/>
                <a:gd name="connsiteY655" fmla="*/ 302649 h 382890"/>
                <a:gd name="connsiteX656" fmla="*/ 2770805 w 3451040"/>
                <a:gd name="connsiteY656" fmla="*/ 277987 h 382890"/>
                <a:gd name="connsiteX657" fmla="*/ 2778902 w 3451040"/>
                <a:gd name="connsiteY657" fmla="*/ 252212 h 382890"/>
                <a:gd name="connsiteX658" fmla="*/ 2783242 w 3451040"/>
                <a:gd name="connsiteY658" fmla="*/ 237711 h 382890"/>
                <a:gd name="connsiteX659" fmla="*/ 2783930 w 3451040"/>
                <a:gd name="connsiteY659" fmla="*/ 237976 h 382890"/>
                <a:gd name="connsiteX660" fmla="*/ 2788534 w 3451040"/>
                <a:gd name="connsiteY660" fmla="*/ 238770 h 382890"/>
                <a:gd name="connsiteX661" fmla="*/ 2793033 w 3451040"/>
                <a:gd name="connsiteY661" fmla="*/ 237446 h 382890"/>
                <a:gd name="connsiteX662" fmla="*/ 2815791 w 3451040"/>
                <a:gd name="connsiteY662" fmla="*/ 221622 h 382890"/>
                <a:gd name="connsiteX663" fmla="*/ 2844582 w 3451040"/>
                <a:gd name="connsiteY663" fmla="*/ 203892 h 382890"/>
                <a:gd name="connsiteX664" fmla="*/ 2868556 w 3451040"/>
                <a:gd name="connsiteY664" fmla="*/ 190344 h 382890"/>
                <a:gd name="connsiteX665" fmla="*/ 2876866 w 3451040"/>
                <a:gd name="connsiteY665" fmla="*/ 186956 h 382890"/>
                <a:gd name="connsiteX666" fmla="*/ 2821242 w 3451040"/>
                <a:gd name="connsiteY666" fmla="*/ 245491 h 382890"/>
                <a:gd name="connsiteX667" fmla="*/ 2791869 w 3451040"/>
                <a:gd name="connsiteY667" fmla="*/ 274652 h 382890"/>
                <a:gd name="connsiteX668" fmla="*/ 2774827 w 3451040"/>
                <a:gd name="connsiteY668" fmla="*/ 295981 h 382890"/>
                <a:gd name="connsiteX669" fmla="*/ 2771599 w 3451040"/>
                <a:gd name="connsiteY669" fmla="*/ 320220 h 382890"/>
                <a:gd name="connsiteX670" fmla="*/ 2786523 w 3451040"/>
                <a:gd name="connsiteY670" fmla="*/ 339750 h 382890"/>
                <a:gd name="connsiteX671" fmla="*/ 2796367 w 3451040"/>
                <a:gd name="connsiteY671" fmla="*/ 340967 h 382890"/>
                <a:gd name="connsiteX672" fmla="*/ 2806211 w 3451040"/>
                <a:gd name="connsiteY672" fmla="*/ 338850 h 382890"/>
                <a:gd name="connsiteX673" fmla="*/ 2853314 w 3451040"/>
                <a:gd name="connsiteY673" fmla="*/ 318686 h 382890"/>
                <a:gd name="connsiteX674" fmla="*/ 2857601 w 3451040"/>
                <a:gd name="connsiteY674" fmla="*/ 316463 h 382890"/>
                <a:gd name="connsiteX675" fmla="*/ 2873743 w 3451040"/>
                <a:gd name="connsiteY675" fmla="*/ 305931 h 382890"/>
                <a:gd name="connsiteX676" fmla="*/ 2882476 w 3451040"/>
                <a:gd name="connsiteY676" fmla="*/ 290900 h 382890"/>
                <a:gd name="connsiteX677" fmla="*/ 2859612 w 3451040"/>
                <a:gd name="connsiteY677" fmla="*/ 298521 h 382890"/>
                <a:gd name="connsiteX678" fmla="*/ 2846804 w 3451040"/>
                <a:gd name="connsiteY678" fmla="*/ 303443 h 382890"/>
                <a:gd name="connsiteX679" fmla="*/ 2812933 w 3451040"/>
                <a:gd name="connsiteY679" fmla="*/ 313552 h 382890"/>
                <a:gd name="connsiteX680" fmla="*/ 2810710 w 3451040"/>
                <a:gd name="connsiteY680" fmla="*/ 314452 h 382890"/>
                <a:gd name="connsiteX681" fmla="*/ 2803883 w 3451040"/>
                <a:gd name="connsiteY681" fmla="*/ 316569 h 382890"/>
                <a:gd name="connsiteX682" fmla="*/ 2798590 w 3451040"/>
                <a:gd name="connsiteY682" fmla="*/ 315351 h 382890"/>
                <a:gd name="connsiteX683" fmla="*/ 2798167 w 3451040"/>
                <a:gd name="connsiteY683" fmla="*/ 314028 h 382890"/>
                <a:gd name="connsiteX684" fmla="*/ 2798855 w 3451040"/>
                <a:gd name="connsiteY684" fmla="*/ 310800 h 382890"/>
                <a:gd name="connsiteX685" fmla="*/ 2801078 w 3451040"/>
                <a:gd name="connsiteY685" fmla="*/ 308207 h 382890"/>
                <a:gd name="connsiteX686" fmla="*/ 2826852 w 3451040"/>
                <a:gd name="connsiteY686" fmla="*/ 280845 h 382890"/>
                <a:gd name="connsiteX687" fmla="*/ 2874166 w 3451040"/>
                <a:gd name="connsiteY687" fmla="*/ 231043 h 382890"/>
                <a:gd name="connsiteX688" fmla="*/ 2880464 w 3451040"/>
                <a:gd name="connsiteY688" fmla="*/ 224533 h 382890"/>
                <a:gd name="connsiteX689" fmla="*/ 2898512 w 3451040"/>
                <a:gd name="connsiteY689" fmla="*/ 205374 h 382890"/>
                <a:gd name="connsiteX690" fmla="*/ 2907456 w 3451040"/>
                <a:gd name="connsiteY690" fmla="*/ 185739 h 382890"/>
                <a:gd name="connsiteX691" fmla="*/ 2896342 w 3451040"/>
                <a:gd name="connsiteY691" fmla="*/ 168009 h 382890"/>
                <a:gd name="connsiteX692" fmla="*/ 3159271 w 3451040"/>
                <a:gd name="connsiteY692" fmla="*/ 117467 h 382890"/>
                <a:gd name="connsiteX693" fmla="*/ 3155143 w 3451040"/>
                <a:gd name="connsiteY693" fmla="*/ 117678 h 382890"/>
                <a:gd name="connsiteX694" fmla="*/ 3152338 w 3451040"/>
                <a:gd name="connsiteY694" fmla="*/ 121277 h 382890"/>
                <a:gd name="connsiteX695" fmla="*/ 3143817 w 3451040"/>
                <a:gd name="connsiteY695" fmla="*/ 146840 h 382890"/>
                <a:gd name="connsiteX696" fmla="*/ 3143129 w 3451040"/>
                <a:gd name="connsiteY696" fmla="*/ 151973 h 382890"/>
                <a:gd name="connsiteX697" fmla="*/ 3142917 w 3451040"/>
                <a:gd name="connsiteY697" fmla="*/ 154672 h 382890"/>
                <a:gd name="connsiteX698" fmla="*/ 3142917 w 3451040"/>
                <a:gd name="connsiteY698" fmla="*/ 156472 h 382890"/>
                <a:gd name="connsiteX699" fmla="*/ 3143605 w 3451040"/>
                <a:gd name="connsiteY699" fmla="*/ 160494 h 382890"/>
                <a:gd name="connsiteX700" fmla="*/ 3149003 w 3451040"/>
                <a:gd name="connsiteY700" fmla="*/ 165787 h 382890"/>
                <a:gd name="connsiteX701" fmla="*/ 3156201 w 3451040"/>
                <a:gd name="connsiteY701" fmla="*/ 165469 h 382890"/>
                <a:gd name="connsiteX702" fmla="*/ 3157525 w 3451040"/>
                <a:gd name="connsiteY702" fmla="*/ 164146 h 382890"/>
                <a:gd name="connsiteX703" fmla="*/ 3159535 w 3451040"/>
                <a:gd name="connsiteY703" fmla="*/ 162558 h 382890"/>
                <a:gd name="connsiteX704" fmla="*/ 3170173 w 3451040"/>
                <a:gd name="connsiteY704" fmla="*/ 155043 h 382890"/>
                <a:gd name="connsiteX705" fmla="*/ 3177900 w 3451040"/>
                <a:gd name="connsiteY705" fmla="*/ 143294 h 382890"/>
                <a:gd name="connsiteX706" fmla="*/ 3178112 w 3451040"/>
                <a:gd name="connsiteY706" fmla="*/ 133873 h 382890"/>
                <a:gd name="connsiteX707" fmla="*/ 3159271 w 3451040"/>
                <a:gd name="connsiteY707" fmla="*/ 117519 h 382890"/>
                <a:gd name="connsiteX708" fmla="*/ 1810383 w 3451040"/>
                <a:gd name="connsiteY708" fmla="*/ 339697 h 382890"/>
                <a:gd name="connsiteX709" fmla="*/ 1803185 w 3451040"/>
                <a:gd name="connsiteY709" fmla="*/ 350917 h 382890"/>
                <a:gd name="connsiteX710" fmla="*/ 1803185 w 3451040"/>
                <a:gd name="connsiteY710" fmla="*/ 349594 h 382890"/>
                <a:gd name="connsiteX711" fmla="*/ 1806784 w 3451040"/>
                <a:gd name="connsiteY711" fmla="*/ 226121 h 382890"/>
                <a:gd name="connsiteX712" fmla="*/ 1824302 w 3451040"/>
                <a:gd name="connsiteY712" fmla="*/ 102912 h 382890"/>
                <a:gd name="connsiteX713" fmla="*/ 1833246 w 3451040"/>
                <a:gd name="connsiteY713" fmla="*/ 102701 h 382890"/>
                <a:gd name="connsiteX714" fmla="*/ 1842191 w 3451040"/>
                <a:gd name="connsiteY714" fmla="*/ 102489 h 382890"/>
                <a:gd name="connsiteX715" fmla="*/ 1915068 w 3451040"/>
                <a:gd name="connsiteY715" fmla="*/ 116143 h 382890"/>
                <a:gd name="connsiteX716" fmla="*/ 1923006 w 3451040"/>
                <a:gd name="connsiteY716" fmla="*/ 118843 h 382890"/>
                <a:gd name="connsiteX717" fmla="*/ 1932109 w 3451040"/>
                <a:gd name="connsiteY717" fmla="*/ 118948 h 382890"/>
                <a:gd name="connsiteX718" fmla="*/ 1936396 w 3451040"/>
                <a:gd name="connsiteY718" fmla="*/ 111221 h 382890"/>
                <a:gd name="connsiteX719" fmla="*/ 1926288 w 3451040"/>
                <a:gd name="connsiteY719" fmla="*/ 92380 h 382890"/>
                <a:gd name="connsiteX720" fmla="*/ 1912633 w 3451040"/>
                <a:gd name="connsiteY720" fmla="*/ 88358 h 382890"/>
                <a:gd name="connsiteX721" fmla="*/ 1909722 w 3451040"/>
                <a:gd name="connsiteY721" fmla="*/ 87935 h 382890"/>
                <a:gd name="connsiteX722" fmla="*/ 1888658 w 3451040"/>
                <a:gd name="connsiteY722" fmla="*/ 85447 h 382890"/>
                <a:gd name="connsiteX723" fmla="*/ 1846742 w 3451040"/>
                <a:gd name="connsiteY723" fmla="*/ 83224 h 382890"/>
                <a:gd name="connsiteX724" fmla="*/ 1828377 w 3451040"/>
                <a:gd name="connsiteY724" fmla="*/ 83013 h 382890"/>
                <a:gd name="connsiteX725" fmla="*/ 1844096 w 3451040"/>
                <a:gd name="connsiteY725" fmla="*/ 17333 h 382890"/>
                <a:gd name="connsiteX726" fmla="*/ 1844413 w 3451040"/>
                <a:gd name="connsiteY726" fmla="*/ 6113 h 382890"/>
                <a:gd name="connsiteX727" fmla="*/ 1836898 w 3451040"/>
                <a:gd name="connsiteY727" fmla="*/ 80 h 382890"/>
                <a:gd name="connsiteX728" fmla="*/ 1827054 w 3451040"/>
                <a:gd name="connsiteY728" fmla="*/ 1879 h 382890"/>
                <a:gd name="connsiteX729" fmla="*/ 1821921 w 3451040"/>
                <a:gd name="connsiteY729" fmla="*/ 7172 h 382890"/>
                <a:gd name="connsiteX730" fmla="*/ 1819698 w 3451040"/>
                <a:gd name="connsiteY730" fmla="*/ 11988 h 382890"/>
                <a:gd name="connsiteX731" fmla="*/ 1819486 w 3451040"/>
                <a:gd name="connsiteY731" fmla="*/ 12676 h 382890"/>
                <a:gd name="connsiteX732" fmla="*/ 1803556 w 3451040"/>
                <a:gd name="connsiteY732" fmla="*/ 67823 h 382890"/>
                <a:gd name="connsiteX733" fmla="*/ 1799745 w 3451040"/>
                <a:gd name="connsiteY733" fmla="*/ 83277 h 382890"/>
                <a:gd name="connsiteX734" fmla="*/ 1771960 w 3451040"/>
                <a:gd name="connsiteY734" fmla="*/ 84495 h 382890"/>
                <a:gd name="connsiteX735" fmla="*/ 1774394 w 3451040"/>
                <a:gd name="connsiteY735" fmla="*/ 72163 h 382890"/>
                <a:gd name="connsiteX736" fmla="*/ 1773283 w 3451040"/>
                <a:gd name="connsiteY736" fmla="*/ 47606 h 382890"/>
                <a:gd name="connsiteX737" fmla="*/ 1741528 w 3451040"/>
                <a:gd name="connsiteY737" fmla="*/ 13046 h 382890"/>
                <a:gd name="connsiteX738" fmla="*/ 1690509 w 3451040"/>
                <a:gd name="connsiteY738" fmla="*/ 15269 h 382890"/>
                <a:gd name="connsiteX739" fmla="*/ 1663041 w 3451040"/>
                <a:gd name="connsiteY739" fmla="*/ 33793 h 382890"/>
                <a:gd name="connsiteX740" fmla="*/ 1639595 w 3451040"/>
                <a:gd name="connsiteY740" fmla="*/ 57450 h 382890"/>
                <a:gd name="connsiteX741" fmla="*/ 1617526 w 3451040"/>
                <a:gd name="connsiteY741" fmla="*/ 86135 h 382890"/>
                <a:gd name="connsiteX742" fmla="*/ 1592281 w 3451040"/>
                <a:gd name="connsiteY742" fmla="*/ 129745 h 382890"/>
                <a:gd name="connsiteX743" fmla="*/ 1579473 w 3451040"/>
                <a:gd name="connsiteY743" fmla="*/ 176954 h 382890"/>
                <a:gd name="connsiteX744" fmla="*/ 1593710 w 3451040"/>
                <a:gd name="connsiteY744" fmla="*/ 215747 h 382890"/>
                <a:gd name="connsiteX745" fmla="*/ 1626364 w 3451040"/>
                <a:gd name="connsiteY745" fmla="*/ 233371 h 382890"/>
                <a:gd name="connsiteX746" fmla="*/ 1657325 w 3451040"/>
                <a:gd name="connsiteY746" fmla="*/ 239087 h 382890"/>
                <a:gd name="connsiteX747" fmla="*/ 1658436 w 3451040"/>
                <a:gd name="connsiteY747" fmla="*/ 239087 h 382890"/>
                <a:gd name="connsiteX748" fmla="*/ 1697707 w 3451040"/>
                <a:gd name="connsiteY748" fmla="*/ 250519 h 382890"/>
                <a:gd name="connsiteX749" fmla="*/ 1713425 w 3451040"/>
                <a:gd name="connsiteY749" fmla="*/ 273594 h 382890"/>
                <a:gd name="connsiteX750" fmla="*/ 1698077 w 3451040"/>
                <a:gd name="connsiteY750" fmla="*/ 299950 h 382890"/>
                <a:gd name="connsiteX751" fmla="*/ 1668810 w 3451040"/>
                <a:gd name="connsiteY751" fmla="*/ 317574 h 382890"/>
                <a:gd name="connsiteX752" fmla="*/ 1634250 w 3451040"/>
                <a:gd name="connsiteY752" fmla="*/ 318897 h 382890"/>
                <a:gd name="connsiteX753" fmla="*/ 1628640 w 3451040"/>
                <a:gd name="connsiteY753" fmla="*/ 299368 h 382890"/>
                <a:gd name="connsiteX754" fmla="*/ 1636473 w 3451040"/>
                <a:gd name="connsiteY754" fmla="*/ 284549 h 382890"/>
                <a:gd name="connsiteX755" fmla="*/ 1636685 w 3451040"/>
                <a:gd name="connsiteY755" fmla="*/ 284338 h 382890"/>
                <a:gd name="connsiteX756" fmla="*/ 1638590 w 3451040"/>
                <a:gd name="connsiteY756" fmla="*/ 280421 h 382890"/>
                <a:gd name="connsiteX757" fmla="*/ 1639913 w 3451040"/>
                <a:gd name="connsiteY757" fmla="*/ 276928 h 382890"/>
                <a:gd name="connsiteX758" fmla="*/ 1640230 w 3451040"/>
                <a:gd name="connsiteY758" fmla="*/ 273541 h 382890"/>
                <a:gd name="connsiteX759" fmla="*/ 1639648 w 3451040"/>
                <a:gd name="connsiteY759" fmla="*/ 271742 h 382890"/>
                <a:gd name="connsiteX760" fmla="*/ 1638431 w 3451040"/>
                <a:gd name="connsiteY760" fmla="*/ 270948 h 382890"/>
                <a:gd name="connsiteX761" fmla="*/ 1637108 w 3451040"/>
                <a:gd name="connsiteY761" fmla="*/ 270948 h 382890"/>
                <a:gd name="connsiteX762" fmla="*/ 1635520 w 3451040"/>
                <a:gd name="connsiteY762" fmla="*/ 271265 h 382890"/>
                <a:gd name="connsiteX763" fmla="*/ 1611969 w 3451040"/>
                <a:gd name="connsiteY763" fmla="*/ 292805 h 382890"/>
                <a:gd name="connsiteX764" fmla="*/ 1610751 w 3451040"/>
                <a:gd name="connsiteY764" fmla="*/ 336098 h 382890"/>
                <a:gd name="connsiteX765" fmla="*/ 1644041 w 3451040"/>
                <a:gd name="connsiteY765" fmla="*/ 357426 h 382890"/>
                <a:gd name="connsiteX766" fmla="*/ 1687122 w 3451040"/>
                <a:gd name="connsiteY766" fmla="*/ 349329 h 382890"/>
                <a:gd name="connsiteX767" fmla="*/ 1730837 w 3451040"/>
                <a:gd name="connsiteY767" fmla="*/ 320750 h 382890"/>
                <a:gd name="connsiteX768" fmla="*/ 1753013 w 3451040"/>
                <a:gd name="connsiteY768" fmla="*/ 277352 h 382890"/>
                <a:gd name="connsiteX769" fmla="*/ 1743275 w 3451040"/>
                <a:gd name="connsiteY769" fmla="*/ 239458 h 382890"/>
                <a:gd name="connsiteX770" fmla="*/ 1714325 w 3451040"/>
                <a:gd name="connsiteY770" fmla="*/ 220034 h 382890"/>
                <a:gd name="connsiteX771" fmla="*/ 1677860 w 3451040"/>
                <a:gd name="connsiteY771" fmla="*/ 210508 h 382890"/>
                <a:gd name="connsiteX772" fmla="*/ 1641977 w 3451040"/>
                <a:gd name="connsiteY772" fmla="*/ 200082 h 382890"/>
                <a:gd name="connsiteX773" fmla="*/ 1629169 w 3451040"/>
                <a:gd name="connsiteY773" fmla="*/ 178012 h 382890"/>
                <a:gd name="connsiteX774" fmla="*/ 1654838 w 3451040"/>
                <a:gd name="connsiteY774" fmla="*/ 118684 h 382890"/>
                <a:gd name="connsiteX775" fmla="*/ 1699030 w 3451040"/>
                <a:gd name="connsiteY775" fmla="*/ 70364 h 382890"/>
                <a:gd name="connsiteX776" fmla="*/ 1735706 w 3451040"/>
                <a:gd name="connsiteY776" fmla="*/ 51999 h 382890"/>
                <a:gd name="connsiteX777" fmla="*/ 1745021 w 3451040"/>
                <a:gd name="connsiteY777" fmla="*/ 63113 h 382890"/>
                <a:gd name="connsiteX778" fmla="*/ 1743328 w 3451040"/>
                <a:gd name="connsiteY778" fmla="*/ 83383 h 382890"/>
                <a:gd name="connsiteX779" fmla="*/ 1742639 w 3451040"/>
                <a:gd name="connsiteY779" fmla="*/ 87670 h 382890"/>
                <a:gd name="connsiteX780" fmla="*/ 1741263 w 3451040"/>
                <a:gd name="connsiteY780" fmla="*/ 87882 h 382890"/>
                <a:gd name="connsiteX781" fmla="*/ 1733642 w 3451040"/>
                <a:gd name="connsiteY781" fmla="*/ 88993 h 382890"/>
                <a:gd name="connsiteX782" fmla="*/ 1726709 w 3451040"/>
                <a:gd name="connsiteY782" fmla="*/ 88093 h 382890"/>
                <a:gd name="connsiteX783" fmla="*/ 1723798 w 3451040"/>
                <a:gd name="connsiteY783" fmla="*/ 86506 h 382890"/>
                <a:gd name="connsiteX784" fmla="*/ 1720305 w 3451040"/>
                <a:gd name="connsiteY784" fmla="*/ 85500 h 382890"/>
                <a:gd name="connsiteX785" fmla="*/ 1716389 w 3451040"/>
                <a:gd name="connsiteY785" fmla="*/ 88517 h 382890"/>
                <a:gd name="connsiteX786" fmla="*/ 1713690 w 3451040"/>
                <a:gd name="connsiteY786" fmla="*/ 101325 h 382890"/>
                <a:gd name="connsiteX787" fmla="*/ 1720993 w 3451040"/>
                <a:gd name="connsiteY787" fmla="*/ 112650 h 382890"/>
                <a:gd name="connsiteX788" fmla="*/ 1733219 w 3451040"/>
                <a:gd name="connsiteY788" fmla="*/ 116567 h 382890"/>
                <a:gd name="connsiteX789" fmla="*/ 1747773 w 3451040"/>
                <a:gd name="connsiteY789" fmla="*/ 112545 h 382890"/>
                <a:gd name="connsiteX790" fmla="*/ 1757405 w 3451040"/>
                <a:gd name="connsiteY790" fmla="*/ 109422 h 382890"/>
                <a:gd name="connsiteX791" fmla="*/ 1794400 w 3451040"/>
                <a:gd name="connsiteY791" fmla="*/ 104024 h 382890"/>
                <a:gd name="connsiteX792" fmla="*/ 1781592 w 3451040"/>
                <a:gd name="connsiteY792" fmla="*/ 165469 h 382890"/>
                <a:gd name="connsiteX793" fmla="*/ 1771483 w 3451040"/>
                <a:gd name="connsiteY793" fmla="*/ 255970 h 382890"/>
                <a:gd name="connsiteX794" fmla="*/ 1770160 w 3451040"/>
                <a:gd name="connsiteY794" fmla="*/ 346206 h 382890"/>
                <a:gd name="connsiteX795" fmla="*/ 1773547 w 3451040"/>
                <a:gd name="connsiteY795" fmla="*/ 365047 h 382890"/>
                <a:gd name="connsiteX796" fmla="*/ 1783550 w 3451040"/>
                <a:gd name="connsiteY796" fmla="*/ 380078 h 382890"/>
                <a:gd name="connsiteX797" fmla="*/ 1801598 w 3451040"/>
                <a:gd name="connsiteY797" fmla="*/ 376479 h 382890"/>
                <a:gd name="connsiteX798" fmla="*/ 1811018 w 3451040"/>
                <a:gd name="connsiteY798" fmla="*/ 363460 h 382890"/>
                <a:gd name="connsiteX799" fmla="*/ 1814829 w 3451040"/>
                <a:gd name="connsiteY799" fmla="*/ 347318 h 382890"/>
                <a:gd name="connsiteX800" fmla="*/ 1813929 w 3451040"/>
                <a:gd name="connsiteY800" fmla="*/ 341814 h 382890"/>
                <a:gd name="connsiteX801" fmla="*/ 1810330 w 3451040"/>
                <a:gd name="connsiteY801" fmla="*/ 339697 h 382890"/>
                <a:gd name="connsiteX802" fmla="*/ 646254 w 3451040"/>
                <a:gd name="connsiteY802" fmla="*/ 239669 h 382890"/>
                <a:gd name="connsiteX803" fmla="*/ 656098 w 3451040"/>
                <a:gd name="connsiteY803" fmla="*/ 208814 h 382890"/>
                <a:gd name="connsiteX804" fmla="*/ 668906 w 3451040"/>
                <a:gd name="connsiteY804" fmla="*/ 197065 h 382890"/>
                <a:gd name="connsiteX805" fmla="*/ 670494 w 3451040"/>
                <a:gd name="connsiteY805" fmla="*/ 201087 h 382890"/>
                <a:gd name="connsiteX806" fmla="*/ 669912 w 3451040"/>
                <a:gd name="connsiteY806" fmla="*/ 209926 h 382890"/>
                <a:gd name="connsiteX807" fmla="*/ 667583 w 3451040"/>
                <a:gd name="connsiteY807" fmla="*/ 219240 h 382890"/>
                <a:gd name="connsiteX808" fmla="*/ 659486 w 3451040"/>
                <a:gd name="connsiteY808" fmla="*/ 235065 h 382890"/>
                <a:gd name="connsiteX809" fmla="*/ 651864 w 3451040"/>
                <a:gd name="connsiteY809" fmla="*/ 244168 h 382890"/>
                <a:gd name="connsiteX810" fmla="*/ 649642 w 3451040"/>
                <a:gd name="connsiteY810" fmla="*/ 245385 h 382890"/>
                <a:gd name="connsiteX811" fmla="*/ 647048 w 3451040"/>
                <a:gd name="connsiteY811" fmla="*/ 245491 h 382890"/>
                <a:gd name="connsiteX812" fmla="*/ 645567 w 3451040"/>
                <a:gd name="connsiteY812" fmla="*/ 242792 h 382890"/>
                <a:gd name="connsiteX813" fmla="*/ 646254 w 3451040"/>
                <a:gd name="connsiteY813" fmla="*/ 239669 h 382890"/>
                <a:gd name="connsiteX814" fmla="*/ 838212 w 3451040"/>
                <a:gd name="connsiteY814" fmla="*/ 169491 h 382890"/>
                <a:gd name="connsiteX815" fmla="*/ 826304 w 3451040"/>
                <a:gd name="connsiteY815" fmla="*/ 165257 h 382890"/>
                <a:gd name="connsiteX816" fmla="*/ 800741 w 3451040"/>
                <a:gd name="connsiteY816" fmla="*/ 181188 h 382890"/>
                <a:gd name="connsiteX817" fmla="*/ 792803 w 3451040"/>
                <a:gd name="connsiteY817" fmla="*/ 190926 h 382890"/>
                <a:gd name="connsiteX818" fmla="*/ 784176 w 3451040"/>
                <a:gd name="connsiteY818" fmla="*/ 202463 h 382890"/>
                <a:gd name="connsiteX819" fmla="*/ 781688 w 3451040"/>
                <a:gd name="connsiteY819" fmla="*/ 205850 h 382890"/>
                <a:gd name="connsiteX820" fmla="*/ 782112 w 3451040"/>
                <a:gd name="connsiteY820" fmla="*/ 198335 h 382890"/>
                <a:gd name="connsiteX821" fmla="*/ 784335 w 3451040"/>
                <a:gd name="connsiteY821" fmla="*/ 188121 h 382890"/>
                <a:gd name="connsiteX822" fmla="*/ 786134 w 3451040"/>
                <a:gd name="connsiteY822" fmla="*/ 179388 h 382890"/>
                <a:gd name="connsiteX823" fmla="*/ 784811 w 3451040"/>
                <a:gd name="connsiteY823" fmla="*/ 170867 h 382890"/>
                <a:gd name="connsiteX824" fmla="*/ 772480 w 3451040"/>
                <a:gd name="connsiteY824" fmla="*/ 160124 h 382890"/>
                <a:gd name="connsiteX825" fmla="*/ 761260 w 3451040"/>
                <a:gd name="connsiteY825" fmla="*/ 158536 h 382890"/>
                <a:gd name="connsiteX826" fmla="*/ 756973 w 3451040"/>
                <a:gd name="connsiteY826" fmla="*/ 161341 h 382890"/>
                <a:gd name="connsiteX827" fmla="*/ 755173 w 3451040"/>
                <a:gd name="connsiteY827" fmla="*/ 166157 h 382890"/>
                <a:gd name="connsiteX828" fmla="*/ 751574 w 3451040"/>
                <a:gd name="connsiteY828" fmla="*/ 180976 h 382890"/>
                <a:gd name="connsiteX829" fmla="*/ 745276 w 3451040"/>
                <a:gd name="connsiteY829" fmla="*/ 207650 h 382890"/>
                <a:gd name="connsiteX830" fmla="*/ 742736 w 3451040"/>
                <a:gd name="connsiteY830" fmla="*/ 221304 h 382890"/>
                <a:gd name="connsiteX831" fmla="*/ 712675 w 3451040"/>
                <a:gd name="connsiteY831" fmla="*/ 273594 h 382890"/>
                <a:gd name="connsiteX832" fmla="*/ 662344 w 3451040"/>
                <a:gd name="connsiteY832" fmla="*/ 296034 h 382890"/>
                <a:gd name="connsiteX833" fmla="*/ 644720 w 3451040"/>
                <a:gd name="connsiteY833" fmla="*/ 287196 h 382890"/>
                <a:gd name="connsiteX834" fmla="*/ 641015 w 3451040"/>
                <a:gd name="connsiteY834" fmla="*/ 261315 h 382890"/>
                <a:gd name="connsiteX835" fmla="*/ 651335 w 3451040"/>
                <a:gd name="connsiteY835" fmla="*/ 260733 h 382890"/>
                <a:gd name="connsiteX836" fmla="*/ 661656 w 3451040"/>
                <a:gd name="connsiteY836" fmla="*/ 258828 h 382890"/>
                <a:gd name="connsiteX837" fmla="*/ 684995 w 3451040"/>
                <a:gd name="connsiteY837" fmla="*/ 245385 h 382890"/>
                <a:gd name="connsiteX838" fmla="*/ 695104 w 3451040"/>
                <a:gd name="connsiteY838" fmla="*/ 224215 h 382890"/>
                <a:gd name="connsiteX839" fmla="*/ 696427 w 3451040"/>
                <a:gd name="connsiteY839" fmla="*/ 199447 h 382890"/>
                <a:gd name="connsiteX840" fmla="*/ 692828 w 3451040"/>
                <a:gd name="connsiteY840" fmla="*/ 183993 h 382890"/>
                <a:gd name="connsiteX841" fmla="*/ 683884 w 3451040"/>
                <a:gd name="connsiteY841" fmla="*/ 172561 h 382890"/>
                <a:gd name="connsiteX842" fmla="*/ 668853 w 3451040"/>
                <a:gd name="connsiteY842" fmla="*/ 170550 h 382890"/>
                <a:gd name="connsiteX843" fmla="*/ 643291 w 3451040"/>
                <a:gd name="connsiteY843" fmla="*/ 182458 h 382890"/>
                <a:gd name="connsiteX844" fmla="*/ 614923 w 3451040"/>
                <a:gd name="connsiteY844" fmla="*/ 218764 h 382890"/>
                <a:gd name="connsiteX845" fmla="*/ 604497 w 3451040"/>
                <a:gd name="connsiteY845" fmla="*/ 265867 h 382890"/>
                <a:gd name="connsiteX846" fmla="*/ 609631 w 3451040"/>
                <a:gd name="connsiteY846" fmla="*/ 290424 h 382890"/>
                <a:gd name="connsiteX847" fmla="*/ 625455 w 3451040"/>
                <a:gd name="connsiteY847" fmla="*/ 311752 h 382890"/>
                <a:gd name="connsiteX848" fmla="*/ 652923 w 3451040"/>
                <a:gd name="connsiteY848" fmla="*/ 320856 h 382890"/>
                <a:gd name="connsiteX849" fmla="*/ 702355 w 3451040"/>
                <a:gd name="connsiteY849" fmla="*/ 306725 h 382890"/>
                <a:gd name="connsiteX850" fmla="*/ 735856 w 3451040"/>
                <a:gd name="connsiteY850" fmla="*/ 270524 h 382890"/>
                <a:gd name="connsiteX851" fmla="*/ 739666 w 3451040"/>
                <a:gd name="connsiteY851" fmla="*/ 263485 h 382890"/>
                <a:gd name="connsiteX852" fmla="*/ 741042 w 3451040"/>
                <a:gd name="connsiteY852" fmla="*/ 285661 h 382890"/>
                <a:gd name="connsiteX853" fmla="*/ 747552 w 3451040"/>
                <a:gd name="connsiteY853" fmla="*/ 304714 h 382890"/>
                <a:gd name="connsiteX854" fmla="*/ 753956 w 3451040"/>
                <a:gd name="connsiteY854" fmla="*/ 309636 h 382890"/>
                <a:gd name="connsiteX855" fmla="*/ 761683 w 3451040"/>
                <a:gd name="connsiteY855" fmla="*/ 309847 h 382890"/>
                <a:gd name="connsiteX856" fmla="*/ 765493 w 3451040"/>
                <a:gd name="connsiteY856" fmla="*/ 303920 h 382890"/>
                <a:gd name="connsiteX857" fmla="*/ 766393 w 3451040"/>
                <a:gd name="connsiteY857" fmla="*/ 295716 h 382890"/>
                <a:gd name="connsiteX858" fmla="*/ 766605 w 3451040"/>
                <a:gd name="connsiteY858" fmla="*/ 293229 h 382890"/>
                <a:gd name="connsiteX859" fmla="*/ 777243 w 3451040"/>
                <a:gd name="connsiteY859" fmla="*/ 249037 h 382890"/>
                <a:gd name="connsiteX860" fmla="*/ 798413 w 3451040"/>
                <a:gd name="connsiteY860" fmla="*/ 208655 h 382890"/>
                <a:gd name="connsiteX861" fmla="*/ 808627 w 3451040"/>
                <a:gd name="connsiteY861" fmla="*/ 194842 h 382890"/>
                <a:gd name="connsiteX862" fmla="*/ 821752 w 3451040"/>
                <a:gd name="connsiteY862" fmla="*/ 184416 h 382890"/>
                <a:gd name="connsiteX863" fmla="*/ 824663 w 3451040"/>
                <a:gd name="connsiteY863" fmla="*/ 184839 h 382890"/>
                <a:gd name="connsiteX864" fmla="*/ 825351 w 3451040"/>
                <a:gd name="connsiteY864" fmla="*/ 188650 h 382890"/>
                <a:gd name="connsiteX865" fmla="*/ 826251 w 3451040"/>
                <a:gd name="connsiteY865" fmla="*/ 192461 h 382890"/>
                <a:gd name="connsiteX866" fmla="*/ 827733 w 3451040"/>
                <a:gd name="connsiteY866" fmla="*/ 194948 h 382890"/>
                <a:gd name="connsiteX867" fmla="*/ 829850 w 3451040"/>
                <a:gd name="connsiteY867" fmla="*/ 196536 h 382890"/>
                <a:gd name="connsiteX868" fmla="*/ 833660 w 3451040"/>
                <a:gd name="connsiteY868" fmla="*/ 196112 h 382890"/>
                <a:gd name="connsiteX869" fmla="*/ 838688 w 3451040"/>
                <a:gd name="connsiteY869" fmla="*/ 190608 h 382890"/>
                <a:gd name="connsiteX870" fmla="*/ 840805 w 3451040"/>
                <a:gd name="connsiteY870" fmla="*/ 183305 h 382890"/>
                <a:gd name="connsiteX871" fmla="*/ 841228 w 3451040"/>
                <a:gd name="connsiteY871" fmla="*/ 175895 h 382890"/>
                <a:gd name="connsiteX872" fmla="*/ 838106 w 3451040"/>
                <a:gd name="connsiteY872" fmla="*/ 169597 h 382890"/>
                <a:gd name="connsiteX873" fmla="*/ 591319 w 3451040"/>
                <a:gd name="connsiteY873" fmla="*/ 339697 h 382890"/>
                <a:gd name="connsiteX874" fmla="*/ 584121 w 3451040"/>
                <a:gd name="connsiteY874" fmla="*/ 350917 h 382890"/>
                <a:gd name="connsiteX875" fmla="*/ 584121 w 3451040"/>
                <a:gd name="connsiteY875" fmla="*/ 349594 h 382890"/>
                <a:gd name="connsiteX876" fmla="*/ 587720 w 3451040"/>
                <a:gd name="connsiteY876" fmla="*/ 226121 h 382890"/>
                <a:gd name="connsiteX877" fmla="*/ 605185 w 3451040"/>
                <a:gd name="connsiteY877" fmla="*/ 102912 h 382890"/>
                <a:gd name="connsiteX878" fmla="*/ 614182 w 3451040"/>
                <a:gd name="connsiteY878" fmla="*/ 102701 h 382890"/>
                <a:gd name="connsiteX879" fmla="*/ 623126 w 3451040"/>
                <a:gd name="connsiteY879" fmla="*/ 102489 h 382890"/>
                <a:gd name="connsiteX880" fmla="*/ 696004 w 3451040"/>
                <a:gd name="connsiteY880" fmla="*/ 116143 h 382890"/>
                <a:gd name="connsiteX881" fmla="*/ 703942 w 3451040"/>
                <a:gd name="connsiteY881" fmla="*/ 118843 h 382890"/>
                <a:gd name="connsiteX882" fmla="*/ 713045 w 3451040"/>
                <a:gd name="connsiteY882" fmla="*/ 118948 h 382890"/>
                <a:gd name="connsiteX883" fmla="*/ 717332 w 3451040"/>
                <a:gd name="connsiteY883" fmla="*/ 111221 h 382890"/>
                <a:gd name="connsiteX884" fmla="*/ 707224 w 3451040"/>
                <a:gd name="connsiteY884" fmla="*/ 92380 h 382890"/>
                <a:gd name="connsiteX885" fmla="*/ 693569 w 3451040"/>
                <a:gd name="connsiteY885" fmla="*/ 88358 h 382890"/>
                <a:gd name="connsiteX886" fmla="*/ 690658 w 3451040"/>
                <a:gd name="connsiteY886" fmla="*/ 87935 h 382890"/>
                <a:gd name="connsiteX887" fmla="*/ 669594 w 3451040"/>
                <a:gd name="connsiteY887" fmla="*/ 85447 h 382890"/>
                <a:gd name="connsiteX888" fmla="*/ 627678 w 3451040"/>
                <a:gd name="connsiteY888" fmla="*/ 83224 h 382890"/>
                <a:gd name="connsiteX889" fmla="*/ 609313 w 3451040"/>
                <a:gd name="connsiteY889" fmla="*/ 83013 h 382890"/>
                <a:gd name="connsiteX890" fmla="*/ 625032 w 3451040"/>
                <a:gd name="connsiteY890" fmla="*/ 17333 h 382890"/>
                <a:gd name="connsiteX891" fmla="*/ 625349 w 3451040"/>
                <a:gd name="connsiteY891" fmla="*/ 6113 h 382890"/>
                <a:gd name="connsiteX892" fmla="*/ 617834 w 3451040"/>
                <a:gd name="connsiteY892" fmla="*/ 80 h 382890"/>
                <a:gd name="connsiteX893" fmla="*/ 607990 w 3451040"/>
                <a:gd name="connsiteY893" fmla="*/ 1879 h 382890"/>
                <a:gd name="connsiteX894" fmla="*/ 602856 w 3451040"/>
                <a:gd name="connsiteY894" fmla="*/ 7172 h 382890"/>
                <a:gd name="connsiteX895" fmla="*/ 600634 w 3451040"/>
                <a:gd name="connsiteY895" fmla="*/ 11988 h 382890"/>
                <a:gd name="connsiteX896" fmla="*/ 600422 w 3451040"/>
                <a:gd name="connsiteY896" fmla="*/ 12676 h 382890"/>
                <a:gd name="connsiteX897" fmla="*/ 584492 w 3451040"/>
                <a:gd name="connsiteY897" fmla="*/ 67823 h 382890"/>
                <a:gd name="connsiteX898" fmla="*/ 580681 w 3451040"/>
                <a:gd name="connsiteY898" fmla="*/ 83277 h 382890"/>
                <a:gd name="connsiteX899" fmla="*/ 525534 w 3451040"/>
                <a:gd name="connsiteY899" fmla="*/ 87564 h 382890"/>
                <a:gd name="connsiteX900" fmla="*/ 522411 w 3451040"/>
                <a:gd name="connsiteY900" fmla="*/ 87988 h 382890"/>
                <a:gd name="connsiteX901" fmla="*/ 514790 w 3451040"/>
                <a:gd name="connsiteY901" fmla="*/ 89099 h 382890"/>
                <a:gd name="connsiteX902" fmla="*/ 507857 w 3451040"/>
                <a:gd name="connsiteY902" fmla="*/ 88199 h 382890"/>
                <a:gd name="connsiteX903" fmla="*/ 504946 w 3451040"/>
                <a:gd name="connsiteY903" fmla="*/ 86611 h 382890"/>
                <a:gd name="connsiteX904" fmla="*/ 501453 w 3451040"/>
                <a:gd name="connsiteY904" fmla="*/ 85606 h 382890"/>
                <a:gd name="connsiteX905" fmla="*/ 497537 w 3451040"/>
                <a:gd name="connsiteY905" fmla="*/ 88623 h 382890"/>
                <a:gd name="connsiteX906" fmla="*/ 494837 w 3451040"/>
                <a:gd name="connsiteY906" fmla="*/ 101430 h 382890"/>
                <a:gd name="connsiteX907" fmla="*/ 502141 w 3451040"/>
                <a:gd name="connsiteY907" fmla="*/ 112756 h 382890"/>
                <a:gd name="connsiteX908" fmla="*/ 514366 w 3451040"/>
                <a:gd name="connsiteY908" fmla="*/ 116673 h 382890"/>
                <a:gd name="connsiteX909" fmla="*/ 528921 w 3451040"/>
                <a:gd name="connsiteY909" fmla="*/ 112650 h 382890"/>
                <a:gd name="connsiteX910" fmla="*/ 538553 w 3451040"/>
                <a:gd name="connsiteY910" fmla="*/ 109528 h 382890"/>
                <a:gd name="connsiteX911" fmla="*/ 575547 w 3451040"/>
                <a:gd name="connsiteY911" fmla="*/ 104130 h 382890"/>
                <a:gd name="connsiteX912" fmla="*/ 562793 w 3451040"/>
                <a:gd name="connsiteY912" fmla="*/ 165575 h 382890"/>
                <a:gd name="connsiteX913" fmla="*/ 552684 w 3451040"/>
                <a:gd name="connsiteY913" fmla="*/ 256076 h 382890"/>
                <a:gd name="connsiteX914" fmla="*/ 551361 w 3451040"/>
                <a:gd name="connsiteY914" fmla="*/ 346312 h 382890"/>
                <a:gd name="connsiteX915" fmla="*/ 554748 w 3451040"/>
                <a:gd name="connsiteY915" fmla="*/ 365153 h 382890"/>
                <a:gd name="connsiteX916" fmla="*/ 564751 w 3451040"/>
                <a:gd name="connsiteY916" fmla="*/ 380184 h 382890"/>
                <a:gd name="connsiteX917" fmla="*/ 582798 w 3451040"/>
                <a:gd name="connsiteY917" fmla="*/ 376585 h 382890"/>
                <a:gd name="connsiteX918" fmla="*/ 592219 w 3451040"/>
                <a:gd name="connsiteY918" fmla="*/ 363566 h 382890"/>
                <a:gd name="connsiteX919" fmla="*/ 596029 w 3451040"/>
                <a:gd name="connsiteY919" fmla="*/ 347424 h 382890"/>
                <a:gd name="connsiteX920" fmla="*/ 595129 w 3451040"/>
                <a:gd name="connsiteY920" fmla="*/ 341919 h 382890"/>
                <a:gd name="connsiteX921" fmla="*/ 591531 w 3451040"/>
                <a:gd name="connsiteY921" fmla="*/ 339803 h 382890"/>
                <a:gd name="connsiteX922" fmla="*/ 267950 w 3451040"/>
                <a:gd name="connsiteY922" fmla="*/ 344407 h 382890"/>
                <a:gd name="connsiteX923" fmla="*/ 263451 w 3451040"/>
                <a:gd name="connsiteY923" fmla="*/ 265496 h 382890"/>
                <a:gd name="connsiteX924" fmla="*/ 292613 w 3451040"/>
                <a:gd name="connsiteY924" fmla="*/ 102489 h 382890"/>
                <a:gd name="connsiteX925" fmla="*/ 294624 w 3451040"/>
                <a:gd name="connsiteY925" fmla="*/ 94656 h 382890"/>
                <a:gd name="connsiteX926" fmla="*/ 299757 w 3451040"/>
                <a:gd name="connsiteY926" fmla="*/ 72692 h 382890"/>
                <a:gd name="connsiteX927" fmla="*/ 298858 w 3451040"/>
                <a:gd name="connsiteY927" fmla="*/ 51840 h 382890"/>
                <a:gd name="connsiteX928" fmla="*/ 290019 w 3451040"/>
                <a:gd name="connsiteY928" fmla="*/ 35804 h 382890"/>
                <a:gd name="connsiteX929" fmla="*/ 274195 w 3451040"/>
                <a:gd name="connsiteY929" fmla="*/ 28289 h 382890"/>
                <a:gd name="connsiteX930" fmla="*/ 239000 w 3451040"/>
                <a:gd name="connsiteY930" fmla="*/ 42208 h 382890"/>
                <a:gd name="connsiteX931" fmla="*/ 216348 w 3451040"/>
                <a:gd name="connsiteY931" fmla="*/ 74068 h 382890"/>
                <a:gd name="connsiteX932" fmla="*/ 188087 w 3451040"/>
                <a:gd name="connsiteY932" fmla="*/ 133291 h 382890"/>
                <a:gd name="connsiteX933" fmla="*/ 163424 w 3451040"/>
                <a:gd name="connsiteY933" fmla="*/ 194048 h 382890"/>
                <a:gd name="connsiteX934" fmla="*/ 164218 w 3451040"/>
                <a:gd name="connsiteY934" fmla="*/ 150121 h 382890"/>
                <a:gd name="connsiteX935" fmla="*/ 175755 w 3451040"/>
                <a:gd name="connsiteY935" fmla="*/ 75444 h 382890"/>
                <a:gd name="connsiteX936" fmla="*/ 170357 w 3451040"/>
                <a:gd name="connsiteY936" fmla="*/ 47871 h 382890"/>
                <a:gd name="connsiteX937" fmla="*/ 159137 w 3451040"/>
                <a:gd name="connsiteY937" fmla="*/ 37233 h 382890"/>
                <a:gd name="connsiteX938" fmla="*/ 141513 w 3451040"/>
                <a:gd name="connsiteY938" fmla="*/ 31411 h 382890"/>
                <a:gd name="connsiteX939" fmla="*/ 124789 w 3451040"/>
                <a:gd name="connsiteY939" fmla="*/ 38238 h 382890"/>
                <a:gd name="connsiteX940" fmla="*/ 87689 w 3451040"/>
                <a:gd name="connsiteY940" fmla="*/ 103177 h 382890"/>
                <a:gd name="connsiteX941" fmla="*/ 52811 w 3451040"/>
                <a:gd name="connsiteY941" fmla="*/ 201034 h 382890"/>
                <a:gd name="connsiteX942" fmla="*/ 57310 w 3451040"/>
                <a:gd name="connsiteY942" fmla="*/ 173884 h 382890"/>
                <a:gd name="connsiteX943" fmla="*/ 64243 w 3451040"/>
                <a:gd name="connsiteY943" fmla="*/ 135990 h 382890"/>
                <a:gd name="connsiteX944" fmla="*/ 71176 w 3451040"/>
                <a:gd name="connsiteY944" fmla="*/ 98308 h 382890"/>
                <a:gd name="connsiteX945" fmla="*/ 75675 w 3451040"/>
                <a:gd name="connsiteY945" fmla="*/ 71158 h 382890"/>
                <a:gd name="connsiteX946" fmla="*/ 76786 w 3451040"/>
                <a:gd name="connsiteY946" fmla="*/ 52899 h 382890"/>
                <a:gd name="connsiteX947" fmla="*/ 73664 w 3451040"/>
                <a:gd name="connsiteY947" fmla="*/ 35275 h 382890"/>
                <a:gd name="connsiteX948" fmla="*/ 56410 w 3451040"/>
                <a:gd name="connsiteY948" fmla="*/ 20244 h 382890"/>
                <a:gd name="connsiteX949" fmla="*/ 32171 w 3451040"/>
                <a:gd name="connsiteY949" fmla="*/ 15957 h 382890"/>
                <a:gd name="connsiteX950" fmla="*/ 22327 w 3451040"/>
                <a:gd name="connsiteY950" fmla="*/ 17757 h 382890"/>
                <a:gd name="connsiteX951" fmla="*/ 18940 w 3451040"/>
                <a:gd name="connsiteY951" fmla="*/ 21250 h 382890"/>
                <a:gd name="connsiteX952" fmla="*/ 18940 w 3451040"/>
                <a:gd name="connsiteY952" fmla="*/ 26066 h 382890"/>
                <a:gd name="connsiteX953" fmla="*/ 21745 w 3451040"/>
                <a:gd name="connsiteY953" fmla="*/ 28977 h 382890"/>
                <a:gd name="connsiteX954" fmla="*/ 25873 w 3451040"/>
                <a:gd name="connsiteY954" fmla="*/ 30564 h 382890"/>
                <a:gd name="connsiteX955" fmla="*/ 32171 w 3451040"/>
                <a:gd name="connsiteY955" fmla="*/ 33475 h 382890"/>
                <a:gd name="connsiteX956" fmla="*/ 34500 w 3451040"/>
                <a:gd name="connsiteY956" fmla="*/ 39297 h 382890"/>
                <a:gd name="connsiteX957" fmla="*/ 33917 w 3451040"/>
                <a:gd name="connsiteY957" fmla="*/ 46018 h 382890"/>
                <a:gd name="connsiteX958" fmla="*/ 26984 w 3451040"/>
                <a:gd name="connsiteY958" fmla="*/ 81002 h 382890"/>
                <a:gd name="connsiteX959" fmla="*/ 7243 w 3451040"/>
                <a:gd name="connsiteY959" fmla="*/ 190079 h 382890"/>
                <a:gd name="connsiteX960" fmla="*/ 522 w 3451040"/>
                <a:gd name="connsiteY960" fmla="*/ 300744 h 382890"/>
                <a:gd name="connsiteX961" fmla="*/ 3221 w 3451040"/>
                <a:gd name="connsiteY961" fmla="*/ 313076 h 382890"/>
                <a:gd name="connsiteX962" fmla="*/ 10419 w 3451040"/>
                <a:gd name="connsiteY962" fmla="*/ 322920 h 382890"/>
                <a:gd name="connsiteX963" fmla="*/ 24550 w 3451040"/>
                <a:gd name="connsiteY963" fmla="*/ 325248 h 382890"/>
                <a:gd name="connsiteX964" fmla="*/ 37781 w 3451040"/>
                <a:gd name="connsiteY964" fmla="*/ 317945 h 382890"/>
                <a:gd name="connsiteX965" fmla="*/ 45720 w 3451040"/>
                <a:gd name="connsiteY965" fmla="*/ 305296 h 382890"/>
                <a:gd name="connsiteX966" fmla="*/ 50747 w 3451040"/>
                <a:gd name="connsiteY966" fmla="*/ 291059 h 382890"/>
                <a:gd name="connsiteX967" fmla="*/ 71388 w 3451040"/>
                <a:gd name="connsiteY967" fmla="*/ 228926 h 382890"/>
                <a:gd name="connsiteX968" fmla="*/ 87742 w 3451040"/>
                <a:gd name="connsiteY968" fmla="*/ 180711 h 382890"/>
                <a:gd name="connsiteX969" fmla="*/ 112193 w 3451040"/>
                <a:gd name="connsiteY969" fmla="*/ 115455 h 382890"/>
                <a:gd name="connsiteX970" fmla="*/ 115104 w 3451040"/>
                <a:gd name="connsiteY970" fmla="*/ 108734 h 382890"/>
                <a:gd name="connsiteX971" fmla="*/ 125530 w 3451040"/>
                <a:gd name="connsiteY971" fmla="*/ 84759 h 382890"/>
                <a:gd name="connsiteX972" fmla="*/ 139555 w 3451040"/>
                <a:gd name="connsiteY972" fmla="*/ 66606 h 382890"/>
                <a:gd name="connsiteX973" fmla="*/ 143842 w 3451040"/>
                <a:gd name="connsiteY973" fmla="*/ 65495 h 382890"/>
                <a:gd name="connsiteX974" fmla="*/ 138020 w 3451040"/>
                <a:gd name="connsiteY974" fmla="*/ 93280 h 382890"/>
                <a:gd name="connsiteX975" fmla="*/ 136432 w 3451040"/>
                <a:gd name="connsiteY975" fmla="*/ 98414 h 382890"/>
                <a:gd name="connsiteX976" fmla="*/ 126324 w 3451040"/>
                <a:gd name="connsiteY976" fmla="*/ 203575 h 382890"/>
                <a:gd name="connsiteX977" fmla="*/ 135744 w 3451040"/>
                <a:gd name="connsiteY977" fmla="*/ 230249 h 382890"/>
                <a:gd name="connsiteX978" fmla="*/ 146964 w 3451040"/>
                <a:gd name="connsiteY978" fmla="*/ 238981 h 382890"/>
                <a:gd name="connsiteX979" fmla="*/ 160883 w 3451040"/>
                <a:gd name="connsiteY979" fmla="*/ 240304 h 382890"/>
                <a:gd name="connsiteX980" fmla="*/ 175120 w 3451040"/>
                <a:gd name="connsiteY980" fmla="*/ 228661 h 382890"/>
                <a:gd name="connsiteX981" fmla="*/ 182635 w 3451040"/>
                <a:gd name="connsiteY981" fmla="*/ 211196 h 382890"/>
                <a:gd name="connsiteX982" fmla="*/ 183323 w 3451040"/>
                <a:gd name="connsiteY982" fmla="*/ 209185 h 382890"/>
                <a:gd name="connsiteX983" fmla="*/ 203488 w 3451040"/>
                <a:gd name="connsiteY983" fmla="*/ 157160 h 382890"/>
                <a:gd name="connsiteX984" fmla="*/ 256836 w 3451040"/>
                <a:gd name="connsiteY984" fmla="*/ 59832 h 382890"/>
                <a:gd name="connsiteX985" fmla="*/ 254348 w 3451040"/>
                <a:gd name="connsiteY985" fmla="*/ 77773 h 382890"/>
                <a:gd name="connsiteX986" fmla="*/ 253448 w 3451040"/>
                <a:gd name="connsiteY986" fmla="*/ 81584 h 382890"/>
                <a:gd name="connsiteX987" fmla="*/ 225081 w 3451040"/>
                <a:gd name="connsiteY987" fmla="*/ 226332 h 382890"/>
                <a:gd name="connsiteX988" fmla="*/ 229474 w 3451040"/>
                <a:gd name="connsiteY988" fmla="*/ 321967 h 382890"/>
                <a:gd name="connsiteX989" fmla="*/ 241382 w 3451040"/>
                <a:gd name="connsiteY989" fmla="*/ 344619 h 382890"/>
                <a:gd name="connsiteX990" fmla="*/ 260646 w 3451040"/>
                <a:gd name="connsiteY990" fmla="*/ 356050 h 382890"/>
                <a:gd name="connsiteX991" fmla="*/ 265462 w 3451040"/>
                <a:gd name="connsiteY991" fmla="*/ 356156 h 382890"/>
                <a:gd name="connsiteX992" fmla="*/ 269379 w 3451040"/>
                <a:gd name="connsiteY992" fmla="*/ 354039 h 382890"/>
                <a:gd name="connsiteX993" fmla="*/ 269802 w 3451040"/>
                <a:gd name="connsiteY993" fmla="*/ 349223 h 382890"/>
                <a:gd name="connsiteX994" fmla="*/ 267791 w 3451040"/>
                <a:gd name="connsiteY994" fmla="*/ 344407 h 382890"/>
                <a:gd name="connsiteX995" fmla="*/ 306479 w 3451040"/>
                <a:gd name="connsiteY995" fmla="*/ 254012 h 382890"/>
                <a:gd name="connsiteX996" fmla="*/ 306479 w 3451040"/>
                <a:gd name="connsiteY996" fmla="*/ 253853 h 382890"/>
                <a:gd name="connsiteX997" fmla="*/ 306638 w 3451040"/>
                <a:gd name="connsiteY997" fmla="*/ 254223 h 382890"/>
                <a:gd name="connsiteX998" fmla="*/ 306426 w 3451040"/>
                <a:gd name="connsiteY998" fmla="*/ 254012 h 382890"/>
                <a:gd name="connsiteX999" fmla="*/ 551149 w 3451040"/>
                <a:gd name="connsiteY999" fmla="*/ 162770 h 382890"/>
                <a:gd name="connsiteX1000" fmla="*/ 540405 w 3451040"/>
                <a:gd name="connsiteY1000" fmla="*/ 147739 h 382890"/>
                <a:gd name="connsiteX1001" fmla="*/ 526963 w 3451040"/>
                <a:gd name="connsiteY1001" fmla="*/ 136731 h 382890"/>
                <a:gd name="connsiteX1002" fmla="*/ 519765 w 3451040"/>
                <a:gd name="connsiteY1002" fmla="*/ 133820 h 382890"/>
                <a:gd name="connsiteX1003" fmla="*/ 486369 w 3451040"/>
                <a:gd name="connsiteY1003" fmla="*/ 147633 h 382890"/>
                <a:gd name="connsiteX1004" fmla="*/ 459219 w 3451040"/>
                <a:gd name="connsiteY1004" fmla="*/ 174678 h 382890"/>
                <a:gd name="connsiteX1005" fmla="*/ 444771 w 3451040"/>
                <a:gd name="connsiteY1005" fmla="*/ 217282 h 382890"/>
                <a:gd name="connsiteX1006" fmla="*/ 445353 w 3451040"/>
                <a:gd name="connsiteY1006" fmla="*/ 222522 h 382890"/>
                <a:gd name="connsiteX1007" fmla="*/ 414074 w 3451040"/>
                <a:gd name="connsiteY1007" fmla="*/ 274705 h 382890"/>
                <a:gd name="connsiteX1008" fmla="*/ 379674 w 3451040"/>
                <a:gd name="connsiteY1008" fmla="*/ 296034 h 382890"/>
                <a:gd name="connsiteX1009" fmla="*/ 374646 w 3451040"/>
                <a:gd name="connsiteY1009" fmla="*/ 277669 h 382890"/>
                <a:gd name="connsiteX1010" fmla="*/ 383378 w 3451040"/>
                <a:gd name="connsiteY1010" fmla="*/ 240357 h 382890"/>
                <a:gd name="connsiteX1011" fmla="*/ 396027 w 3451040"/>
                <a:gd name="connsiteY1011" fmla="*/ 205956 h 382890"/>
                <a:gd name="connsiteX1012" fmla="*/ 396927 w 3451040"/>
                <a:gd name="connsiteY1012" fmla="*/ 203469 h 382890"/>
                <a:gd name="connsiteX1013" fmla="*/ 399626 w 3451040"/>
                <a:gd name="connsiteY1013" fmla="*/ 197435 h 382890"/>
                <a:gd name="connsiteX1014" fmla="*/ 400949 w 3451040"/>
                <a:gd name="connsiteY1014" fmla="*/ 192037 h 382890"/>
                <a:gd name="connsiteX1015" fmla="*/ 401849 w 3451040"/>
                <a:gd name="connsiteY1015" fmla="*/ 183940 h 382890"/>
                <a:gd name="connsiteX1016" fmla="*/ 396133 w 3451040"/>
                <a:gd name="connsiteY1016" fmla="*/ 167004 h 382890"/>
                <a:gd name="connsiteX1017" fmla="*/ 381896 w 3451040"/>
                <a:gd name="connsiteY1017" fmla="*/ 162399 h 382890"/>
                <a:gd name="connsiteX1018" fmla="*/ 378668 w 3451040"/>
                <a:gd name="connsiteY1018" fmla="*/ 164993 h 382890"/>
                <a:gd name="connsiteX1019" fmla="*/ 375281 w 3451040"/>
                <a:gd name="connsiteY1019" fmla="*/ 168803 h 382890"/>
                <a:gd name="connsiteX1020" fmla="*/ 373587 w 3451040"/>
                <a:gd name="connsiteY1020" fmla="*/ 171132 h 382890"/>
                <a:gd name="connsiteX1021" fmla="*/ 355646 w 3451040"/>
                <a:gd name="connsiteY1021" fmla="*/ 195001 h 382890"/>
                <a:gd name="connsiteX1022" fmla="*/ 329607 w 3451040"/>
                <a:gd name="connsiteY1022" fmla="*/ 227285 h 382890"/>
                <a:gd name="connsiteX1023" fmla="*/ 306638 w 3451040"/>
                <a:gd name="connsiteY1023" fmla="*/ 253747 h 382890"/>
                <a:gd name="connsiteX1024" fmla="*/ 337016 w 3451040"/>
                <a:gd name="connsiteY1024" fmla="*/ 201193 h 382890"/>
                <a:gd name="connsiteX1025" fmla="*/ 342044 w 3451040"/>
                <a:gd name="connsiteY1025" fmla="*/ 197065 h 382890"/>
                <a:gd name="connsiteX1026" fmla="*/ 348183 w 3451040"/>
                <a:gd name="connsiteY1026" fmla="*/ 196059 h 382890"/>
                <a:gd name="connsiteX1027" fmla="*/ 352894 w 3451040"/>
                <a:gd name="connsiteY1027" fmla="*/ 193731 h 382890"/>
                <a:gd name="connsiteX1028" fmla="*/ 352206 w 3451040"/>
                <a:gd name="connsiteY1028" fmla="*/ 186903 h 382890"/>
                <a:gd name="connsiteX1029" fmla="*/ 344267 w 3451040"/>
                <a:gd name="connsiteY1029" fmla="*/ 179177 h 382890"/>
                <a:gd name="connsiteX1030" fmla="*/ 331459 w 3451040"/>
                <a:gd name="connsiteY1030" fmla="*/ 175260 h 382890"/>
                <a:gd name="connsiteX1031" fmla="*/ 318334 w 3451040"/>
                <a:gd name="connsiteY1031" fmla="*/ 179970 h 382890"/>
                <a:gd name="connsiteX1032" fmla="*/ 290972 w 3451040"/>
                <a:gd name="connsiteY1032" fmla="*/ 218447 h 382890"/>
                <a:gd name="connsiteX1033" fmla="*/ 280652 w 3451040"/>
                <a:gd name="connsiteY1033" fmla="*/ 267878 h 382890"/>
                <a:gd name="connsiteX1034" fmla="*/ 285362 w 3451040"/>
                <a:gd name="connsiteY1034" fmla="*/ 286402 h 382890"/>
                <a:gd name="connsiteX1035" fmla="*/ 299281 w 3451040"/>
                <a:gd name="connsiteY1035" fmla="*/ 295716 h 382890"/>
                <a:gd name="connsiteX1036" fmla="*/ 307590 w 3451040"/>
                <a:gd name="connsiteY1036" fmla="*/ 293017 h 382890"/>
                <a:gd name="connsiteX1037" fmla="*/ 313888 w 3451040"/>
                <a:gd name="connsiteY1037" fmla="*/ 285819 h 382890"/>
                <a:gd name="connsiteX1038" fmla="*/ 339133 w 3451040"/>
                <a:gd name="connsiteY1038" fmla="*/ 245809 h 382890"/>
                <a:gd name="connsiteX1039" fmla="*/ 346437 w 3451040"/>
                <a:gd name="connsiteY1039" fmla="*/ 234694 h 382890"/>
                <a:gd name="connsiteX1040" fmla="*/ 342309 w 3451040"/>
                <a:gd name="connsiteY1040" fmla="*/ 271371 h 382890"/>
                <a:gd name="connsiteX1041" fmla="*/ 345802 w 3451040"/>
                <a:gd name="connsiteY1041" fmla="*/ 298151 h 382890"/>
                <a:gd name="connsiteX1042" fmla="*/ 374275 w 3451040"/>
                <a:gd name="connsiteY1042" fmla="*/ 318580 h 382890"/>
                <a:gd name="connsiteX1043" fmla="*/ 414551 w 3451040"/>
                <a:gd name="connsiteY1043" fmla="*/ 296034 h 382890"/>
                <a:gd name="connsiteX1044" fmla="*/ 451598 w 3451040"/>
                <a:gd name="connsiteY1044" fmla="*/ 235382 h 382890"/>
                <a:gd name="connsiteX1045" fmla="*/ 471180 w 3451040"/>
                <a:gd name="connsiteY1045" fmla="*/ 248825 h 382890"/>
                <a:gd name="connsiteX1046" fmla="*/ 502776 w 3451040"/>
                <a:gd name="connsiteY1046" fmla="*/ 257558 h 382890"/>
                <a:gd name="connsiteX1047" fmla="*/ 504999 w 3451040"/>
                <a:gd name="connsiteY1047" fmla="*/ 257875 h 382890"/>
                <a:gd name="connsiteX1048" fmla="*/ 507222 w 3451040"/>
                <a:gd name="connsiteY1048" fmla="*/ 258987 h 382890"/>
                <a:gd name="connsiteX1049" fmla="*/ 507910 w 3451040"/>
                <a:gd name="connsiteY1049" fmla="*/ 261368 h 382890"/>
                <a:gd name="connsiteX1050" fmla="*/ 507222 w 3451040"/>
                <a:gd name="connsiteY1050" fmla="*/ 262480 h 382890"/>
                <a:gd name="connsiteX1051" fmla="*/ 506322 w 3451040"/>
                <a:gd name="connsiteY1051" fmla="*/ 263379 h 382890"/>
                <a:gd name="connsiteX1052" fmla="*/ 461230 w 3451040"/>
                <a:gd name="connsiteY1052" fmla="*/ 285555 h 382890"/>
                <a:gd name="connsiteX1053" fmla="*/ 456520 w 3451040"/>
                <a:gd name="connsiteY1053" fmla="*/ 285978 h 382890"/>
                <a:gd name="connsiteX1054" fmla="*/ 452233 w 3451040"/>
                <a:gd name="connsiteY1054" fmla="*/ 284179 h 382890"/>
                <a:gd name="connsiteX1055" fmla="*/ 450434 w 3451040"/>
                <a:gd name="connsiteY1055" fmla="*/ 279945 h 382890"/>
                <a:gd name="connsiteX1056" fmla="*/ 452921 w 3451040"/>
                <a:gd name="connsiteY1056" fmla="*/ 272324 h 382890"/>
                <a:gd name="connsiteX1057" fmla="*/ 454032 w 3451040"/>
                <a:gd name="connsiteY1057" fmla="*/ 271212 h 382890"/>
                <a:gd name="connsiteX1058" fmla="*/ 455620 w 3451040"/>
                <a:gd name="connsiteY1058" fmla="*/ 269413 h 382890"/>
                <a:gd name="connsiteX1059" fmla="*/ 456520 w 3451040"/>
                <a:gd name="connsiteY1059" fmla="*/ 267402 h 382890"/>
                <a:gd name="connsiteX1060" fmla="*/ 456308 w 3451040"/>
                <a:gd name="connsiteY1060" fmla="*/ 265391 h 382890"/>
                <a:gd name="connsiteX1061" fmla="*/ 454191 w 3451040"/>
                <a:gd name="connsiteY1061" fmla="*/ 263803 h 382890"/>
                <a:gd name="connsiteX1062" fmla="*/ 451386 w 3451040"/>
                <a:gd name="connsiteY1062" fmla="*/ 264226 h 382890"/>
                <a:gd name="connsiteX1063" fmla="*/ 442865 w 3451040"/>
                <a:gd name="connsiteY1063" fmla="*/ 274970 h 382890"/>
                <a:gd name="connsiteX1064" fmla="*/ 444453 w 3451040"/>
                <a:gd name="connsiteY1064" fmla="*/ 289313 h 382890"/>
                <a:gd name="connsiteX1065" fmla="*/ 453397 w 3451040"/>
                <a:gd name="connsiteY1065" fmla="*/ 304131 h 382890"/>
                <a:gd name="connsiteX1066" fmla="*/ 484993 w 3451040"/>
                <a:gd name="connsiteY1066" fmla="*/ 310747 h 382890"/>
                <a:gd name="connsiteX1067" fmla="*/ 517066 w 3451040"/>
                <a:gd name="connsiteY1067" fmla="*/ 299209 h 382890"/>
                <a:gd name="connsiteX1068" fmla="*/ 527598 w 3451040"/>
                <a:gd name="connsiteY1068" fmla="*/ 291906 h 382890"/>
                <a:gd name="connsiteX1069" fmla="*/ 534319 w 3451040"/>
                <a:gd name="connsiteY1069" fmla="*/ 281480 h 382890"/>
                <a:gd name="connsiteX1070" fmla="*/ 535007 w 3451040"/>
                <a:gd name="connsiteY1070" fmla="*/ 274970 h 382890"/>
                <a:gd name="connsiteX1071" fmla="*/ 530879 w 3451040"/>
                <a:gd name="connsiteY1071" fmla="*/ 259145 h 382890"/>
                <a:gd name="connsiteX1072" fmla="*/ 517754 w 3451040"/>
                <a:gd name="connsiteY1072" fmla="*/ 247608 h 382890"/>
                <a:gd name="connsiteX1073" fmla="*/ 501400 w 3451040"/>
                <a:gd name="connsiteY1073" fmla="*/ 241310 h 382890"/>
                <a:gd name="connsiteX1074" fmla="*/ 482559 w 3451040"/>
                <a:gd name="connsiteY1074" fmla="*/ 233212 h 382890"/>
                <a:gd name="connsiteX1075" fmla="*/ 478642 w 3451040"/>
                <a:gd name="connsiteY1075" fmla="*/ 218764 h 382890"/>
                <a:gd name="connsiteX1076" fmla="*/ 485470 w 3451040"/>
                <a:gd name="connsiteY1076" fmla="*/ 199711 h 382890"/>
                <a:gd name="connsiteX1077" fmla="*/ 495790 w 3451040"/>
                <a:gd name="connsiteY1077" fmla="*/ 184998 h 382890"/>
                <a:gd name="connsiteX1078" fmla="*/ 517754 w 3451040"/>
                <a:gd name="connsiteY1078" fmla="*/ 169438 h 382890"/>
                <a:gd name="connsiteX1079" fmla="*/ 533896 w 3451040"/>
                <a:gd name="connsiteY1079" fmla="*/ 166845 h 382890"/>
                <a:gd name="connsiteX1080" fmla="*/ 535378 w 3451040"/>
                <a:gd name="connsiteY1080" fmla="*/ 169544 h 382890"/>
                <a:gd name="connsiteX1081" fmla="*/ 535272 w 3451040"/>
                <a:gd name="connsiteY1081" fmla="*/ 172931 h 382890"/>
                <a:gd name="connsiteX1082" fmla="*/ 535166 w 3451040"/>
                <a:gd name="connsiteY1082" fmla="*/ 176954 h 382890"/>
                <a:gd name="connsiteX1083" fmla="*/ 537971 w 3451040"/>
                <a:gd name="connsiteY1083" fmla="*/ 179653 h 382890"/>
                <a:gd name="connsiteX1084" fmla="*/ 544375 w 3451040"/>
                <a:gd name="connsiteY1084" fmla="*/ 180076 h 382890"/>
                <a:gd name="connsiteX1085" fmla="*/ 549879 w 3451040"/>
                <a:gd name="connsiteY1085" fmla="*/ 176954 h 382890"/>
                <a:gd name="connsiteX1086" fmla="*/ 552366 w 3451040"/>
                <a:gd name="connsiteY1086" fmla="*/ 170021 h 382890"/>
                <a:gd name="connsiteX1087" fmla="*/ 551255 w 3451040"/>
                <a:gd name="connsiteY1087" fmla="*/ 162823 h 382890"/>
                <a:gd name="connsiteX1088" fmla="*/ 2735557 w 3451040"/>
                <a:gd name="connsiteY1088" fmla="*/ 117678 h 382890"/>
                <a:gd name="connsiteX1089" fmla="*/ 2732752 w 3451040"/>
                <a:gd name="connsiteY1089" fmla="*/ 121277 h 382890"/>
                <a:gd name="connsiteX1090" fmla="*/ 2724231 w 3451040"/>
                <a:gd name="connsiteY1090" fmla="*/ 146840 h 382890"/>
                <a:gd name="connsiteX1091" fmla="*/ 2723543 w 3451040"/>
                <a:gd name="connsiteY1091" fmla="*/ 151973 h 382890"/>
                <a:gd name="connsiteX1092" fmla="*/ 2723331 w 3451040"/>
                <a:gd name="connsiteY1092" fmla="*/ 154672 h 382890"/>
                <a:gd name="connsiteX1093" fmla="*/ 2723331 w 3451040"/>
                <a:gd name="connsiteY1093" fmla="*/ 156472 h 382890"/>
                <a:gd name="connsiteX1094" fmla="*/ 2724019 w 3451040"/>
                <a:gd name="connsiteY1094" fmla="*/ 160494 h 382890"/>
                <a:gd name="connsiteX1095" fmla="*/ 2729418 w 3451040"/>
                <a:gd name="connsiteY1095" fmla="*/ 165787 h 382890"/>
                <a:gd name="connsiteX1096" fmla="*/ 2736615 w 3451040"/>
                <a:gd name="connsiteY1096" fmla="*/ 165469 h 382890"/>
                <a:gd name="connsiteX1097" fmla="*/ 2737939 w 3451040"/>
                <a:gd name="connsiteY1097" fmla="*/ 164146 h 382890"/>
                <a:gd name="connsiteX1098" fmla="*/ 2739950 w 3451040"/>
                <a:gd name="connsiteY1098" fmla="*/ 162558 h 382890"/>
                <a:gd name="connsiteX1099" fmla="*/ 2750588 w 3451040"/>
                <a:gd name="connsiteY1099" fmla="*/ 155043 h 382890"/>
                <a:gd name="connsiteX1100" fmla="*/ 2758314 w 3451040"/>
                <a:gd name="connsiteY1100" fmla="*/ 143294 h 382890"/>
                <a:gd name="connsiteX1101" fmla="*/ 2758526 w 3451040"/>
                <a:gd name="connsiteY1101" fmla="*/ 133873 h 382890"/>
                <a:gd name="connsiteX1102" fmla="*/ 2739685 w 3451040"/>
                <a:gd name="connsiteY1102" fmla="*/ 117519 h 382890"/>
                <a:gd name="connsiteX1103" fmla="*/ 2735557 w 3451040"/>
                <a:gd name="connsiteY1103" fmla="*/ 117731 h 382890"/>
                <a:gd name="connsiteX1104" fmla="*/ 1034350 w 3451040"/>
                <a:gd name="connsiteY1104" fmla="*/ 329112 h 382890"/>
                <a:gd name="connsiteX1105" fmla="*/ 1076743 w 3451040"/>
                <a:gd name="connsiteY1105" fmla="*/ 61790 h 382890"/>
                <a:gd name="connsiteX1106" fmla="*/ 1077854 w 3451040"/>
                <a:gd name="connsiteY1106" fmla="*/ 57291 h 382890"/>
                <a:gd name="connsiteX1107" fmla="*/ 1081241 w 3451040"/>
                <a:gd name="connsiteY1107" fmla="*/ 46177 h 382890"/>
                <a:gd name="connsiteX1108" fmla="*/ 1086163 w 3451040"/>
                <a:gd name="connsiteY1108" fmla="*/ 39985 h 382890"/>
                <a:gd name="connsiteX1109" fmla="*/ 1139300 w 3451040"/>
                <a:gd name="connsiteY1109" fmla="*/ 43108 h 382890"/>
                <a:gd name="connsiteX1110" fmla="*/ 1152954 w 3451040"/>
                <a:gd name="connsiteY1110" fmla="*/ 47606 h 382890"/>
                <a:gd name="connsiteX1111" fmla="*/ 1171478 w 3451040"/>
                <a:gd name="connsiteY1111" fmla="*/ 53216 h 382890"/>
                <a:gd name="connsiteX1112" fmla="*/ 1190001 w 3451040"/>
                <a:gd name="connsiteY1112" fmla="*/ 54328 h 382890"/>
                <a:gd name="connsiteX1113" fmla="*/ 1201221 w 3451040"/>
                <a:gd name="connsiteY1113" fmla="*/ 47606 h 382890"/>
                <a:gd name="connsiteX1114" fmla="*/ 1205350 w 3451040"/>
                <a:gd name="connsiteY1114" fmla="*/ 35963 h 382890"/>
                <a:gd name="connsiteX1115" fmla="*/ 1195823 w 3451040"/>
                <a:gd name="connsiteY1115" fmla="*/ 26754 h 382890"/>
                <a:gd name="connsiteX1116" fmla="*/ 1153325 w 3451040"/>
                <a:gd name="connsiteY1116" fmla="*/ 20932 h 382890"/>
                <a:gd name="connsiteX1117" fmla="*/ 1083464 w 3451040"/>
                <a:gd name="connsiteY1117" fmla="*/ 21832 h 382890"/>
                <a:gd name="connsiteX1118" fmla="*/ 1076161 w 3451040"/>
                <a:gd name="connsiteY1118" fmla="*/ 5902 h 382890"/>
                <a:gd name="connsiteX1119" fmla="*/ 1059436 w 3451040"/>
                <a:gd name="connsiteY1119" fmla="*/ 3890 h 382890"/>
                <a:gd name="connsiteX1120" fmla="*/ 1040172 w 3451040"/>
                <a:gd name="connsiteY1120" fmla="*/ 26542 h 382890"/>
                <a:gd name="connsiteX1121" fmla="*/ 941732 w 3451040"/>
                <a:gd name="connsiteY1121" fmla="*/ 49882 h 382890"/>
                <a:gd name="connsiteX1122" fmla="*/ 940409 w 3451040"/>
                <a:gd name="connsiteY1122" fmla="*/ 50305 h 382890"/>
                <a:gd name="connsiteX1123" fmla="*/ 926755 w 3451040"/>
                <a:gd name="connsiteY1123" fmla="*/ 54222 h 382890"/>
                <a:gd name="connsiteX1124" fmla="*/ 912835 w 3451040"/>
                <a:gd name="connsiteY1124" fmla="*/ 54804 h 382890"/>
                <a:gd name="connsiteX1125" fmla="*/ 905426 w 3451040"/>
                <a:gd name="connsiteY1125" fmla="*/ 55016 h 382890"/>
                <a:gd name="connsiteX1126" fmla="*/ 897805 w 3451040"/>
                <a:gd name="connsiteY1126" fmla="*/ 61737 h 382890"/>
                <a:gd name="connsiteX1127" fmla="*/ 896217 w 3451040"/>
                <a:gd name="connsiteY1127" fmla="*/ 75550 h 382890"/>
                <a:gd name="connsiteX1128" fmla="*/ 901351 w 3451040"/>
                <a:gd name="connsiteY1128" fmla="*/ 86664 h 382890"/>
                <a:gd name="connsiteX1129" fmla="*/ 929613 w 3451040"/>
                <a:gd name="connsiteY1129" fmla="*/ 85765 h 382890"/>
                <a:gd name="connsiteX1130" fmla="*/ 974334 w 3451040"/>
                <a:gd name="connsiteY1130" fmla="*/ 63589 h 382890"/>
                <a:gd name="connsiteX1131" fmla="*/ 1026464 w 3451040"/>
                <a:gd name="connsiteY1131" fmla="*/ 50146 h 382890"/>
                <a:gd name="connsiteX1132" fmla="*/ 1026676 w 3451040"/>
                <a:gd name="connsiteY1132" fmla="*/ 50146 h 382890"/>
                <a:gd name="connsiteX1133" fmla="*/ 1029164 w 3451040"/>
                <a:gd name="connsiteY1133" fmla="*/ 49935 h 382890"/>
                <a:gd name="connsiteX1134" fmla="*/ 1031651 w 3451040"/>
                <a:gd name="connsiteY1134" fmla="*/ 50729 h 382890"/>
                <a:gd name="connsiteX1135" fmla="*/ 1032974 w 3451040"/>
                <a:gd name="connsiteY1135" fmla="*/ 53745 h 382890"/>
                <a:gd name="connsiteX1136" fmla="*/ 1031175 w 3451040"/>
                <a:gd name="connsiteY1136" fmla="*/ 63854 h 382890"/>
                <a:gd name="connsiteX1137" fmla="*/ 1007094 w 3451040"/>
                <a:gd name="connsiteY1137" fmla="*/ 210084 h 382890"/>
                <a:gd name="connsiteX1138" fmla="*/ 1009899 w 3451040"/>
                <a:gd name="connsiteY1138" fmla="*/ 342396 h 382890"/>
                <a:gd name="connsiteX1139" fmla="*/ 1016621 w 3451040"/>
                <a:gd name="connsiteY1139" fmla="*/ 352716 h 382890"/>
                <a:gd name="connsiteX1140" fmla="*/ 1027946 w 3451040"/>
                <a:gd name="connsiteY1140" fmla="*/ 356527 h 382890"/>
                <a:gd name="connsiteX1141" fmla="*/ 1035673 w 3451040"/>
                <a:gd name="connsiteY1141" fmla="*/ 346206 h 382890"/>
                <a:gd name="connsiteX1142" fmla="*/ 1035250 w 3451040"/>
                <a:gd name="connsiteY1142" fmla="*/ 335886 h 382890"/>
                <a:gd name="connsiteX1143" fmla="*/ 1034350 w 3451040"/>
                <a:gd name="connsiteY1143" fmla="*/ 329165 h 38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Lst>
              <a:rect l="l" t="t" r="r" b="b"/>
              <a:pathLst>
                <a:path w="3451040" h="382890">
                  <a:moveTo>
                    <a:pt x="2318988" y="254012"/>
                  </a:moveTo>
                  <a:cubicBezTo>
                    <a:pt x="2318988" y="254012"/>
                    <a:pt x="2318988" y="253906"/>
                    <a:pt x="2318988" y="253853"/>
                  </a:cubicBezTo>
                  <a:lnTo>
                    <a:pt x="2319147" y="254223"/>
                  </a:lnTo>
                  <a:lnTo>
                    <a:pt x="2318935" y="254012"/>
                  </a:lnTo>
                  <a:close/>
                  <a:moveTo>
                    <a:pt x="2539895" y="184734"/>
                  </a:moveTo>
                  <a:cubicBezTo>
                    <a:pt x="2540318" y="185792"/>
                    <a:pt x="2540583" y="187062"/>
                    <a:pt x="2540583" y="188544"/>
                  </a:cubicBezTo>
                  <a:cubicBezTo>
                    <a:pt x="2540742" y="190185"/>
                    <a:pt x="2541006" y="191455"/>
                    <a:pt x="2541483" y="192355"/>
                  </a:cubicBezTo>
                  <a:cubicBezTo>
                    <a:pt x="2541906" y="193254"/>
                    <a:pt x="2542435" y="194101"/>
                    <a:pt x="2542964" y="194842"/>
                  </a:cubicBezTo>
                  <a:cubicBezTo>
                    <a:pt x="2543494" y="195583"/>
                    <a:pt x="2544182" y="196112"/>
                    <a:pt x="2545082" y="196430"/>
                  </a:cubicBezTo>
                  <a:cubicBezTo>
                    <a:pt x="2546405" y="196853"/>
                    <a:pt x="2547675" y="196747"/>
                    <a:pt x="2548892" y="196007"/>
                  </a:cubicBezTo>
                  <a:cubicBezTo>
                    <a:pt x="2551115" y="194789"/>
                    <a:pt x="2552809" y="192990"/>
                    <a:pt x="2553920" y="190502"/>
                  </a:cubicBezTo>
                  <a:cubicBezTo>
                    <a:pt x="2555031" y="188015"/>
                    <a:pt x="2555772" y="185633"/>
                    <a:pt x="2556037" y="183199"/>
                  </a:cubicBezTo>
                  <a:cubicBezTo>
                    <a:pt x="2556619" y="180658"/>
                    <a:pt x="2556778" y="178171"/>
                    <a:pt x="2556460" y="175789"/>
                  </a:cubicBezTo>
                  <a:cubicBezTo>
                    <a:pt x="2556143" y="173408"/>
                    <a:pt x="2555137" y="171291"/>
                    <a:pt x="2553338" y="169491"/>
                  </a:cubicBezTo>
                  <a:cubicBezTo>
                    <a:pt x="2549898" y="166369"/>
                    <a:pt x="2545929" y="164940"/>
                    <a:pt x="2541430" y="165257"/>
                  </a:cubicBezTo>
                  <a:cubicBezTo>
                    <a:pt x="2531268" y="167374"/>
                    <a:pt x="2522748" y="172667"/>
                    <a:pt x="2515867" y="181188"/>
                  </a:cubicBezTo>
                  <a:cubicBezTo>
                    <a:pt x="2513909" y="183305"/>
                    <a:pt x="2511263" y="186533"/>
                    <a:pt x="2507928" y="190926"/>
                  </a:cubicBezTo>
                  <a:cubicBezTo>
                    <a:pt x="2504541" y="195319"/>
                    <a:pt x="2501683" y="199182"/>
                    <a:pt x="2499302" y="202463"/>
                  </a:cubicBezTo>
                  <a:cubicBezTo>
                    <a:pt x="2498085" y="203945"/>
                    <a:pt x="2497291" y="205057"/>
                    <a:pt x="2496814" y="205850"/>
                  </a:cubicBezTo>
                  <a:cubicBezTo>
                    <a:pt x="2496497" y="204210"/>
                    <a:pt x="2496656" y="201722"/>
                    <a:pt x="2497238" y="198335"/>
                  </a:cubicBezTo>
                  <a:cubicBezTo>
                    <a:pt x="2497820" y="194948"/>
                    <a:pt x="2498561" y="191561"/>
                    <a:pt x="2499461" y="188121"/>
                  </a:cubicBezTo>
                  <a:cubicBezTo>
                    <a:pt x="2500360" y="184257"/>
                    <a:pt x="2500943" y="181293"/>
                    <a:pt x="2501260" y="179388"/>
                  </a:cubicBezTo>
                  <a:cubicBezTo>
                    <a:pt x="2501683" y="176424"/>
                    <a:pt x="2501260" y="173567"/>
                    <a:pt x="2499937" y="170867"/>
                  </a:cubicBezTo>
                  <a:cubicBezTo>
                    <a:pt x="2497079" y="165787"/>
                    <a:pt x="2493004" y="162188"/>
                    <a:pt x="2487606" y="160124"/>
                  </a:cubicBezTo>
                  <a:cubicBezTo>
                    <a:pt x="2483848" y="158642"/>
                    <a:pt x="2480143" y="158113"/>
                    <a:pt x="2476386" y="158536"/>
                  </a:cubicBezTo>
                  <a:cubicBezTo>
                    <a:pt x="2474427" y="158959"/>
                    <a:pt x="2472998" y="159912"/>
                    <a:pt x="2472152" y="161341"/>
                  </a:cubicBezTo>
                  <a:cubicBezTo>
                    <a:pt x="2471252" y="162770"/>
                    <a:pt x="2470670" y="164358"/>
                    <a:pt x="2470352" y="166157"/>
                  </a:cubicBezTo>
                  <a:cubicBezTo>
                    <a:pt x="2469135" y="171079"/>
                    <a:pt x="2467970" y="176001"/>
                    <a:pt x="2466753" y="180976"/>
                  </a:cubicBezTo>
                  <a:cubicBezTo>
                    <a:pt x="2464636" y="189814"/>
                    <a:pt x="2462572" y="198706"/>
                    <a:pt x="2460455" y="207650"/>
                  </a:cubicBezTo>
                  <a:cubicBezTo>
                    <a:pt x="2459344" y="212678"/>
                    <a:pt x="2458444" y="217653"/>
                    <a:pt x="2457650" y="222680"/>
                  </a:cubicBezTo>
                  <a:cubicBezTo>
                    <a:pt x="2448759" y="243004"/>
                    <a:pt x="2438333" y="260363"/>
                    <a:pt x="2426478" y="274652"/>
                  </a:cubicBezTo>
                  <a:cubicBezTo>
                    <a:pt x="2414464" y="289154"/>
                    <a:pt x="2402979" y="296246"/>
                    <a:pt x="2392077" y="295981"/>
                  </a:cubicBezTo>
                  <a:cubicBezTo>
                    <a:pt x="2387313" y="294764"/>
                    <a:pt x="2385620" y="288677"/>
                    <a:pt x="2387049" y="277616"/>
                  </a:cubicBezTo>
                  <a:cubicBezTo>
                    <a:pt x="2388478" y="266555"/>
                    <a:pt x="2391389" y="254118"/>
                    <a:pt x="2395781" y="240304"/>
                  </a:cubicBezTo>
                  <a:cubicBezTo>
                    <a:pt x="2400174" y="226491"/>
                    <a:pt x="2404408" y="215006"/>
                    <a:pt x="2408430" y="205903"/>
                  </a:cubicBezTo>
                  <a:cubicBezTo>
                    <a:pt x="2408748" y="205004"/>
                    <a:pt x="2409013" y="204210"/>
                    <a:pt x="2409330" y="203416"/>
                  </a:cubicBezTo>
                  <a:cubicBezTo>
                    <a:pt x="2410547" y="201034"/>
                    <a:pt x="2411447" y="199023"/>
                    <a:pt x="2412029" y="197383"/>
                  </a:cubicBezTo>
                  <a:cubicBezTo>
                    <a:pt x="2412611" y="195742"/>
                    <a:pt x="2413088" y="193942"/>
                    <a:pt x="2413352" y="191984"/>
                  </a:cubicBezTo>
                  <a:cubicBezTo>
                    <a:pt x="2413670" y="190026"/>
                    <a:pt x="2413935" y="187327"/>
                    <a:pt x="2414252" y="183887"/>
                  </a:cubicBezTo>
                  <a:cubicBezTo>
                    <a:pt x="2414570" y="177165"/>
                    <a:pt x="2412664" y="171502"/>
                    <a:pt x="2408536" y="166951"/>
                  </a:cubicBezTo>
                  <a:cubicBezTo>
                    <a:pt x="2404408" y="162399"/>
                    <a:pt x="2399698" y="160865"/>
                    <a:pt x="2394300" y="162347"/>
                  </a:cubicBezTo>
                  <a:cubicBezTo>
                    <a:pt x="2393400" y="162770"/>
                    <a:pt x="2392341" y="163670"/>
                    <a:pt x="2391071" y="164940"/>
                  </a:cubicBezTo>
                  <a:cubicBezTo>
                    <a:pt x="2389801" y="166210"/>
                    <a:pt x="2388690" y="167480"/>
                    <a:pt x="2387684" y="168750"/>
                  </a:cubicBezTo>
                  <a:cubicBezTo>
                    <a:pt x="2386731" y="170021"/>
                    <a:pt x="2386149" y="170814"/>
                    <a:pt x="2385990" y="171079"/>
                  </a:cubicBezTo>
                  <a:cubicBezTo>
                    <a:pt x="2382233" y="176477"/>
                    <a:pt x="2376252" y="184416"/>
                    <a:pt x="2368049" y="194948"/>
                  </a:cubicBezTo>
                  <a:cubicBezTo>
                    <a:pt x="2359846" y="205480"/>
                    <a:pt x="2351166" y="216277"/>
                    <a:pt x="2342010" y="227232"/>
                  </a:cubicBezTo>
                  <a:cubicBezTo>
                    <a:pt x="2332960" y="238134"/>
                    <a:pt x="2325286" y="246973"/>
                    <a:pt x="2319041" y="253694"/>
                  </a:cubicBezTo>
                  <a:cubicBezTo>
                    <a:pt x="2325180" y="232895"/>
                    <a:pt x="2335289" y="215377"/>
                    <a:pt x="2349419" y="201140"/>
                  </a:cubicBezTo>
                  <a:cubicBezTo>
                    <a:pt x="2351060" y="199341"/>
                    <a:pt x="2352754" y="197965"/>
                    <a:pt x="2354447" y="197012"/>
                  </a:cubicBezTo>
                  <a:cubicBezTo>
                    <a:pt x="2356141" y="196059"/>
                    <a:pt x="2358205" y="195689"/>
                    <a:pt x="2360639" y="196007"/>
                  </a:cubicBezTo>
                  <a:cubicBezTo>
                    <a:pt x="2363021" y="196324"/>
                    <a:pt x="2364609" y="195530"/>
                    <a:pt x="2365350" y="193678"/>
                  </a:cubicBezTo>
                  <a:cubicBezTo>
                    <a:pt x="2366091" y="191825"/>
                    <a:pt x="2365879" y="189550"/>
                    <a:pt x="2364662" y="186851"/>
                  </a:cubicBezTo>
                  <a:cubicBezTo>
                    <a:pt x="2363180" y="183993"/>
                    <a:pt x="2360534" y="181452"/>
                    <a:pt x="2356723" y="179124"/>
                  </a:cubicBezTo>
                  <a:cubicBezTo>
                    <a:pt x="2352913" y="176795"/>
                    <a:pt x="2348626" y="175525"/>
                    <a:pt x="2343915" y="175207"/>
                  </a:cubicBezTo>
                  <a:cubicBezTo>
                    <a:pt x="2339205" y="174890"/>
                    <a:pt x="2334812" y="176477"/>
                    <a:pt x="2330790" y="179917"/>
                  </a:cubicBezTo>
                  <a:cubicBezTo>
                    <a:pt x="2318353" y="191137"/>
                    <a:pt x="2309250" y="203945"/>
                    <a:pt x="2303428" y="218394"/>
                  </a:cubicBezTo>
                  <a:cubicBezTo>
                    <a:pt x="2297606" y="232842"/>
                    <a:pt x="2294166" y="249302"/>
                    <a:pt x="2293108" y="267825"/>
                  </a:cubicBezTo>
                  <a:cubicBezTo>
                    <a:pt x="2292790" y="274547"/>
                    <a:pt x="2294378" y="280739"/>
                    <a:pt x="2297818" y="286349"/>
                  </a:cubicBezTo>
                  <a:cubicBezTo>
                    <a:pt x="2301258" y="291959"/>
                    <a:pt x="2305915" y="295081"/>
                    <a:pt x="2311737" y="295663"/>
                  </a:cubicBezTo>
                  <a:cubicBezTo>
                    <a:pt x="2314701" y="295822"/>
                    <a:pt x="2317506" y="294922"/>
                    <a:pt x="2320046" y="292964"/>
                  </a:cubicBezTo>
                  <a:cubicBezTo>
                    <a:pt x="2322587" y="291006"/>
                    <a:pt x="2324704" y="288624"/>
                    <a:pt x="2326344" y="285767"/>
                  </a:cubicBezTo>
                  <a:cubicBezTo>
                    <a:pt x="2338147" y="266767"/>
                    <a:pt x="2346561" y="253430"/>
                    <a:pt x="2351589" y="245756"/>
                  </a:cubicBezTo>
                  <a:cubicBezTo>
                    <a:pt x="2356617" y="238082"/>
                    <a:pt x="2358999" y="234377"/>
                    <a:pt x="2358893" y="234641"/>
                  </a:cubicBezTo>
                  <a:cubicBezTo>
                    <a:pt x="2356511" y="249302"/>
                    <a:pt x="2355135" y="261527"/>
                    <a:pt x="2354765" y="271318"/>
                  </a:cubicBezTo>
                  <a:cubicBezTo>
                    <a:pt x="2354394" y="281109"/>
                    <a:pt x="2355559" y="290053"/>
                    <a:pt x="2358258" y="298098"/>
                  </a:cubicBezTo>
                  <a:cubicBezTo>
                    <a:pt x="2363180" y="311382"/>
                    <a:pt x="2372706" y="318209"/>
                    <a:pt x="2386731" y="318527"/>
                  </a:cubicBezTo>
                  <a:cubicBezTo>
                    <a:pt x="2399116" y="318209"/>
                    <a:pt x="2412558" y="310694"/>
                    <a:pt x="2427007" y="295981"/>
                  </a:cubicBezTo>
                  <a:cubicBezTo>
                    <a:pt x="2436480" y="286349"/>
                    <a:pt x="2445742" y="272535"/>
                    <a:pt x="2454951" y="254647"/>
                  </a:cubicBezTo>
                  <a:cubicBezTo>
                    <a:pt x="2454739" y="264914"/>
                    <a:pt x="2455163" y="275235"/>
                    <a:pt x="2456274" y="285555"/>
                  </a:cubicBezTo>
                  <a:cubicBezTo>
                    <a:pt x="2456592" y="292594"/>
                    <a:pt x="2458762" y="298945"/>
                    <a:pt x="2462784" y="304608"/>
                  </a:cubicBezTo>
                  <a:cubicBezTo>
                    <a:pt x="2464425" y="306566"/>
                    <a:pt x="2466542" y="308207"/>
                    <a:pt x="2469188" y="309530"/>
                  </a:cubicBezTo>
                  <a:cubicBezTo>
                    <a:pt x="2471781" y="310853"/>
                    <a:pt x="2474374" y="310959"/>
                    <a:pt x="2476915" y="309741"/>
                  </a:cubicBezTo>
                  <a:cubicBezTo>
                    <a:pt x="2478873" y="308524"/>
                    <a:pt x="2480143" y="306566"/>
                    <a:pt x="2480725" y="303814"/>
                  </a:cubicBezTo>
                  <a:cubicBezTo>
                    <a:pt x="2481308" y="301062"/>
                    <a:pt x="2481625" y="298310"/>
                    <a:pt x="2481625" y="295610"/>
                  </a:cubicBezTo>
                  <a:cubicBezTo>
                    <a:pt x="2481784" y="294711"/>
                    <a:pt x="2481837" y="293917"/>
                    <a:pt x="2481837" y="293123"/>
                  </a:cubicBezTo>
                  <a:cubicBezTo>
                    <a:pt x="2483160" y="277881"/>
                    <a:pt x="2486706" y="263168"/>
                    <a:pt x="2492475" y="248931"/>
                  </a:cubicBezTo>
                  <a:cubicBezTo>
                    <a:pt x="2498243" y="234747"/>
                    <a:pt x="2505282" y="221252"/>
                    <a:pt x="2513644" y="208550"/>
                  </a:cubicBezTo>
                  <a:cubicBezTo>
                    <a:pt x="2516767" y="203786"/>
                    <a:pt x="2520207" y="199182"/>
                    <a:pt x="2523859" y="194736"/>
                  </a:cubicBezTo>
                  <a:cubicBezTo>
                    <a:pt x="2527511" y="190344"/>
                    <a:pt x="2531903" y="186851"/>
                    <a:pt x="2536984" y="184310"/>
                  </a:cubicBezTo>
                  <a:cubicBezTo>
                    <a:pt x="2538466" y="183569"/>
                    <a:pt x="2539472" y="183728"/>
                    <a:pt x="2539895" y="184734"/>
                  </a:cubicBezTo>
                  <a:moveTo>
                    <a:pt x="1849388" y="254012"/>
                  </a:moveTo>
                  <a:cubicBezTo>
                    <a:pt x="1849388" y="254012"/>
                    <a:pt x="1849388" y="253906"/>
                    <a:pt x="1849388" y="253853"/>
                  </a:cubicBezTo>
                  <a:lnTo>
                    <a:pt x="1849547" y="254223"/>
                  </a:lnTo>
                  <a:lnTo>
                    <a:pt x="1849335" y="254012"/>
                  </a:lnTo>
                  <a:close/>
                  <a:moveTo>
                    <a:pt x="2119621" y="159594"/>
                  </a:moveTo>
                  <a:cubicBezTo>
                    <a:pt x="2113058" y="151973"/>
                    <a:pt x="2105808" y="149380"/>
                    <a:pt x="2097869" y="151867"/>
                  </a:cubicBezTo>
                  <a:cubicBezTo>
                    <a:pt x="2089930" y="154355"/>
                    <a:pt x="2082680" y="159753"/>
                    <a:pt x="2076117" y="168115"/>
                  </a:cubicBezTo>
                  <a:cubicBezTo>
                    <a:pt x="2060399" y="188915"/>
                    <a:pt x="2046532" y="212678"/>
                    <a:pt x="2034413" y="239405"/>
                  </a:cubicBezTo>
                  <a:cubicBezTo>
                    <a:pt x="2033089" y="242263"/>
                    <a:pt x="2031819" y="243956"/>
                    <a:pt x="2030602" y="244538"/>
                  </a:cubicBezTo>
                  <a:cubicBezTo>
                    <a:pt x="2029385" y="245120"/>
                    <a:pt x="2028803" y="243480"/>
                    <a:pt x="2028803" y="239616"/>
                  </a:cubicBezTo>
                  <a:cubicBezTo>
                    <a:pt x="2028803" y="238558"/>
                    <a:pt x="2029596" y="233848"/>
                    <a:pt x="2031184" y="225485"/>
                  </a:cubicBezTo>
                  <a:cubicBezTo>
                    <a:pt x="2032772" y="217123"/>
                    <a:pt x="2034730" y="207703"/>
                    <a:pt x="2037112" y="197224"/>
                  </a:cubicBezTo>
                  <a:cubicBezTo>
                    <a:pt x="2039493" y="186745"/>
                    <a:pt x="2041981" y="177853"/>
                    <a:pt x="2044521" y="170550"/>
                  </a:cubicBezTo>
                  <a:cubicBezTo>
                    <a:pt x="2048385" y="156948"/>
                    <a:pt x="2044362" y="146787"/>
                    <a:pt x="2032401" y="140065"/>
                  </a:cubicBezTo>
                  <a:cubicBezTo>
                    <a:pt x="2029543" y="138583"/>
                    <a:pt x="2026474" y="137948"/>
                    <a:pt x="2023193" y="138160"/>
                  </a:cubicBezTo>
                  <a:cubicBezTo>
                    <a:pt x="2019911" y="138372"/>
                    <a:pt x="2016842" y="139007"/>
                    <a:pt x="2013984" y="140065"/>
                  </a:cubicBezTo>
                  <a:cubicBezTo>
                    <a:pt x="2010544" y="141388"/>
                    <a:pt x="2008056" y="143505"/>
                    <a:pt x="2006468" y="146363"/>
                  </a:cubicBezTo>
                  <a:cubicBezTo>
                    <a:pt x="2004881" y="149221"/>
                    <a:pt x="2003716" y="152344"/>
                    <a:pt x="2002975" y="155784"/>
                  </a:cubicBezTo>
                  <a:cubicBezTo>
                    <a:pt x="2002975" y="155943"/>
                    <a:pt x="2002922" y="156101"/>
                    <a:pt x="2002764" y="156207"/>
                  </a:cubicBezTo>
                  <a:lnTo>
                    <a:pt x="2002764" y="156631"/>
                  </a:lnTo>
                  <a:cubicBezTo>
                    <a:pt x="2002446" y="157372"/>
                    <a:pt x="2002234" y="158113"/>
                    <a:pt x="2002076" y="158854"/>
                  </a:cubicBezTo>
                  <a:cubicBezTo>
                    <a:pt x="1999218" y="169491"/>
                    <a:pt x="1996624" y="180182"/>
                    <a:pt x="1994243" y="190926"/>
                  </a:cubicBezTo>
                  <a:cubicBezTo>
                    <a:pt x="1991861" y="201458"/>
                    <a:pt x="1989797" y="212096"/>
                    <a:pt x="1987998" y="222733"/>
                  </a:cubicBezTo>
                  <a:cubicBezTo>
                    <a:pt x="1979106" y="243004"/>
                    <a:pt x="1968733" y="260257"/>
                    <a:pt x="1956878" y="274547"/>
                  </a:cubicBezTo>
                  <a:cubicBezTo>
                    <a:pt x="1944864" y="289048"/>
                    <a:pt x="1933380" y="296140"/>
                    <a:pt x="1922477" y="295875"/>
                  </a:cubicBezTo>
                  <a:cubicBezTo>
                    <a:pt x="1917714" y="294658"/>
                    <a:pt x="1916020" y="288572"/>
                    <a:pt x="1917449" y="277510"/>
                  </a:cubicBezTo>
                  <a:cubicBezTo>
                    <a:pt x="1918878" y="266449"/>
                    <a:pt x="1921789" y="254012"/>
                    <a:pt x="1926182" y="240199"/>
                  </a:cubicBezTo>
                  <a:cubicBezTo>
                    <a:pt x="1930575" y="226385"/>
                    <a:pt x="1934809" y="214901"/>
                    <a:pt x="1938831" y="205798"/>
                  </a:cubicBezTo>
                  <a:cubicBezTo>
                    <a:pt x="1939148" y="204898"/>
                    <a:pt x="1939413" y="204104"/>
                    <a:pt x="1939730" y="203310"/>
                  </a:cubicBezTo>
                  <a:cubicBezTo>
                    <a:pt x="1940948" y="200928"/>
                    <a:pt x="1941848" y="198917"/>
                    <a:pt x="1942430" y="197277"/>
                  </a:cubicBezTo>
                  <a:cubicBezTo>
                    <a:pt x="1943012" y="195636"/>
                    <a:pt x="1943488" y="193837"/>
                    <a:pt x="1943753" y="191878"/>
                  </a:cubicBezTo>
                  <a:cubicBezTo>
                    <a:pt x="1944070" y="189920"/>
                    <a:pt x="1944335" y="187221"/>
                    <a:pt x="1944653" y="183781"/>
                  </a:cubicBezTo>
                  <a:cubicBezTo>
                    <a:pt x="1944970" y="177060"/>
                    <a:pt x="1943065" y="171397"/>
                    <a:pt x="1938937" y="166845"/>
                  </a:cubicBezTo>
                  <a:cubicBezTo>
                    <a:pt x="1934809" y="162294"/>
                    <a:pt x="1930098" y="160759"/>
                    <a:pt x="1924700" y="162241"/>
                  </a:cubicBezTo>
                  <a:cubicBezTo>
                    <a:pt x="1923800" y="162664"/>
                    <a:pt x="1922742" y="163564"/>
                    <a:pt x="1921472" y="164834"/>
                  </a:cubicBezTo>
                  <a:cubicBezTo>
                    <a:pt x="1920201" y="166104"/>
                    <a:pt x="1919090" y="167374"/>
                    <a:pt x="1918084" y="168645"/>
                  </a:cubicBezTo>
                  <a:cubicBezTo>
                    <a:pt x="1917132" y="169915"/>
                    <a:pt x="1916549" y="170709"/>
                    <a:pt x="1916391" y="170973"/>
                  </a:cubicBezTo>
                  <a:cubicBezTo>
                    <a:pt x="1912633" y="176372"/>
                    <a:pt x="1906653" y="184310"/>
                    <a:pt x="1898449" y="194842"/>
                  </a:cubicBezTo>
                  <a:cubicBezTo>
                    <a:pt x="1890246" y="205374"/>
                    <a:pt x="1881566" y="216171"/>
                    <a:pt x="1872410" y="227126"/>
                  </a:cubicBezTo>
                  <a:cubicBezTo>
                    <a:pt x="1863360" y="238029"/>
                    <a:pt x="1855686" y="246867"/>
                    <a:pt x="1849441" y="253588"/>
                  </a:cubicBezTo>
                  <a:cubicBezTo>
                    <a:pt x="1855580" y="232789"/>
                    <a:pt x="1865689" y="215271"/>
                    <a:pt x="1879820" y="201034"/>
                  </a:cubicBezTo>
                  <a:cubicBezTo>
                    <a:pt x="1881461" y="199235"/>
                    <a:pt x="1883154" y="197859"/>
                    <a:pt x="1884848" y="196906"/>
                  </a:cubicBezTo>
                  <a:cubicBezTo>
                    <a:pt x="1886541" y="195954"/>
                    <a:pt x="1888605" y="195583"/>
                    <a:pt x="1891040" y="195901"/>
                  </a:cubicBezTo>
                  <a:cubicBezTo>
                    <a:pt x="1893421" y="196218"/>
                    <a:pt x="1895009" y="195424"/>
                    <a:pt x="1895750" y="193572"/>
                  </a:cubicBezTo>
                  <a:cubicBezTo>
                    <a:pt x="1896491" y="191720"/>
                    <a:pt x="1896279" y="189444"/>
                    <a:pt x="1895062" y="186745"/>
                  </a:cubicBezTo>
                  <a:cubicBezTo>
                    <a:pt x="1893580" y="183887"/>
                    <a:pt x="1890934" y="181346"/>
                    <a:pt x="1887123" y="179018"/>
                  </a:cubicBezTo>
                  <a:cubicBezTo>
                    <a:pt x="1883313" y="176689"/>
                    <a:pt x="1879026" y="175419"/>
                    <a:pt x="1874316" y="175101"/>
                  </a:cubicBezTo>
                  <a:cubicBezTo>
                    <a:pt x="1869605" y="174784"/>
                    <a:pt x="1865213" y="176372"/>
                    <a:pt x="1861190" y="179812"/>
                  </a:cubicBezTo>
                  <a:cubicBezTo>
                    <a:pt x="1848753" y="191032"/>
                    <a:pt x="1839650" y="203839"/>
                    <a:pt x="1833829" y="218288"/>
                  </a:cubicBezTo>
                  <a:cubicBezTo>
                    <a:pt x="1828007" y="232736"/>
                    <a:pt x="1824567" y="249196"/>
                    <a:pt x="1823508" y="267719"/>
                  </a:cubicBezTo>
                  <a:cubicBezTo>
                    <a:pt x="1823191" y="274441"/>
                    <a:pt x="1824778" y="280633"/>
                    <a:pt x="1828219" y="286243"/>
                  </a:cubicBezTo>
                  <a:cubicBezTo>
                    <a:pt x="1831659" y="291853"/>
                    <a:pt x="1836316" y="294975"/>
                    <a:pt x="1842138" y="295558"/>
                  </a:cubicBezTo>
                  <a:cubicBezTo>
                    <a:pt x="1845101" y="295716"/>
                    <a:pt x="1847906" y="294817"/>
                    <a:pt x="1850447" y="292858"/>
                  </a:cubicBezTo>
                  <a:cubicBezTo>
                    <a:pt x="1852987" y="290900"/>
                    <a:pt x="1855104" y="288519"/>
                    <a:pt x="1856745" y="285661"/>
                  </a:cubicBezTo>
                  <a:cubicBezTo>
                    <a:pt x="1868547" y="266661"/>
                    <a:pt x="1876962" y="253324"/>
                    <a:pt x="1881990" y="245650"/>
                  </a:cubicBezTo>
                  <a:cubicBezTo>
                    <a:pt x="1887018" y="237976"/>
                    <a:pt x="1889399" y="234271"/>
                    <a:pt x="1889293" y="234536"/>
                  </a:cubicBezTo>
                  <a:cubicBezTo>
                    <a:pt x="1886912" y="249196"/>
                    <a:pt x="1885536" y="261421"/>
                    <a:pt x="1885165" y="271212"/>
                  </a:cubicBezTo>
                  <a:cubicBezTo>
                    <a:pt x="1884795" y="281003"/>
                    <a:pt x="1885959" y="289948"/>
                    <a:pt x="1888658" y="297992"/>
                  </a:cubicBezTo>
                  <a:cubicBezTo>
                    <a:pt x="1893580" y="311276"/>
                    <a:pt x="1903107" y="318103"/>
                    <a:pt x="1917132" y="318421"/>
                  </a:cubicBezTo>
                  <a:cubicBezTo>
                    <a:pt x="1929516" y="318103"/>
                    <a:pt x="1942959" y="310588"/>
                    <a:pt x="1957407" y="295875"/>
                  </a:cubicBezTo>
                  <a:cubicBezTo>
                    <a:pt x="1966193" y="286878"/>
                    <a:pt x="1974872" y="274335"/>
                    <a:pt x="1983393" y="258193"/>
                  </a:cubicBezTo>
                  <a:cubicBezTo>
                    <a:pt x="1983129" y="261051"/>
                    <a:pt x="1982864" y="263962"/>
                    <a:pt x="1982599" y="266820"/>
                  </a:cubicBezTo>
                  <a:cubicBezTo>
                    <a:pt x="1982282" y="268937"/>
                    <a:pt x="1982070" y="271001"/>
                    <a:pt x="1981911" y="273118"/>
                  </a:cubicBezTo>
                  <a:cubicBezTo>
                    <a:pt x="1980694" y="283861"/>
                    <a:pt x="1980429" y="294711"/>
                    <a:pt x="1981012" y="305613"/>
                  </a:cubicBezTo>
                  <a:cubicBezTo>
                    <a:pt x="1981594" y="316516"/>
                    <a:pt x="1985034" y="326466"/>
                    <a:pt x="1991332" y="335463"/>
                  </a:cubicBezTo>
                  <a:cubicBezTo>
                    <a:pt x="1993290" y="338321"/>
                    <a:pt x="1995725" y="340491"/>
                    <a:pt x="1998741" y="341972"/>
                  </a:cubicBezTo>
                  <a:cubicBezTo>
                    <a:pt x="2001440" y="343031"/>
                    <a:pt x="2004140" y="343084"/>
                    <a:pt x="2006945" y="342184"/>
                  </a:cubicBezTo>
                  <a:cubicBezTo>
                    <a:pt x="2009697" y="341284"/>
                    <a:pt x="2012078" y="339855"/>
                    <a:pt x="2013984" y="337897"/>
                  </a:cubicBezTo>
                  <a:cubicBezTo>
                    <a:pt x="2017741" y="333557"/>
                    <a:pt x="2020017" y="328530"/>
                    <a:pt x="2020917" y="322867"/>
                  </a:cubicBezTo>
                  <a:cubicBezTo>
                    <a:pt x="2021075" y="322126"/>
                    <a:pt x="2021287" y="321385"/>
                    <a:pt x="2021605" y="320644"/>
                  </a:cubicBezTo>
                  <a:cubicBezTo>
                    <a:pt x="2023404" y="314505"/>
                    <a:pt x="2025574" y="308524"/>
                    <a:pt x="2028115" y="302702"/>
                  </a:cubicBezTo>
                  <a:cubicBezTo>
                    <a:pt x="2038117" y="279680"/>
                    <a:pt x="2048808" y="257081"/>
                    <a:pt x="2060187" y="234853"/>
                  </a:cubicBezTo>
                  <a:cubicBezTo>
                    <a:pt x="2071566" y="212678"/>
                    <a:pt x="2084162" y="191085"/>
                    <a:pt x="2098081" y="170179"/>
                  </a:cubicBezTo>
                  <a:cubicBezTo>
                    <a:pt x="2098822" y="168962"/>
                    <a:pt x="2099721" y="168009"/>
                    <a:pt x="2100780" y="167268"/>
                  </a:cubicBezTo>
                  <a:cubicBezTo>
                    <a:pt x="2101362" y="166951"/>
                    <a:pt x="2101997" y="166845"/>
                    <a:pt x="2102685" y="166845"/>
                  </a:cubicBezTo>
                  <a:cubicBezTo>
                    <a:pt x="2103373" y="166845"/>
                    <a:pt x="2104008" y="167057"/>
                    <a:pt x="2104591" y="167533"/>
                  </a:cubicBezTo>
                  <a:cubicBezTo>
                    <a:pt x="2105014" y="167957"/>
                    <a:pt x="2105278" y="168486"/>
                    <a:pt x="2105384" y="169121"/>
                  </a:cubicBezTo>
                  <a:cubicBezTo>
                    <a:pt x="2105437" y="169703"/>
                    <a:pt x="2105490" y="170338"/>
                    <a:pt x="2105490" y="170920"/>
                  </a:cubicBezTo>
                  <a:cubicBezTo>
                    <a:pt x="2105490" y="187380"/>
                    <a:pt x="2103850" y="203681"/>
                    <a:pt x="2100568" y="219823"/>
                  </a:cubicBezTo>
                  <a:cubicBezTo>
                    <a:pt x="2099351" y="226703"/>
                    <a:pt x="2098240" y="233583"/>
                    <a:pt x="2097181" y="240463"/>
                  </a:cubicBezTo>
                  <a:cubicBezTo>
                    <a:pt x="2096863" y="241945"/>
                    <a:pt x="2096652" y="243586"/>
                    <a:pt x="2096493" y="245385"/>
                  </a:cubicBezTo>
                  <a:cubicBezTo>
                    <a:pt x="2096493" y="245809"/>
                    <a:pt x="2096440" y="246232"/>
                    <a:pt x="2096281" y="246497"/>
                  </a:cubicBezTo>
                  <a:cubicBezTo>
                    <a:pt x="2096281" y="247237"/>
                    <a:pt x="2096228" y="247978"/>
                    <a:pt x="2096070" y="248719"/>
                  </a:cubicBezTo>
                  <a:cubicBezTo>
                    <a:pt x="2095752" y="251260"/>
                    <a:pt x="2095699" y="253800"/>
                    <a:pt x="2095858" y="256340"/>
                  </a:cubicBezTo>
                  <a:lnTo>
                    <a:pt x="2095858" y="259040"/>
                  </a:lnTo>
                  <a:cubicBezTo>
                    <a:pt x="2095858" y="267402"/>
                    <a:pt x="2097393" y="273859"/>
                    <a:pt x="2100462" y="278410"/>
                  </a:cubicBezTo>
                  <a:cubicBezTo>
                    <a:pt x="2103532" y="282962"/>
                    <a:pt x="2106549" y="285978"/>
                    <a:pt x="2109565" y="287513"/>
                  </a:cubicBezTo>
                  <a:cubicBezTo>
                    <a:pt x="2111524" y="288572"/>
                    <a:pt x="2112847" y="289101"/>
                    <a:pt x="2113588" y="289101"/>
                  </a:cubicBezTo>
                  <a:lnTo>
                    <a:pt x="2114276" y="289101"/>
                  </a:lnTo>
                  <a:cubicBezTo>
                    <a:pt x="2114593" y="288783"/>
                    <a:pt x="2114805" y="288360"/>
                    <a:pt x="2114964" y="287778"/>
                  </a:cubicBezTo>
                  <a:cubicBezTo>
                    <a:pt x="2115387" y="286296"/>
                    <a:pt x="2115652" y="284179"/>
                    <a:pt x="2115652" y="281480"/>
                  </a:cubicBezTo>
                  <a:cubicBezTo>
                    <a:pt x="2115652" y="278780"/>
                    <a:pt x="2115599" y="276187"/>
                    <a:pt x="2115440" y="273647"/>
                  </a:cubicBezTo>
                  <a:cubicBezTo>
                    <a:pt x="2115281" y="271530"/>
                    <a:pt x="2115228" y="269836"/>
                    <a:pt x="2115228" y="268513"/>
                  </a:cubicBezTo>
                  <a:cubicBezTo>
                    <a:pt x="2115228" y="267190"/>
                    <a:pt x="2115334" y="265232"/>
                    <a:pt x="2115546" y="262691"/>
                  </a:cubicBezTo>
                  <a:cubicBezTo>
                    <a:pt x="2115758" y="260151"/>
                    <a:pt x="2115969" y="257558"/>
                    <a:pt x="2116234" y="254964"/>
                  </a:cubicBezTo>
                  <a:cubicBezTo>
                    <a:pt x="2116446" y="252371"/>
                    <a:pt x="2116710" y="249249"/>
                    <a:pt x="2117028" y="245650"/>
                  </a:cubicBezTo>
                  <a:cubicBezTo>
                    <a:pt x="2120309" y="224427"/>
                    <a:pt x="2122532" y="203045"/>
                    <a:pt x="2123749" y="181505"/>
                  </a:cubicBezTo>
                  <a:cubicBezTo>
                    <a:pt x="2124067" y="177748"/>
                    <a:pt x="2124014" y="173937"/>
                    <a:pt x="2123643" y="170074"/>
                  </a:cubicBezTo>
                  <a:cubicBezTo>
                    <a:pt x="2123273" y="166210"/>
                    <a:pt x="2121950" y="162770"/>
                    <a:pt x="2119727" y="159753"/>
                  </a:cubicBezTo>
                  <a:moveTo>
                    <a:pt x="2616371" y="196165"/>
                  </a:moveTo>
                  <a:cubicBezTo>
                    <a:pt x="2615948" y="197065"/>
                    <a:pt x="2615471" y="197965"/>
                    <a:pt x="2615048" y="198864"/>
                  </a:cubicBezTo>
                  <a:cubicBezTo>
                    <a:pt x="2606950" y="216224"/>
                    <a:pt x="2597636" y="232895"/>
                    <a:pt x="2586998" y="248878"/>
                  </a:cubicBezTo>
                  <a:cubicBezTo>
                    <a:pt x="2583875" y="253535"/>
                    <a:pt x="2580859" y="258352"/>
                    <a:pt x="2578053" y="263432"/>
                  </a:cubicBezTo>
                  <a:cubicBezTo>
                    <a:pt x="2574772" y="269413"/>
                    <a:pt x="2571120" y="275182"/>
                    <a:pt x="2567045" y="280686"/>
                  </a:cubicBezTo>
                  <a:cubicBezTo>
                    <a:pt x="2566728" y="281109"/>
                    <a:pt x="2566463" y="281638"/>
                    <a:pt x="2566145" y="282274"/>
                  </a:cubicBezTo>
                  <a:cubicBezTo>
                    <a:pt x="2565722" y="283014"/>
                    <a:pt x="2565087" y="283755"/>
                    <a:pt x="2564346" y="284496"/>
                  </a:cubicBezTo>
                  <a:cubicBezTo>
                    <a:pt x="2564029" y="284814"/>
                    <a:pt x="2563658" y="285026"/>
                    <a:pt x="2563235" y="285184"/>
                  </a:cubicBezTo>
                  <a:cubicBezTo>
                    <a:pt x="2562811" y="285343"/>
                    <a:pt x="2562335" y="285396"/>
                    <a:pt x="2561911" y="285396"/>
                  </a:cubicBezTo>
                  <a:cubicBezTo>
                    <a:pt x="2560853" y="285396"/>
                    <a:pt x="2560218" y="285079"/>
                    <a:pt x="2560006" y="284391"/>
                  </a:cubicBezTo>
                  <a:cubicBezTo>
                    <a:pt x="2559795" y="283702"/>
                    <a:pt x="2559742" y="283014"/>
                    <a:pt x="2559900" y="282274"/>
                  </a:cubicBezTo>
                  <a:cubicBezTo>
                    <a:pt x="2561223" y="267613"/>
                    <a:pt x="2564664" y="253483"/>
                    <a:pt x="2570221" y="239881"/>
                  </a:cubicBezTo>
                  <a:cubicBezTo>
                    <a:pt x="2577842" y="221040"/>
                    <a:pt x="2588480" y="203998"/>
                    <a:pt x="2602081" y="188756"/>
                  </a:cubicBezTo>
                  <a:cubicBezTo>
                    <a:pt x="2604781" y="185792"/>
                    <a:pt x="2607744" y="183093"/>
                    <a:pt x="2611026" y="180658"/>
                  </a:cubicBezTo>
                  <a:cubicBezTo>
                    <a:pt x="2611766" y="180235"/>
                    <a:pt x="2612666" y="179917"/>
                    <a:pt x="2613725" y="179759"/>
                  </a:cubicBezTo>
                  <a:cubicBezTo>
                    <a:pt x="2614783" y="179600"/>
                    <a:pt x="2615842" y="179600"/>
                    <a:pt x="2616847" y="179759"/>
                  </a:cubicBezTo>
                  <a:cubicBezTo>
                    <a:pt x="2617906" y="180076"/>
                    <a:pt x="2618541" y="180605"/>
                    <a:pt x="2618858" y="181346"/>
                  </a:cubicBezTo>
                  <a:cubicBezTo>
                    <a:pt x="2619176" y="182087"/>
                    <a:pt x="2619282" y="182934"/>
                    <a:pt x="2619282" y="183834"/>
                  </a:cubicBezTo>
                  <a:cubicBezTo>
                    <a:pt x="2619282" y="184575"/>
                    <a:pt x="2619335" y="185263"/>
                    <a:pt x="2619493" y="185845"/>
                  </a:cubicBezTo>
                  <a:cubicBezTo>
                    <a:pt x="2619176" y="189603"/>
                    <a:pt x="2618170" y="193043"/>
                    <a:pt x="2616371" y="196165"/>
                  </a:cubicBezTo>
                  <a:moveTo>
                    <a:pt x="2739262" y="21938"/>
                  </a:moveTo>
                  <a:cubicBezTo>
                    <a:pt x="2735980" y="16275"/>
                    <a:pt x="2730370" y="12835"/>
                    <a:pt x="2722432" y="11617"/>
                  </a:cubicBezTo>
                  <a:cubicBezTo>
                    <a:pt x="2718409" y="11300"/>
                    <a:pt x="2714864" y="12464"/>
                    <a:pt x="2711900" y="15005"/>
                  </a:cubicBezTo>
                  <a:cubicBezTo>
                    <a:pt x="2708883" y="17545"/>
                    <a:pt x="2706766" y="19874"/>
                    <a:pt x="2705390" y="21938"/>
                  </a:cubicBezTo>
                  <a:cubicBezTo>
                    <a:pt x="2699727" y="31358"/>
                    <a:pt x="2685967" y="57821"/>
                    <a:pt x="2664109" y="101325"/>
                  </a:cubicBezTo>
                  <a:cubicBezTo>
                    <a:pt x="2655906" y="117308"/>
                    <a:pt x="2647067" y="134667"/>
                    <a:pt x="2637647" y="153349"/>
                  </a:cubicBezTo>
                  <a:cubicBezTo>
                    <a:pt x="2635265" y="158430"/>
                    <a:pt x="2632989" y="161764"/>
                    <a:pt x="2630819" y="163352"/>
                  </a:cubicBezTo>
                  <a:cubicBezTo>
                    <a:pt x="2628649" y="164940"/>
                    <a:pt x="2624997" y="165046"/>
                    <a:pt x="2619970" y="163670"/>
                  </a:cubicBezTo>
                  <a:cubicBezTo>
                    <a:pt x="2613989" y="162188"/>
                    <a:pt x="2608009" y="160970"/>
                    <a:pt x="2602028" y="160071"/>
                  </a:cubicBezTo>
                  <a:cubicBezTo>
                    <a:pt x="2594831" y="158748"/>
                    <a:pt x="2588586" y="160970"/>
                    <a:pt x="2583187" y="166792"/>
                  </a:cubicBezTo>
                  <a:cubicBezTo>
                    <a:pt x="2575249" y="176054"/>
                    <a:pt x="2568263" y="185951"/>
                    <a:pt x="2562123" y="196377"/>
                  </a:cubicBezTo>
                  <a:cubicBezTo>
                    <a:pt x="2548945" y="217758"/>
                    <a:pt x="2540689" y="240939"/>
                    <a:pt x="2537249" y="265867"/>
                  </a:cubicBezTo>
                  <a:cubicBezTo>
                    <a:pt x="2535449" y="277828"/>
                    <a:pt x="2537302" y="289101"/>
                    <a:pt x="2542859" y="299739"/>
                  </a:cubicBezTo>
                  <a:cubicBezTo>
                    <a:pt x="2547516" y="309000"/>
                    <a:pt x="2554872" y="314557"/>
                    <a:pt x="2565034" y="316357"/>
                  </a:cubicBezTo>
                  <a:cubicBezTo>
                    <a:pt x="2569374" y="317098"/>
                    <a:pt x="2573131" y="316039"/>
                    <a:pt x="2576254" y="313234"/>
                  </a:cubicBezTo>
                  <a:cubicBezTo>
                    <a:pt x="2581758" y="308577"/>
                    <a:pt x="2586469" y="303285"/>
                    <a:pt x="2590385" y="297304"/>
                  </a:cubicBezTo>
                  <a:cubicBezTo>
                    <a:pt x="2607903" y="269783"/>
                    <a:pt x="2623145" y="242210"/>
                    <a:pt x="2636270" y="214583"/>
                  </a:cubicBezTo>
                  <a:cubicBezTo>
                    <a:pt x="2649343" y="186903"/>
                    <a:pt x="2661357" y="159965"/>
                    <a:pt x="2672259" y="133608"/>
                  </a:cubicBezTo>
                  <a:cubicBezTo>
                    <a:pt x="2682103" y="110269"/>
                    <a:pt x="2692000" y="88093"/>
                    <a:pt x="2701844" y="67029"/>
                  </a:cubicBezTo>
                  <a:cubicBezTo>
                    <a:pt x="2697928" y="78832"/>
                    <a:pt x="2694064" y="90634"/>
                    <a:pt x="2690201" y="102436"/>
                  </a:cubicBezTo>
                  <a:cubicBezTo>
                    <a:pt x="2674059" y="150280"/>
                    <a:pt x="2660034" y="194736"/>
                    <a:pt x="2648178" y="235859"/>
                  </a:cubicBezTo>
                  <a:cubicBezTo>
                    <a:pt x="2636270" y="276981"/>
                    <a:pt x="2630131" y="309318"/>
                    <a:pt x="2629655" y="332975"/>
                  </a:cubicBezTo>
                  <a:cubicBezTo>
                    <a:pt x="2629496" y="340755"/>
                    <a:pt x="2630766" y="347635"/>
                    <a:pt x="2633466" y="353616"/>
                  </a:cubicBezTo>
                  <a:cubicBezTo>
                    <a:pt x="2636165" y="359596"/>
                    <a:pt x="2641034" y="363989"/>
                    <a:pt x="2648020" y="366847"/>
                  </a:cubicBezTo>
                  <a:cubicBezTo>
                    <a:pt x="2655482" y="369546"/>
                    <a:pt x="2660775" y="369387"/>
                    <a:pt x="2663844" y="366424"/>
                  </a:cubicBezTo>
                  <a:cubicBezTo>
                    <a:pt x="2666914" y="363407"/>
                    <a:pt x="2668502" y="357850"/>
                    <a:pt x="2668660" y="349594"/>
                  </a:cubicBezTo>
                  <a:cubicBezTo>
                    <a:pt x="2671518" y="292329"/>
                    <a:pt x="2679034" y="240781"/>
                    <a:pt x="2691206" y="194842"/>
                  </a:cubicBezTo>
                  <a:cubicBezTo>
                    <a:pt x="2703379" y="148957"/>
                    <a:pt x="2719733" y="98096"/>
                    <a:pt x="2740214" y="42367"/>
                  </a:cubicBezTo>
                  <a:cubicBezTo>
                    <a:pt x="2742914" y="34428"/>
                    <a:pt x="2742596" y="27654"/>
                    <a:pt x="2739315" y="21938"/>
                  </a:cubicBezTo>
                  <a:moveTo>
                    <a:pt x="2212239" y="196165"/>
                  </a:moveTo>
                  <a:cubicBezTo>
                    <a:pt x="2211816" y="197065"/>
                    <a:pt x="2211339" y="197965"/>
                    <a:pt x="2210916" y="198864"/>
                  </a:cubicBezTo>
                  <a:cubicBezTo>
                    <a:pt x="2202819" y="216224"/>
                    <a:pt x="2193504" y="232895"/>
                    <a:pt x="2182866" y="248878"/>
                  </a:cubicBezTo>
                  <a:cubicBezTo>
                    <a:pt x="2179743" y="253535"/>
                    <a:pt x="2176727" y="258352"/>
                    <a:pt x="2173922" y="263432"/>
                  </a:cubicBezTo>
                  <a:cubicBezTo>
                    <a:pt x="2170640" y="269413"/>
                    <a:pt x="2166989" y="275182"/>
                    <a:pt x="2162913" y="280686"/>
                  </a:cubicBezTo>
                  <a:cubicBezTo>
                    <a:pt x="2162596" y="281109"/>
                    <a:pt x="2162331" y="281638"/>
                    <a:pt x="2162014" y="282274"/>
                  </a:cubicBezTo>
                  <a:cubicBezTo>
                    <a:pt x="2161590" y="283014"/>
                    <a:pt x="2160955" y="283755"/>
                    <a:pt x="2160214" y="284496"/>
                  </a:cubicBezTo>
                  <a:cubicBezTo>
                    <a:pt x="2159897" y="284814"/>
                    <a:pt x="2159526" y="285026"/>
                    <a:pt x="2159103" y="285184"/>
                  </a:cubicBezTo>
                  <a:cubicBezTo>
                    <a:pt x="2158679" y="285343"/>
                    <a:pt x="2158203" y="285396"/>
                    <a:pt x="2157780" y="285396"/>
                  </a:cubicBezTo>
                  <a:cubicBezTo>
                    <a:pt x="2156721" y="285396"/>
                    <a:pt x="2156086" y="285079"/>
                    <a:pt x="2155874" y="284391"/>
                  </a:cubicBezTo>
                  <a:cubicBezTo>
                    <a:pt x="2155663" y="283702"/>
                    <a:pt x="2155610" y="283014"/>
                    <a:pt x="2155769" y="282274"/>
                  </a:cubicBezTo>
                  <a:cubicBezTo>
                    <a:pt x="2157092" y="267613"/>
                    <a:pt x="2160532" y="253483"/>
                    <a:pt x="2166089" y="239881"/>
                  </a:cubicBezTo>
                  <a:cubicBezTo>
                    <a:pt x="2173710" y="221040"/>
                    <a:pt x="2184348" y="203998"/>
                    <a:pt x="2197949" y="188756"/>
                  </a:cubicBezTo>
                  <a:cubicBezTo>
                    <a:pt x="2200649" y="185792"/>
                    <a:pt x="2203612" y="183093"/>
                    <a:pt x="2206894" y="180658"/>
                  </a:cubicBezTo>
                  <a:cubicBezTo>
                    <a:pt x="2207635" y="180235"/>
                    <a:pt x="2208534" y="179917"/>
                    <a:pt x="2209593" y="179759"/>
                  </a:cubicBezTo>
                  <a:cubicBezTo>
                    <a:pt x="2210651" y="179600"/>
                    <a:pt x="2211710" y="179600"/>
                    <a:pt x="2212715" y="179759"/>
                  </a:cubicBezTo>
                  <a:cubicBezTo>
                    <a:pt x="2213774" y="180076"/>
                    <a:pt x="2214409" y="180605"/>
                    <a:pt x="2214727" y="181346"/>
                  </a:cubicBezTo>
                  <a:cubicBezTo>
                    <a:pt x="2215044" y="182087"/>
                    <a:pt x="2215150" y="182934"/>
                    <a:pt x="2215150" y="183834"/>
                  </a:cubicBezTo>
                  <a:cubicBezTo>
                    <a:pt x="2215150" y="184575"/>
                    <a:pt x="2215203" y="185263"/>
                    <a:pt x="2215362" y="185845"/>
                  </a:cubicBezTo>
                  <a:cubicBezTo>
                    <a:pt x="2215044" y="189603"/>
                    <a:pt x="2214039" y="193043"/>
                    <a:pt x="2212239" y="196165"/>
                  </a:cubicBezTo>
                  <a:moveTo>
                    <a:pt x="2335130" y="21938"/>
                  </a:moveTo>
                  <a:cubicBezTo>
                    <a:pt x="2331848" y="16275"/>
                    <a:pt x="2326238" y="12835"/>
                    <a:pt x="2318300" y="11617"/>
                  </a:cubicBezTo>
                  <a:cubicBezTo>
                    <a:pt x="2314278" y="11300"/>
                    <a:pt x="2310732" y="12464"/>
                    <a:pt x="2307768" y="15005"/>
                  </a:cubicBezTo>
                  <a:cubicBezTo>
                    <a:pt x="2304751" y="17545"/>
                    <a:pt x="2302634" y="19874"/>
                    <a:pt x="2301258" y="21938"/>
                  </a:cubicBezTo>
                  <a:cubicBezTo>
                    <a:pt x="2295595" y="31358"/>
                    <a:pt x="2281835" y="57821"/>
                    <a:pt x="2259977" y="101325"/>
                  </a:cubicBezTo>
                  <a:cubicBezTo>
                    <a:pt x="2251774" y="117308"/>
                    <a:pt x="2242935" y="134667"/>
                    <a:pt x="2233515" y="153349"/>
                  </a:cubicBezTo>
                  <a:cubicBezTo>
                    <a:pt x="2231133" y="158430"/>
                    <a:pt x="2228857" y="161764"/>
                    <a:pt x="2226687" y="163352"/>
                  </a:cubicBezTo>
                  <a:cubicBezTo>
                    <a:pt x="2224517" y="164940"/>
                    <a:pt x="2220866" y="165046"/>
                    <a:pt x="2215785" y="163670"/>
                  </a:cubicBezTo>
                  <a:cubicBezTo>
                    <a:pt x="2209804" y="162188"/>
                    <a:pt x="2203824" y="160970"/>
                    <a:pt x="2197844" y="160071"/>
                  </a:cubicBezTo>
                  <a:cubicBezTo>
                    <a:pt x="2190646" y="158748"/>
                    <a:pt x="2184401" y="160970"/>
                    <a:pt x="2179003" y="166792"/>
                  </a:cubicBezTo>
                  <a:cubicBezTo>
                    <a:pt x="2171064" y="176054"/>
                    <a:pt x="2164025" y="185951"/>
                    <a:pt x="2157938" y="196377"/>
                  </a:cubicBezTo>
                  <a:cubicBezTo>
                    <a:pt x="2144760" y="217758"/>
                    <a:pt x="2136504" y="240939"/>
                    <a:pt x="2133064" y="265867"/>
                  </a:cubicBezTo>
                  <a:cubicBezTo>
                    <a:pt x="2131264" y="277828"/>
                    <a:pt x="2133117" y="289101"/>
                    <a:pt x="2138674" y="299739"/>
                  </a:cubicBezTo>
                  <a:cubicBezTo>
                    <a:pt x="2143331" y="309000"/>
                    <a:pt x="2150688" y="314557"/>
                    <a:pt x="2160849" y="316357"/>
                  </a:cubicBezTo>
                  <a:cubicBezTo>
                    <a:pt x="2165189" y="317098"/>
                    <a:pt x="2168947" y="316039"/>
                    <a:pt x="2172069" y="313234"/>
                  </a:cubicBezTo>
                  <a:cubicBezTo>
                    <a:pt x="2177573" y="308577"/>
                    <a:pt x="2182284" y="303285"/>
                    <a:pt x="2186200" y="297304"/>
                  </a:cubicBezTo>
                  <a:cubicBezTo>
                    <a:pt x="2203718" y="269783"/>
                    <a:pt x="2218960" y="242210"/>
                    <a:pt x="2232086" y="214583"/>
                  </a:cubicBezTo>
                  <a:cubicBezTo>
                    <a:pt x="2245158" y="186903"/>
                    <a:pt x="2257172" y="159965"/>
                    <a:pt x="2268074" y="133608"/>
                  </a:cubicBezTo>
                  <a:cubicBezTo>
                    <a:pt x="2277919" y="110269"/>
                    <a:pt x="2287815" y="88093"/>
                    <a:pt x="2297659" y="67029"/>
                  </a:cubicBezTo>
                  <a:cubicBezTo>
                    <a:pt x="2293796" y="78832"/>
                    <a:pt x="2289879" y="90634"/>
                    <a:pt x="2286016" y="102436"/>
                  </a:cubicBezTo>
                  <a:cubicBezTo>
                    <a:pt x="2269874" y="150280"/>
                    <a:pt x="2255849" y="194736"/>
                    <a:pt x="2243994" y="235859"/>
                  </a:cubicBezTo>
                  <a:cubicBezTo>
                    <a:pt x="2232086" y="276981"/>
                    <a:pt x="2225947" y="309318"/>
                    <a:pt x="2225470" y="332975"/>
                  </a:cubicBezTo>
                  <a:cubicBezTo>
                    <a:pt x="2225311" y="340755"/>
                    <a:pt x="2226582" y="347635"/>
                    <a:pt x="2229281" y="353616"/>
                  </a:cubicBezTo>
                  <a:cubicBezTo>
                    <a:pt x="2231980" y="359596"/>
                    <a:pt x="2236849" y="363989"/>
                    <a:pt x="2243835" y="366847"/>
                  </a:cubicBezTo>
                  <a:cubicBezTo>
                    <a:pt x="2251297" y="369546"/>
                    <a:pt x="2256590" y="369387"/>
                    <a:pt x="2259659" y="366424"/>
                  </a:cubicBezTo>
                  <a:cubicBezTo>
                    <a:pt x="2262729" y="363407"/>
                    <a:pt x="2264317" y="357850"/>
                    <a:pt x="2264476" y="349594"/>
                  </a:cubicBezTo>
                  <a:cubicBezTo>
                    <a:pt x="2267334" y="292329"/>
                    <a:pt x="2274849" y="240781"/>
                    <a:pt x="2287021" y="194842"/>
                  </a:cubicBezTo>
                  <a:cubicBezTo>
                    <a:pt x="2299194" y="148957"/>
                    <a:pt x="2315548" y="98096"/>
                    <a:pt x="2336030" y="42367"/>
                  </a:cubicBezTo>
                  <a:cubicBezTo>
                    <a:pt x="2338729" y="34428"/>
                    <a:pt x="2338411" y="27654"/>
                    <a:pt x="2335130" y="21938"/>
                  </a:cubicBezTo>
                  <a:moveTo>
                    <a:pt x="1098918" y="239669"/>
                  </a:moveTo>
                  <a:cubicBezTo>
                    <a:pt x="1101776" y="226967"/>
                    <a:pt x="1105057" y="216700"/>
                    <a:pt x="1108762" y="208814"/>
                  </a:cubicBezTo>
                  <a:cubicBezTo>
                    <a:pt x="1112520" y="200981"/>
                    <a:pt x="1116754" y="197065"/>
                    <a:pt x="1121570" y="197065"/>
                  </a:cubicBezTo>
                  <a:cubicBezTo>
                    <a:pt x="1122470" y="197224"/>
                    <a:pt x="1122999" y="198547"/>
                    <a:pt x="1123158" y="201087"/>
                  </a:cubicBezTo>
                  <a:cubicBezTo>
                    <a:pt x="1123316" y="203628"/>
                    <a:pt x="1123158" y="206591"/>
                    <a:pt x="1122575" y="209926"/>
                  </a:cubicBezTo>
                  <a:cubicBezTo>
                    <a:pt x="1122046" y="213313"/>
                    <a:pt x="1121252" y="216382"/>
                    <a:pt x="1120247" y="219240"/>
                  </a:cubicBezTo>
                  <a:cubicBezTo>
                    <a:pt x="1117865" y="225380"/>
                    <a:pt x="1115166" y="230619"/>
                    <a:pt x="1112149" y="235065"/>
                  </a:cubicBezTo>
                  <a:cubicBezTo>
                    <a:pt x="1109133" y="239458"/>
                    <a:pt x="1106592" y="242527"/>
                    <a:pt x="1104528" y="244168"/>
                  </a:cubicBezTo>
                  <a:cubicBezTo>
                    <a:pt x="1103946" y="244591"/>
                    <a:pt x="1103205" y="245015"/>
                    <a:pt x="1102305" y="245385"/>
                  </a:cubicBezTo>
                  <a:cubicBezTo>
                    <a:pt x="1101406" y="245756"/>
                    <a:pt x="1100559" y="245809"/>
                    <a:pt x="1099712" y="245491"/>
                  </a:cubicBezTo>
                  <a:cubicBezTo>
                    <a:pt x="1098865" y="245173"/>
                    <a:pt x="1098389" y="244274"/>
                    <a:pt x="1098230" y="242792"/>
                  </a:cubicBezTo>
                  <a:cubicBezTo>
                    <a:pt x="1098230" y="241733"/>
                    <a:pt x="1098442" y="240675"/>
                    <a:pt x="1098918" y="239669"/>
                  </a:cubicBezTo>
                  <a:moveTo>
                    <a:pt x="1443933" y="154990"/>
                  </a:moveTo>
                  <a:cubicBezTo>
                    <a:pt x="1438165" y="152503"/>
                    <a:pt x="1431178" y="152873"/>
                    <a:pt x="1422975" y="155996"/>
                  </a:cubicBezTo>
                  <a:cubicBezTo>
                    <a:pt x="1416677" y="158854"/>
                    <a:pt x="1410644" y="164305"/>
                    <a:pt x="1404822" y="172455"/>
                  </a:cubicBezTo>
                  <a:cubicBezTo>
                    <a:pt x="1399000" y="180605"/>
                    <a:pt x="1393390" y="190661"/>
                    <a:pt x="1387992" y="202622"/>
                  </a:cubicBezTo>
                  <a:cubicBezTo>
                    <a:pt x="1386510" y="205745"/>
                    <a:pt x="1384076" y="211355"/>
                    <a:pt x="1380794" y="219452"/>
                  </a:cubicBezTo>
                  <a:cubicBezTo>
                    <a:pt x="1377513" y="227550"/>
                    <a:pt x="1373914" y="236282"/>
                    <a:pt x="1370051" y="245703"/>
                  </a:cubicBezTo>
                  <a:cubicBezTo>
                    <a:pt x="1366293" y="255282"/>
                    <a:pt x="1362959" y="263697"/>
                    <a:pt x="1359942" y="271054"/>
                  </a:cubicBezTo>
                  <a:cubicBezTo>
                    <a:pt x="1356925" y="278357"/>
                    <a:pt x="1355020" y="282856"/>
                    <a:pt x="1354120" y="284496"/>
                  </a:cubicBezTo>
                  <a:cubicBezTo>
                    <a:pt x="1354120" y="281797"/>
                    <a:pt x="1355973" y="268989"/>
                    <a:pt x="1359625" y="246020"/>
                  </a:cubicBezTo>
                  <a:cubicBezTo>
                    <a:pt x="1363276" y="223051"/>
                    <a:pt x="1367722" y="196377"/>
                    <a:pt x="1372961" y="165945"/>
                  </a:cubicBezTo>
                  <a:cubicBezTo>
                    <a:pt x="1378201" y="135514"/>
                    <a:pt x="1383070" y="107993"/>
                    <a:pt x="1387516" y="83330"/>
                  </a:cubicBezTo>
                  <a:cubicBezTo>
                    <a:pt x="1392014" y="58667"/>
                    <a:pt x="1395084" y="43319"/>
                    <a:pt x="1396725" y="37339"/>
                  </a:cubicBezTo>
                  <a:cubicBezTo>
                    <a:pt x="1398048" y="31835"/>
                    <a:pt x="1396778" y="27177"/>
                    <a:pt x="1392914" y="23420"/>
                  </a:cubicBezTo>
                  <a:cubicBezTo>
                    <a:pt x="1390956" y="21038"/>
                    <a:pt x="1388786" y="18921"/>
                    <a:pt x="1386299" y="17122"/>
                  </a:cubicBezTo>
                  <a:cubicBezTo>
                    <a:pt x="1383811" y="15322"/>
                    <a:pt x="1381006" y="14370"/>
                    <a:pt x="1377883" y="14211"/>
                  </a:cubicBezTo>
                  <a:cubicBezTo>
                    <a:pt x="1375184" y="14052"/>
                    <a:pt x="1372856" y="14528"/>
                    <a:pt x="1370950" y="15534"/>
                  </a:cubicBezTo>
                  <a:cubicBezTo>
                    <a:pt x="1368992" y="16592"/>
                    <a:pt x="1367351" y="17810"/>
                    <a:pt x="1366028" y="19239"/>
                  </a:cubicBezTo>
                  <a:cubicBezTo>
                    <a:pt x="1364705" y="20668"/>
                    <a:pt x="1363647" y="21938"/>
                    <a:pt x="1362906" y="23049"/>
                  </a:cubicBezTo>
                  <a:cubicBezTo>
                    <a:pt x="1362165" y="24161"/>
                    <a:pt x="1361794" y="24901"/>
                    <a:pt x="1361794" y="25166"/>
                  </a:cubicBezTo>
                  <a:cubicBezTo>
                    <a:pt x="1359836" y="29347"/>
                    <a:pt x="1357508" y="37392"/>
                    <a:pt x="1354755" y="49247"/>
                  </a:cubicBezTo>
                  <a:cubicBezTo>
                    <a:pt x="1352003" y="61155"/>
                    <a:pt x="1349040" y="75074"/>
                    <a:pt x="1345917" y="91057"/>
                  </a:cubicBezTo>
                  <a:cubicBezTo>
                    <a:pt x="1345758" y="91216"/>
                    <a:pt x="1345705" y="91375"/>
                    <a:pt x="1345705" y="91481"/>
                  </a:cubicBezTo>
                  <a:cubicBezTo>
                    <a:pt x="1344488" y="95079"/>
                    <a:pt x="1343112" y="100001"/>
                    <a:pt x="1341418" y="106299"/>
                  </a:cubicBezTo>
                  <a:cubicBezTo>
                    <a:pt x="1337502" y="120060"/>
                    <a:pt x="1332368" y="137207"/>
                    <a:pt x="1325964" y="157742"/>
                  </a:cubicBezTo>
                  <a:cubicBezTo>
                    <a:pt x="1319561" y="178277"/>
                    <a:pt x="1311939" y="198864"/>
                    <a:pt x="1303207" y="219505"/>
                  </a:cubicBezTo>
                  <a:cubicBezTo>
                    <a:pt x="1294474" y="240146"/>
                    <a:pt x="1284842" y="257346"/>
                    <a:pt x="1274257" y="271212"/>
                  </a:cubicBezTo>
                  <a:cubicBezTo>
                    <a:pt x="1263725" y="285026"/>
                    <a:pt x="1252452" y="292117"/>
                    <a:pt x="1240491" y="292382"/>
                  </a:cubicBezTo>
                  <a:cubicBezTo>
                    <a:pt x="1235728" y="292065"/>
                    <a:pt x="1231441" y="289048"/>
                    <a:pt x="1227684" y="283279"/>
                  </a:cubicBezTo>
                  <a:cubicBezTo>
                    <a:pt x="1223926" y="277510"/>
                    <a:pt x="1222127" y="269042"/>
                    <a:pt x="1222285" y="257822"/>
                  </a:cubicBezTo>
                  <a:cubicBezTo>
                    <a:pt x="1223026" y="244538"/>
                    <a:pt x="1225567" y="231678"/>
                    <a:pt x="1229906" y="219240"/>
                  </a:cubicBezTo>
                  <a:cubicBezTo>
                    <a:pt x="1230489" y="217758"/>
                    <a:pt x="1231018" y="216277"/>
                    <a:pt x="1231494" y="214742"/>
                  </a:cubicBezTo>
                  <a:cubicBezTo>
                    <a:pt x="1232817" y="209979"/>
                    <a:pt x="1234564" y="205268"/>
                    <a:pt x="1236628" y="200611"/>
                  </a:cubicBezTo>
                  <a:cubicBezTo>
                    <a:pt x="1238745" y="196007"/>
                    <a:pt x="1241550" y="192143"/>
                    <a:pt x="1245149" y="189179"/>
                  </a:cubicBezTo>
                  <a:cubicBezTo>
                    <a:pt x="1245572" y="188862"/>
                    <a:pt x="1246049" y="188650"/>
                    <a:pt x="1246472" y="188491"/>
                  </a:cubicBezTo>
                  <a:cubicBezTo>
                    <a:pt x="1246895" y="188491"/>
                    <a:pt x="1247213" y="188544"/>
                    <a:pt x="1247372" y="188703"/>
                  </a:cubicBezTo>
                  <a:cubicBezTo>
                    <a:pt x="1247954" y="189020"/>
                    <a:pt x="1248430" y="189550"/>
                    <a:pt x="1248695" y="190397"/>
                  </a:cubicBezTo>
                  <a:cubicBezTo>
                    <a:pt x="1249012" y="191243"/>
                    <a:pt x="1249118" y="191984"/>
                    <a:pt x="1249118" y="192725"/>
                  </a:cubicBezTo>
                  <a:cubicBezTo>
                    <a:pt x="1249859" y="198864"/>
                    <a:pt x="1252505" y="203575"/>
                    <a:pt x="1256951" y="206856"/>
                  </a:cubicBezTo>
                  <a:cubicBezTo>
                    <a:pt x="1258750" y="208073"/>
                    <a:pt x="1260814" y="208761"/>
                    <a:pt x="1263143" y="208973"/>
                  </a:cubicBezTo>
                  <a:cubicBezTo>
                    <a:pt x="1265472" y="209185"/>
                    <a:pt x="1267536" y="208708"/>
                    <a:pt x="1269282" y="207491"/>
                  </a:cubicBezTo>
                  <a:cubicBezTo>
                    <a:pt x="1270605" y="206591"/>
                    <a:pt x="1271770" y="205374"/>
                    <a:pt x="1272670" y="203786"/>
                  </a:cubicBezTo>
                  <a:cubicBezTo>
                    <a:pt x="1273569" y="202199"/>
                    <a:pt x="1274310" y="200611"/>
                    <a:pt x="1274892" y="198970"/>
                  </a:cubicBezTo>
                  <a:cubicBezTo>
                    <a:pt x="1275316" y="197753"/>
                    <a:pt x="1275845" y="196642"/>
                    <a:pt x="1276480" y="195583"/>
                  </a:cubicBezTo>
                  <a:cubicBezTo>
                    <a:pt x="1279603" y="189603"/>
                    <a:pt x="1282249" y="183410"/>
                    <a:pt x="1284313" y="176954"/>
                  </a:cubicBezTo>
                  <a:cubicBezTo>
                    <a:pt x="1287171" y="167533"/>
                    <a:pt x="1284895" y="159965"/>
                    <a:pt x="1277591" y="154302"/>
                  </a:cubicBezTo>
                  <a:cubicBezTo>
                    <a:pt x="1274892" y="152185"/>
                    <a:pt x="1271929" y="151391"/>
                    <a:pt x="1268647" y="151815"/>
                  </a:cubicBezTo>
                  <a:cubicBezTo>
                    <a:pt x="1267430" y="151973"/>
                    <a:pt x="1266266" y="152344"/>
                    <a:pt x="1265048" y="152926"/>
                  </a:cubicBezTo>
                  <a:cubicBezTo>
                    <a:pt x="1264307" y="153244"/>
                    <a:pt x="1263619" y="153508"/>
                    <a:pt x="1263037" y="153826"/>
                  </a:cubicBezTo>
                  <a:cubicBezTo>
                    <a:pt x="1260338" y="154725"/>
                    <a:pt x="1257480" y="154884"/>
                    <a:pt x="1254516" y="154249"/>
                  </a:cubicBezTo>
                  <a:cubicBezTo>
                    <a:pt x="1251500" y="153667"/>
                    <a:pt x="1248589" y="152820"/>
                    <a:pt x="1245784" y="151762"/>
                  </a:cubicBezTo>
                  <a:cubicBezTo>
                    <a:pt x="1243085" y="150862"/>
                    <a:pt x="1240544" y="150174"/>
                    <a:pt x="1238163" y="149750"/>
                  </a:cubicBezTo>
                  <a:cubicBezTo>
                    <a:pt x="1231441" y="148692"/>
                    <a:pt x="1225831" y="149962"/>
                    <a:pt x="1221333" y="153561"/>
                  </a:cubicBezTo>
                  <a:cubicBezTo>
                    <a:pt x="1216834" y="157160"/>
                    <a:pt x="1213129" y="162082"/>
                    <a:pt x="1210113" y="168380"/>
                  </a:cubicBezTo>
                  <a:cubicBezTo>
                    <a:pt x="1202227" y="185792"/>
                    <a:pt x="1197252" y="203733"/>
                    <a:pt x="1195135" y="222204"/>
                  </a:cubicBezTo>
                  <a:cubicBezTo>
                    <a:pt x="1190478" y="242474"/>
                    <a:pt x="1180581" y="259463"/>
                    <a:pt x="1165391" y="273118"/>
                  </a:cubicBezTo>
                  <a:cubicBezTo>
                    <a:pt x="1149779" y="287196"/>
                    <a:pt x="1133002" y="294658"/>
                    <a:pt x="1115060" y="295558"/>
                  </a:cubicBezTo>
                  <a:cubicBezTo>
                    <a:pt x="1108021" y="295716"/>
                    <a:pt x="1102147" y="292753"/>
                    <a:pt x="1097436" y="286719"/>
                  </a:cubicBezTo>
                  <a:cubicBezTo>
                    <a:pt x="1092726" y="280686"/>
                    <a:pt x="1091509" y="272006"/>
                    <a:pt x="1093732" y="260839"/>
                  </a:cubicBezTo>
                  <a:cubicBezTo>
                    <a:pt x="1097913" y="260839"/>
                    <a:pt x="1101353" y="260627"/>
                    <a:pt x="1104052" y="260257"/>
                  </a:cubicBezTo>
                  <a:cubicBezTo>
                    <a:pt x="1106751" y="259886"/>
                    <a:pt x="1110191" y="259251"/>
                    <a:pt x="1114372" y="258352"/>
                  </a:cubicBezTo>
                  <a:cubicBezTo>
                    <a:pt x="1123316" y="256393"/>
                    <a:pt x="1131096" y="251948"/>
                    <a:pt x="1137712" y="244909"/>
                  </a:cubicBezTo>
                  <a:cubicBezTo>
                    <a:pt x="1142634" y="238928"/>
                    <a:pt x="1146021" y="231889"/>
                    <a:pt x="1147820" y="223739"/>
                  </a:cubicBezTo>
                  <a:cubicBezTo>
                    <a:pt x="1149620" y="215589"/>
                    <a:pt x="1150043" y="207332"/>
                    <a:pt x="1149144" y="198970"/>
                  </a:cubicBezTo>
                  <a:cubicBezTo>
                    <a:pt x="1148720" y="193572"/>
                    <a:pt x="1147503" y="188438"/>
                    <a:pt x="1145545" y="183516"/>
                  </a:cubicBezTo>
                  <a:cubicBezTo>
                    <a:pt x="1143586" y="178594"/>
                    <a:pt x="1140623" y="174784"/>
                    <a:pt x="1136600" y="172085"/>
                  </a:cubicBezTo>
                  <a:cubicBezTo>
                    <a:pt x="1131837" y="169703"/>
                    <a:pt x="1126809" y="169015"/>
                    <a:pt x="1121570" y="170074"/>
                  </a:cubicBezTo>
                  <a:cubicBezTo>
                    <a:pt x="1112308" y="171873"/>
                    <a:pt x="1103787" y="175842"/>
                    <a:pt x="1096007" y="181982"/>
                  </a:cubicBezTo>
                  <a:cubicBezTo>
                    <a:pt x="1084046" y="191243"/>
                    <a:pt x="1074573" y="203363"/>
                    <a:pt x="1067640" y="218288"/>
                  </a:cubicBezTo>
                  <a:cubicBezTo>
                    <a:pt x="1060707" y="233212"/>
                    <a:pt x="1057214" y="248931"/>
                    <a:pt x="1057214" y="265391"/>
                  </a:cubicBezTo>
                  <a:cubicBezTo>
                    <a:pt x="1057214" y="273329"/>
                    <a:pt x="1058960" y="281480"/>
                    <a:pt x="1062347" y="289948"/>
                  </a:cubicBezTo>
                  <a:cubicBezTo>
                    <a:pt x="1065787" y="298416"/>
                    <a:pt x="1071080" y="305507"/>
                    <a:pt x="1078172" y="311276"/>
                  </a:cubicBezTo>
                  <a:cubicBezTo>
                    <a:pt x="1085264" y="317045"/>
                    <a:pt x="1094420" y="320062"/>
                    <a:pt x="1105640" y="320379"/>
                  </a:cubicBezTo>
                  <a:cubicBezTo>
                    <a:pt x="1124798" y="320379"/>
                    <a:pt x="1141258" y="315669"/>
                    <a:pt x="1155071" y="306248"/>
                  </a:cubicBezTo>
                  <a:cubicBezTo>
                    <a:pt x="1168884" y="296828"/>
                    <a:pt x="1180052" y="284761"/>
                    <a:pt x="1188572" y="270048"/>
                  </a:cubicBezTo>
                  <a:cubicBezTo>
                    <a:pt x="1190742" y="266343"/>
                    <a:pt x="1192700" y="262533"/>
                    <a:pt x="1194553" y="258722"/>
                  </a:cubicBezTo>
                  <a:cubicBezTo>
                    <a:pt x="1194659" y="259992"/>
                    <a:pt x="1194765" y="261262"/>
                    <a:pt x="1194870" y="262533"/>
                  </a:cubicBezTo>
                  <a:cubicBezTo>
                    <a:pt x="1195188" y="266714"/>
                    <a:pt x="1196088" y="271583"/>
                    <a:pt x="1197570" y="277087"/>
                  </a:cubicBezTo>
                  <a:cubicBezTo>
                    <a:pt x="1199051" y="282644"/>
                    <a:pt x="1201327" y="288042"/>
                    <a:pt x="1204397" y="293335"/>
                  </a:cubicBezTo>
                  <a:cubicBezTo>
                    <a:pt x="1207466" y="298627"/>
                    <a:pt x="1211436" y="303073"/>
                    <a:pt x="1216411" y="306566"/>
                  </a:cubicBezTo>
                  <a:cubicBezTo>
                    <a:pt x="1221333" y="310059"/>
                    <a:pt x="1227631" y="311858"/>
                    <a:pt x="1235252" y="311858"/>
                  </a:cubicBezTo>
                  <a:cubicBezTo>
                    <a:pt x="1245996" y="311858"/>
                    <a:pt x="1255681" y="309053"/>
                    <a:pt x="1264202" y="303443"/>
                  </a:cubicBezTo>
                  <a:cubicBezTo>
                    <a:pt x="1272722" y="297833"/>
                    <a:pt x="1280238" y="290424"/>
                    <a:pt x="1286747" y="281109"/>
                  </a:cubicBezTo>
                  <a:cubicBezTo>
                    <a:pt x="1293257" y="271847"/>
                    <a:pt x="1298973" y="261686"/>
                    <a:pt x="1303895" y="250731"/>
                  </a:cubicBezTo>
                  <a:cubicBezTo>
                    <a:pt x="1308817" y="239722"/>
                    <a:pt x="1313104" y="228820"/>
                    <a:pt x="1316809" y="217864"/>
                  </a:cubicBezTo>
                  <a:cubicBezTo>
                    <a:pt x="1320460" y="206962"/>
                    <a:pt x="1323583" y="196959"/>
                    <a:pt x="1326123" y="187803"/>
                  </a:cubicBezTo>
                  <a:cubicBezTo>
                    <a:pt x="1327923" y="181505"/>
                    <a:pt x="1329563" y="176160"/>
                    <a:pt x="1331045" y="171661"/>
                  </a:cubicBezTo>
                  <a:cubicBezTo>
                    <a:pt x="1326705" y="197700"/>
                    <a:pt x="1324006" y="215112"/>
                    <a:pt x="1322948" y="223898"/>
                  </a:cubicBezTo>
                  <a:cubicBezTo>
                    <a:pt x="1320407" y="250201"/>
                    <a:pt x="1318238" y="276611"/>
                    <a:pt x="1316438" y="303073"/>
                  </a:cubicBezTo>
                  <a:cubicBezTo>
                    <a:pt x="1315538" y="315034"/>
                    <a:pt x="1314639" y="326995"/>
                    <a:pt x="1313739" y="338956"/>
                  </a:cubicBezTo>
                  <a:lnTo>
                    <a:pt x="1313739" y="339167"/>
                  </a:lnTo>
                  <a:cubicBezTo>
                    <a:pt x="1313580" y="340491"/>
                    <a:pt x="1313527" y="341761"/>
                    <a:pt x="1313633" y="342872"/>
                  </a:cubicBezTo>
                  <a:cubicBezTo>
                    <a:pt x="1313686" y="343984"/>
                    <a:pt x="1314215" y="345095"/>
                    <a:pt x="1315115" y="346101"/>
                  </a:cubicBezTo>
                  <a:cubicBezTo>
                    <a:pt x="1321095" y="354463"/>
                    <a:pt x="1329140" y="358961"/>
                    <a:pt x="1339354" y="359543"/>
                  </a:cubicBezTo>
                  <a:cubicBezTo>
                    <a:pt x="1340413" y="359543"/>
                    <a:pt x="1341577" y="359332"/>
                    <a:pt x="1342953" y="358855"/>
                  </a:cubicBezTo>
                  <a:cubicBezTo>
                    <a:pt x="1344276" y="358432"/>
                    <a:pt x="1345441" y="357797"/>
                    <a:pt x="1346340" y="357056"/>
                  </a:cubicBezTo>
                  <a:cubicBezTo>
                    <a:pt x="1348722" y="355098"/>
                    <a:pt x="1351210" y="351922"/>
                    <a:pt x="1353750" y="347424"/>
                  </a:cubicBezTo>
                  <a:cubicBezTo>
                    <a:pt x="1356290" y="342925"/>
                    <a:pt x="1358090" y="339220"/>
                    <a:pt x="1359148" y="336204"/>
                  </a:cubicBezTo>
                  <a:cubicBezTo>
                    <a:pt x="1361689" y="329165"/>
                    <a:pt x="1367351" y="315245"/>
                    <a:pt x="1376084" y="294393"/>
                  </a:cubicBezTo>
                  <a:cubicBezTo>
                    <a:pt x="1384817" y="273541"/>
                    <a:pt x="1394078" y="252636"/>
                    <a:pt x="1403869" y="231625"/>
                  </a:cubicBezTo>
                  <a:cubicBezTo>
                    <a:pt x="1413660" y="210614"/>
                    <a:pt x="1421387" y="196430"/>
                    <a:pt x="1427103" y="189126"/>
                  </a:cubicBezTo>
                  <a:cubicBezTo>
                    <a:pt x="1429485" y="186427"/>
                    <a:pt x="1431073" y="186639"/>
                    <a:pt x="1431814" y="189709"/>
                  </a:cubicBezTo>
                  <a:cubicBezTo>
                    <a:pt x="1432555" y="192778"/>
                    <a:pt x="1432819" y="197806"/>
                    <a:pt x="1432608" y="204739"/>
                  </a:cubicBezTo>
                  <a:cubicBezTo>
                    <a:pt x="1432396" y="211672"/>
                    <a:pt x="1431972" y="219558"/>
                    <a:pt x="1431390" y="228396"/>
                  </a:cubicBezTo>
                  <a:cubicBezTo>
                    <a:pt x="1430808" y="239034"/>
                    <a:pt x="1430332" y="249566"/>
                    <a:pt x="1430067" y="259992"/>
                  </a:cubicBezTo>
                  <a:cubicBezTo>
                    <a:pt x="1429908" y="265549"/>
                    <a:pt x="1430173" y="269625"/>
                    <a:pt x="1430861" y="272324"/>
                  </a:cubicBezTo>
                  <a:cubicBezTo>
                    <a:pt x="1431549" y="275023"/>
                    <a:pt x="1432396" y="276875"/>
                    <a:pt x="1433454" y="277934"/>
                  </a:cubicBezTo>
                  <a:cubicBezTo>
                    <a:pt x="1434513" y="278992"/>
                    <a:pt x="1435465" y="279733"/>
                    <a:pt x="1436365" y="280157"/>
                  </a:cubicBezTo>
                  <a:cubicBezTo>
                    <a:pt x="1436788" y="280315"/>
                    <a:pt x="1437265" y="280527"/>
                    <a:pt x="1437688" y="280845"/>
                  </a:cubicBezTo>
                  <a:cubicBezTo>
                    <a:pt x="1439011" y="281586"/>
                    <a:pt x="1440440" y="281691"/>
                    <a:pt x="1441975" y="281162"/>
                  </a:cubicBezTo>
                  <a:cubicBezTo>
                    <a:pt x="1443457" y="280633"/>
                    <a:pt x="1444568" y="279627"/>
                    <a:pt x="1445362" y="278145"/>
                  </a:cubicBezTo>
                  <a:cubicBezTo>
                    <a:pt x="1446580" y="275023"/>
                    <a:pt x="1447162" y="271742"/>
                    <a:pt x="1447162" y="268301"/>
                  </a:cubicBezTo>
                  <a:lnTo>
                    <a:pt x="1447162" y="266290"/>
                  </a:lnTo>
                  <a:cubicBezTo>
                    <a:pt x="1447744" y="256870"/>
                    <a:pt x="1448644" y="244009"/>
                    <a:pt x="1449861" y="227708"/>
                  </a:cubicBezTo>
                  <a:cubicBezTo>
                    <a:pt x="1450761" y="215006"/>
                    <a:pt x="1451554" y="203204"/>
                    <a:pt x="1452348" y="192408"/>
                  </a:cubicBezTo>
                  <a:cubicBezTo>
                    <a:pt x="1453089" y="181558"/>
                    <a:pt x="1453407" y="174413"/>
                    <a:pt x="1453248" y="170973"/>
                  </a:cubicBezTo>
                  <a:cubicBezTo>
                    <a:pt x="1452931" y="162611"/>
                    <a:pt x="1449914" y="157160"/>
                    <a:pt x="1444145" y="154725"/>
                  </a:cubicBezTo>
                  <a:moveTo>
                    <a:pt x="3450462" y="171026"/>
                  </a:moveTo>
                  <a:cubicBezTo>
                    <a:pt x="3450091" y="167163"/>
                    <a:pt x="3448768" y="163723"/>
                    <a:pt x="3446545" y="160706"/>
                  </a:cubicBezTo>
                  <a:cubicBezTo>
                    <a:pt x="3439983" y="153085"/>
                    <a:pt x="3432732" y="150491"/>
                    <a:pt x="3424794" y="152979"/>
                  </a:cubicBezTo>
                  <a:cubicBezTo>
                    <a:pt x="3416855" y="155466"/>
                    <a:pt x="3409604" y="160865"/>
                    <a:pt x="3403041" y="169227"/>
                  </a:cubicBezTo>
                  <a:cubicBezTo>
                    <a:pt x="3387323" y="190026"/>
                    <a:pt x="3373457" y="213789"/>
                    <a:pt x="3361337" y="240516"/>
                  </a:cubicBezTo>
                  <a:cubicBezTo>
                    <a:pt x="3360014" y="243374"/>
                    <a:pt x="3358743" y="245068"/>
                    <a:pt x="3357526" y="245650"/>
                  </a:cubicBezTo>
                  <a:cubicBezTo>
                    <a:pt x="3356309" y="246232"/>
                    <a:pt x="3355727" y="244591"/>
                    <a:pt x="3355727" y="240728"/>
                  </a:cubicBezTo>
                  <a:cubicBezTo>
                    <a:pt x="3355727" y="239669"/>
                    <a:pt x="3356521" y="234959"/>
                    <a:pt x="3358108" y="226597"/>
                  </a:cubicBezTo>
                  <a:cubicBezTo>
                    <a:pt x="3359696" y="218235"/>
                    <a:pt x="3361654" y="208814"/>
                    <a:pt x="3364036" y="198335"/>
                  </a:cubicBezTo>
                  <a:cubicBezTo>
                    <a:pt x="3366418" y="187856"/>
                    <a:pt x="3368905" y="178965"/>
                    <a:pt x="3371446" y="171661"/>
                  </a:cubicBezTo>
                  <a:cubicBezTo>
                    <a:pt x="3375309" y="158060"/>
                    <a:pt x="3371287" y="147898"/>
                    <a:pt x="3359326" y="141177"/>
                  </a:cubicBezTo>
                  <a:cubicBezTo>
                    <a:pt x="3356468" y="139695"/>
                    <a:pt x="3353398" y="139060"/>
                    <a:pt x="3350117" y="139271"/>
                  </a:cubicBezTo>
                  <a:cubicBezTo>
                    <a:pt x="3346835" y="139483"/>
                    <a:pt x="3343766" y="140118"/>
                    <a:pt x="3340908" y="141177"/>
                  </a:cubicBezTo>
                  <a:cubicBezTo>
                    <a:pt x="3337468" y="142500"/>
                    <a:pt x="3334980" y="144617"/>
                    <a:pt x="3333393" y="147475"/>
                  </a:cubicBezTo>
                  <a:cubicBezTo>
                    <a:pt x="3331805" y="150333"/>
                    <a:pt x="3330641" y="153455"/>
                    <a:pt x="3329900" y="156895"/>
                  </a:cubicBezTo>
                  <a:cubicBezTo>
                    <a:pt x="3329741" y="157213"/>
                    <a:pt x="3329688" y="157477"/>
                    <a:pt x="3329688" y="157795"/>
                  </a:cubicBezTo>
                  <a:cubicBezTo>
                    <a:pt x="3329529" y="157954"/>
                    <a:pt x="3329476" y="158165"/>
                    <a:pt x="3329476" y="158483"/>
                  </a:cubicBezTo>
                  <a:cubicBezTo>
                    <a:pt x="3329476" y="158642"/>
                    <a:pt x="3329423" y="158801"/>
                    <a:pt x="3329264" y="158906"/>
                  </a:cubicBezTo>
                  <a:cubicBezTo>
                    <a:pt x="3321485" y="172349"/>
                    <a:pt x="3312646" y="181770"/>
                    <a:pt x="3302697" y="187062"/>
                  </a:cubicBezTo>
                  <a:cubicBezTo>
                    <a:pt x="3292747" y="192355"/>
                    <a:pt x="3283220" y="194631"/>
                    <a:pt x="3274117" y="193890"/>
                  </a:cubicBezTo>
                  <a:cubicBezTo>
                    <a:pt x="3270518" y="189550"/>
                    <a:pt x="3265173" y="186268"/>
                    <a:pt x="3257975" y="184046"/>
                  </a:cubicBezTo>
                  <a:cubicBezTo>
                    <a:pt x="3253635" y="182722"/>
                    <a:pt x="3250037" y="183093"/>
                    <a:pt x="3247231" y="185157"/>
                  </a:cubicBezTo>
                  <a:lnTo>
                    <a:pt x="3247020" y="185157"/>
                  </a:lnTo>
                  <a:lnTo>
                    <a:pt x="3246808" y="185369"/>
                  </a:lnTo>
                  <a:cubicBezTo>
                    <a:pt x="3244268" y="186586"/>
                    <a:pt x="3242362" y="188756"/>
                    <a:pt x="3241092" y="191878"/>
                  </a:cubicBezTo>
                  <a:cubicBezTo>
                    <a:pt x="3239822" y="195001"/>
                    <a:pt x="3240404" y="198812"/>
                    <a:pt x="3242892" y="203204"/>
                  </a:cubicBezTo>
                  <a:cubicBezTo>
                    <a:pt x="3245379" y="207597"/>
                    <a:pt x="3250936" y="212413"/>
                    <a:pt x="3259616" y="217653"/>
                  </a:cubicBezTo>
                  <a:cubicBezTo>
                    <a:pt x="3259616" y="217811"/>
                    <a:pt x="3259669" y="217864"/>
                    <a:pt x="3259828" y="217864"/>
                  </a:cubicBezTo>
                  <a:cubicBezTo>
                    <a:pt x="3259245" y="224903"/>
                    <a:pt x="3257446" y="232736"/>
                    <a:pt x="3254429" y="241416"/>
                  </a:cubicBezTo>
                  <a:cubicBezTo>
                    <a:pt x="3251413" y="250095"/>
                    <a:pt x="3247549" y="258140"/>
                    <a:pt x="3242786" y="265655"/>
                  </a:cubicBezTo>
                  <a:cubicBezTo>
                    <a:pt x="3239187" y="272218"/>
                    <a:pt x="3234318" y="277193"/>
                    <a:pt x="3228232" y="280474"/>
                  </a:cubicBezTo>
                  <a:cubicBezTo>
                    <a:pt x="3226750" y="281056"/>
                    <a:pt x="3225215" y="281003"/>
                    <a:pt x="3223627" y="280262"/>
                  </a:cubicBezTo>
                  <a:cubicBezTo>
                    <a:pt x="3222040" y="279521"/>
                    <a:pt x="3221193" y="278145"/>
                    <a:pt x="3221034" y="276240"/>
                  </a:cubicBezTo>
                  <a:lnTo>
                    <a:pt x="3221034" y="272853"/>
                  </a:lnTo>
                  <a:cubicBezTo>
                    <a:pt x="3221034" y="269413"/>
                    <a:pt x="3221193" y="265973"/>
                    <a:pt x="3221457" y="262533"/>
                  </a:cubicBezTo>
                  <a:cubicBezTo>
                    <a:pt x="3222516" y="247608"/>
                    <a:pt x="3224897" y="232842"/>
                    <a:pt x="3228655" y="218341"/>
                  </a:cubicBezTo>
                  <a:cubicBezTo>
                    <a:pt x="3228973" y="217123"/>
                    <a:pt x="3229396" y="215589"/>
                    <a:pt x="3229978" y="213630"/>
                  </a:cubicBezTo>
                  <a:cubicBezTo>
                    <a:pt x="3230560" y="212149"/>
                    <a:pt x="3231090" y="210508"/>
                    <a:pt x="3231566" y="208708"/>
                  </a:cubicBezTo>
                  <a:cubicBezTo>
                    <a:pt x="3232307" y="207068"/>
                    <a:pt x="3233471" y="204580"/>
                    <a:pt x="3235059" y="201193"/>
                  </a:cubicBezTo>
                  <a:cubicBezTo>
                    <a:pt x="3236647" y="197806"/>
                    <a:pt x="3238182" y="194789"/>
                    <a:pt x="3239663" y="192090"/>
                  </a:cubicBezTo>
                  <a:cubicBezTo>
                    <a:pt x="3241304" y="189232"/>
                    <a:pt x="3242521" y="187062"/>
                    <a:pt x="3243262" y="185580"/>
                  </a:cubicBezTo>
                  <a:cubicBezTo>
                    <a:pt x="3244003" y="184098"/>
                    <a:pt x="3244374" y="182881"/>
                    <a:pt x="3244374" y="181982"/>
                  </a:cubicBezTo>
                  <a:cubicBezTo>
                    <a:pt x="3244374" y="181082"/>
                    <a:pt x="3244215" y="180129"/>
                    <a:pt x="3243950" y="179071"/>
                  </a:cubicBezTo>
                  <a:cubicBezTo>
                    <a:pt x="3243051" y="176954"/>
                    <a:pt x="3240775" y="175578"/>
                    <a:pt x="3237123" y="174943"/>
                  </a:cubicBezTo>
                  <a:cubicBezTo>
                    <a:pt x="3233471" y="174255"/>
                    <a:pt x="3229290" y="175154"/>
                    <a:pt x="3224686" y="177536"/>
                  </a:cubicBezTo>
                  <a:cubicBezTo>
                    <a:pt x="3215106" y="183516"/>
                    <a:pt x="3207697" y="193096"/>
                    <a:pt x="3202510" y="206221"/>
                  </a:cubicBezTo>
                  <a:cubicBezTo>
                    <a:pt x="3202352" y="206644"/>
                    <a:pt x="3202193" y="207121"/>
                    <a:pt x="3202087" y="207544"/>
                  </a:cubicBezTo>
                  <a:lnTo>
                    <a:pt x="3202087" y="207756"/>
                  </a:lnTo>
                  <a:cubicBezTo>
                    <a:pt x="3199970" y="212995"/>
                    <a:pt x="3198700" y="216965"/>
                    <a:pt x="3198276" y="219664"/>
                  </a:cubicBezTo>
                  <a:cubicBezTo>
                    <a:pt x="3198118" y="220246"/>
                    <a:pt x="3197959" y="220881"/>
                    <a:pt x="3197853" y="221463"/>
                  </a:cubicBezTo>
                  <a:cubicBezTo>
                    <a:pt x="3197747" y="221940"/>
                    <a:pt x="3197641" y="222469"/>
                    <a:pt x="3197483" y="222945"/>
                  </a:cubicBezTo>
                  <a:cubicBezTo>
                    <a:pt x="3197218" y="223580"/>
                    <a:pt x="3196953" y="224162"/>
                    <a:pt x="3196742" y="224797"/>
                  </a:cubicBezTo>
                  <a:cubicBezTo>
                    <a:pt x="3194201" y="231995"/>
                    <a:pt x="3191978" y="238928"/>
                    <a:pt x="3190020" y="245650"/>
                  </a:cubicBezTo>
                  <a:cubicBezTo>
                    <a:pt x="3186580" y="258193"/>
                    <a:pt x="3181552" y="270842"/>
                    <a:pt x="3174990" y="283544"/>
                  </a:cubicBezTo>
                  <a:cubicBezTo>
                    <a:pt x="3173031" y="287407"/>
                    <a:pt x="3170279" y="291112"/>
                    <a:pt x="3166680" y="294552"/>
                  </a:cubicBezTo>
                  <a:cubicBezTo>
                    <a:pt x="3163082" y="297992"/>
                    <a:pt x="3159112" y="299421"/>
                    <a:pt x="3154772" y="298786"/>
                  </a:cubicBezTo>
                  <a:cubicBezTo>
                    <a:pt x="3153290" y="298627"/>
                    <a:pt x="3152179" y="296457"/>
                    <a:pt x="3151385" y="292276"/>
                  </a:cubicBezTo>
                  <a:cubicBezTo>
                    <a:pt x="3150644" y="288095"/>
                    <a:pt x="3150697" y="281003"/>
                    <a:pt x="3151597" y="270948"/>
                  </a:cubicBezTo>
                  <a:cubicBezTo>
                    <a:pt x="3152497" y="260945"/>
                    <a:pt x="3154825" y="247079"/>
                    <a:pt x="3158530" y="229455"/>
                  </a:cubicBezTo>
                  <a:cubicBezTo>
                    <a:pt x="3158689" y="229031"/>
                    <a:pt x="3158742" y="228661"/>
                    <a:pt x="3158742" y="228343"/>
                  </a:cubicBezTo>
                  <a:cubicBezTo>
                    <a:pt x="3160859" y="218764"/>
                    <a:pt x="3162923" y="209185"/>
                    <a:pt x="3165040" y="199658"/>
                  </a:cubicBezTo>
                  <a:cubicBezTo>
                    <a:pt x="3166098" y="193519"/>
                    <a:pt x="3164616" y="188385"/>
                    <a:pt x="3160541" y="184204"/>
                  </a:cubicBezTo>
                  <a:cubicBezTo>
                    <a:pt x="3156519" y="179282"/>
                    <a:pt x="3151703" y="176266"/>
                    <a:pt x="3146199" y="175260"/>
                  </a:cubicBezTo>
                  <a:cubicBezTo>
                    <a:pt x="3144981" y="175101"/>
                    <a:pt x="3143446" y="175101"/>
                    <a:pt x="3141594" y="175260"/>
                  </a:cubicBezTo>
                  <a:cubicBezTo>
                    <a:pt x="3139742" y="175419"/>
                    <a:pt x="3138366" y="175948"/>
                    <a:pt x="3137466" y="176848"/>
                  </a:cubicBezTo>
                  <a:cubicBezTo>
                    <a:pt x="3137307" y="176848"/>
                    <a:pt x="3137254" y="176901"/>
                    <a:pt x="3137254" y="177060"/>
                  </a:cubicBezTo>
                  <a:cubicBezTo>
                    <a:pt x="3136672" y="177800"/>
                    <a:pt x="3136143" y="179018"/>
                    <a:pt x="3135667" y="180658"/>
                  </a:cubicBezTo>
                  <a:cubicBezTo>
                    <a:pt x="3135243" y="182299"/>
                    <a:pt x="3134820" y="183887"/>
                    <a:pt x="3134555" y="185369"/>
                  </a:cubicBezTo>
                  <a:cubicBezTo>
                    <a:pt x="3134238" y="186692"/>
                    <a:pt x="3134026" y="187750"/>
                    <a:pt x="3133867" y="188491"/>
                  </a:cubicBezTo>
                  <a:cubicBezTo>
                    <a:pt x="3126828" y="213154"/>
                    <a:pt x="3122118" y="238505"/>
                    <a:pt x="3119736" y="264491"/>
                  </a:cubicBezTo>
                  <a:cubicBezTo>
                    <a:pt x="3118837" y="271689"/>
                    <a:pt x="3118519" y="279839"/>
                    <a:pt x="3118837" y="288942"/>
                  </a:cubicBezTo>
                  <a:cubicBezTo>
                    <a:pt x="3119154" y="298045"/>
                    <a:pt x="3120954" y="305772"/>
                    <a:pt x="3124235" y="312017"/>
                  </a:cubicBezTo>
                  <a:cubicBezTo>
                    <a:pt x="3125875" y="315298"/>
                    <a:pt x="3128786" y="318527"/>
                    <a:pt x="3132968" y="321649"/>
                  </a:cubicBezTo>
                  <a:cubicBezTo>
                    <a:pt x="3137148" y="324772"/>
                    <a:pt x="3142388" y="326413"/>
                    <a:pt x="3148686" y="326571"/>
                  </a:cubicBezTo>
                  <a:cubicBezTo>
                    <a:pt x="3153767" y="326254"/>
                    <a:pt x="3158371" y="324613"/>
                    <a:pt x="3162499" y="321544"/>
                  </a:cubicBezTo>
                  <a:cubicBezTo>
                    <a:pt x="3166627" y="318474"/>
                    <a:pt x="3170068" y="315140"/>
                    <a:pt x="3172820" y="311435"/>
                  </a:cubicBezTo>
                  <a:cubicBezTo>
                    <a:pt x="3175572" y="307783"/>
                    <a:pt x="3177636" y="304819"/>
                    <a:pt x="3179012" y="302597"/>
                  </a:cubicBezTo>
                  <a:cubicBezTo>
                    <a:pt x="3183775" y="294499"/>
                    <a:pt x="3187691" y="286296"/>
                    <a:pt x="3190655" y="277934"/>
                  </a:cubicBezTo>
                  <a:cubicBezTo>
                    <a:pt x="3191449" y="275764"/>
                    <a:pt x="3192137" y="273488"/>
                    <a:pt x="3192878" y="271265"/>
                  </a:cubicBezTo>
                  <a:cubicBezTo>
                    <a:pt x="3194201" y="278198"/>
                    <a:pt x="3196795" y="284973"/>
                    <a:pt x="3200711" y="291641"/>
                  </a:cubicBezTo>
                  <a:cubicBezTo>
                    <a:pt x="3205633" y="299104"/>
                    <a:pt x="3212248" y="304502"/>
                    <a:pt x="3220558" y="307783"/>
                  </a:cubicBezTo>
                  <a:cubicBezTo>
                    <a:pt x="3228867" y="311064"/>
                    <a:pt x="3237176" y="310800"/>
                    <a:pt x="3245538" y="306883"/>
                  </a:cubicBezTo>
                  <a:cubicBezTo>
                    <a:pt x="3253159" y="302702"/>
                    <a:pt x="3259563" y="296510"/>
                    <a:pt x="3264697" y="288360"/>
                  </a:cubicBezTo>
                  <a:cubicBezTo>
                    <a:pt x="3269830" y="280209"/>
                    <a:pt x="3273694" y="271953"/>
                    <a:pt x="3276234" y="263591"/>
                  </a:cubicBezTo>
                  <a:cubicBezTo>
                    <a:pt x="3279516" y="254912"/>
                    <a:pt x="3281685" y="243850"/>
                    <a:pt x="3282744" y="230407"/>
                  </a:cubicBezTo>
                  <a:cubicBezTo>
                    <a:pt x="3282903" y="227867"/>
                    <a:pt x="3282956" y="225485"/>
                    <a:pt x="3282956" y="223210"/>
                  </a:cubicBezTo>
                  <a:cubicBezTo>
                    <a:pt x="3282797" y="220511"/>
                    <a:pt x="3282638" y="217970"/>
                    <a:pt x="3282532" y="215589"/>
                  </a:cubicBezTo>
                  <a:cubicBezTo>
                    <a:pt x="3298515" y="211249"/>
                    <a:pt x="3311852" y="201987"/>
                    <a:pt x="3322437" y="187803"/>
                  </a:cubicBezTo>
                  <a:cubicBezTo>
                    <a:pt x="3322278" y="188385"/>
                    <a:pt x="3322120" y="189020"/>
                    <a:pt x="3322014" y="189603"/>
                  </a:cubicBezTo>
                  <a:cubicBezTo>
                    <a:pt x="3321696" y="190502"/>
                    <a:pt x="3321485" y="191296"/>
                    <a:pt x="3321326" y="192090"/>
                  </a:cubicBezTo>
                  <a:cubicBezTo>
                    <a:pt x="3315663" y="217070"/>
                    <a:pt x="3311746" y="242315"/>
                    <a:pt x="3309683" y="267878"/>
                  </a:cubicBezTo>
                  <a:cubicBezTo>
                    <a:pt x="3309365" y="269995"/>
                    <a:pt x="3309153" y="272059"/>
                    <a:pt x="3308995" y="274176"/>
                  </a:cubicBezTo>
                  <a:cubicBezTo>
                    <a:pt x="3307777" y="284920"/>
                    <a:pt x="3307513" y="295769"/>
                    <a:pt x="3308095" y="306672"/>
                  </a:cubicBezTo>
                  <a:cubicBezTo>
                    <a:pt x="3308677" y="317574"/>
                    <a:pt x="3312117" y="327524"/>
                    <a:pt x="3318415" y="336521"/>
                  </a:cubicBezTo>
                  <a:cubicBezTo>
                    <a:pt x="3320373" y="339379"/>
                    <a:pt x="3322808" y="341549"/>
                    <a:pt x="3325825" y="343031"/>
                  </a:cubicBezTo>
                  <a:cubicBezTo>
                    <a:pt x="3328524" y="344089"/>
                    <a:pt x="3331223" y="344142"/>
                    <a:pt x="3334028" y="343243"/>
                  </a:cubicBezTo>
                  <a:cubicBezTo>
                    <a:pt x="3336780" y="342343"/>
                    <a:pt x="3339161" y="340914"/>
                    <a:pt x="3341067" y="339009"/>
                  </a:cubicBezTo>
                  <a:cubicBezTo>
                    <a:pt x="3344824" y="334669"/>
                    <a:pt x="3347100" y="329641"/>
                    <a:pt x="3348000" y="323978"/>
                  </a:cubicBezTo>
                  <a:cubicBezTo>
                    <a:pt x="3348159" y="323237"/>
                    <a:pt x="3348370" y="322496"/>
                    <a:pt x="3348688" y="321755"/>
                  </a:cubicBezTo>
                  <a:cubicBezTo>
                    <a:pt x="3350487" y="315616"/>
                    <a:pt x="3352657" y="309636"/>
                    <a:pt x="3355198" y="303814"/>
                  </a:cubicBezTo>
                  <a:cubicBezTo>
                    <a:pt x="3365200" y="280792"/>
                    <a:pt x="3375891" y="258193"/>
                    <a:pt x="3387270" y="235965"/>
                  </a:cubicBezTo>
                  <a:cubicBezTo>
                    <a:pt x="3398649" y="213789"/>
                    <a:pt x="3411245" y="192196"/>
                    <a:pt x="3425164" y="171291"/>
                  </a:cubicBezTo>
                  <a:cubicBezTo>
                    <a:pt x="3425905" y="170074"/>
                    <a:pt x="3426804" y="169121"/>
                    <a:pt x="3427863" y="168380"/>
                  </a:cubicBezTo>
                  <a:cubicBezTo>
                    <a:pt x="3428445" y="168062"/>
                    <a:pt x="3429080" y="167957"/>
                    <a:pt x="3429768" y="167957"/>
                  </a:cubicBezTo>
                  <a:cubicBezTo>
                    <a:pt x="3430456" y="167957"/>
                    <a:pt x="3431092" y="168168"/>
                    <a:pt x="3431674" y="168645"/>
                  </a:cubicBezTo>
                  <a:cubicBezTo>
                    <a:pt x="3432097" y="169068"/>
                    <a:pt x="3432362" y="169597"/>
                    <a:pt x="3432467" y="170232"/>
                  </a:cubicBezTo>
                  <a:cubicBezTo>
                    <a:pt x="3432520" y="170814"/>
                    <a:pt x="3432573" y="171450"/>
                    <a:pt x="3432573" y="172032"/>
                  </a:cubicBezTo>
                  <a:cubicBezTo>
                    <a:pt x="3432573" y="188491"/>
                    <a:pt x="3430933" y="204792"/>
                    <a:pt x="3427651" y="220934"/>
                  </a:cubicBezTo>
                  <a:cubicBezTo>
                    <a:pt x="3427492" y="221516"/>
                    <a:pt x="3427440" y="222045"/>
                    <a:pt x="3427440" y="222522"/>
                  </a:cubicBezTo>
                  <a:cubicBezTo>
                    <a:pt x="3426222" y="228820"/>
                    <a:pt x="3425217" y="235065"/>
                    <a:pt x="3424317" y="241363"/>
                  </a:cubicBezTo>
                  <a:cubicBezTo>
                    <a:pt x="3423894" y="243480"/>
                    <a:pt x="3423470" y="246232"/>
                    <a:pt x="3423206" y="249672"/>
                  </a:cubicBezTo>
                  <a:lnTo>
                    <a:pt x="3423206" y="249884"/>
                  </a:lnTo>
                  <a:cubicBezTo>
                    <a:pt x="3423047" y="252001"/>
                    <a:pt x="3422994" y="254012"/>
                    <a:pt x="3422994" y="255917"/>
                  </a:cubicBezTo>
                  <a:lnTo>
                    <a:pt x="3422994" y="260151"/>
                  </a:lnTo>
                  <a:cubicBezTo>
                    <a:pt x="3422994" y="267455"/>
                    <a:pt x="3424264" y="273382"/>
                    <a:pt x="3426804" y="277881"/>
                  </a:cubicBezTo>
                  <a:cubicBezTo>
                    <a:pt x="3429345" y="282379"/>
                    <a:pt x="3432044" y="285555"/>
                    <a:pt x="3434902" y="287407"/>
                  </a:cubicBezTo>
                  <a:cubicBezTo>
                    <a:pt x="3437760" y="289260"/>
                    <a:pt x="3439665" y="290212"/>
                    <a:pt x="3440724" y="290212"/>
                  </a:cubicBezTo>
                  <a:cubicBezTo>
                    <a:pt x="3441465" y="290212"/>
                    <a:pt x="3441994" y="289418"/>
                    <a:pt x="3442312" y="287725"/>
                  </a:cubicBezTo>
                  <a:cubicBezTo>
                    <a:pt x="3442629" y="286084"/>
                    <a:pt x="3442735" y="284073"/>
                    <a:pt x="3442629" y="281691"/>
                  </a:cubicBezTo>
                  <a:cubicBezTo>
                    <a:pt x="3442576" y="279310"/>
                    <a:pt x="3442417" y="276981"/>
                    <a:pt x="3442312" y="274758"/>
                  </a:cubicBezTo>
                  <a:cubicBezTo>
                    <a:pt x="3442153" y="272641"/>
                    <a:pt x="3442100" y="270948"/>
                    <a:pt x="3442100" y="269625"/>
                  </a:cubicBezTo>
                  <a:cubicBezTo>
                    <a:pt x="3442100" y="267666"/>
                    <a:pt x="3442312" y="264597"/>
                    <a:pt x="3442788" y="260310"/>
                  </a:cubicBezTo>
                  <a:cubicBezTo>
                    <a:pt x="3443211" y="256076"/>
                    <a:pt x="3443582" y="252477"/>
                    <a:pt x="3443899" y="249672"/>
                  </a:cubicBezTo>
                  <a:cubicBezTo>
                    <a:pt x="3447181" y="227391"/>
                    <a:pt x="3449509" y="205057"/>
                    <a:pt x="3450832" y="182617"/>
                  </a:cubicBezTo>
                  <a:cubicBezTo>
                    <a:pt x="3451150" y="178859"/>
                    <a:pt x="3451097" y="175048"/>
                    <a:pt x="3450726" y="171185"/>
                  </a:cubicBezTo>
                  <a:moveTo>
                    <a:pt x="3117566" y="103971"/>
                  </a:moveTo>
                  <a:cubicBezTo>
                    <a:pt x="3120689" y="103812"/>
                    <a:pt x="3123759" y="103759"/>
                    <a:pt x="3126775" y="103759"/>
                  </a:cubicBezTo>
                  <a:cubicBezTo>
                    <a:pt x="3129792" y="103759"/>
                    <a:pt x="3132703" y="103706"/>
                    <a:pt x="3135508" y="103547"/>
                  </a:cubicBezTo>
                  <a:cubicBezTo>
                    <a:pt x="3162711" y="103706"/>
                    <a:pt x="3187003" y="108258"/>
                    <a:pt x="3208385" y="117202"/>
                  </a:cubicBezTo>
                  <a:cubicBezTo>
                    <a:pt x="3210343" y="118102"/>
                    <a:pt x="3212989" y="119001"/>
                    <a:pt x="3216324" y="119901"/>
                  </a:cubicBezTo>
                  <a:cubicBezTo>
                    <a:pt x="3219711" y="120801"/>
                    <a:pt x="3222727" y="120854"/>
                    <a:pt x="3225427" y="120007"/>
                  </a:cubicBezTo>
                  <a:cubicBezTo>
                    <a:pt x="3228126" y="119213"/>
                    <a:pt x="3229555" y="116620"/>
                    <a:pt x="3229713" y="112280"/>
                  </a:cubicBezTo>
                  <a:cubicBezTo>
                    <a:pt x="3229555" y="104500"/>
                    <a:pt x="3226221" y="98255"/>
                    <a:pt x="3219605" y="93439"/>
                  </a:cubicBezTo>
                  <a:cubicBezTo>
                    <a:pt x="3215265" y="90898"/>
                    <a:pt x="3210714" y="89575"/>
                    <a:pt x="3205950" y="89416"/>
                  </a:cubicBezTo>
                  <a:cubicBezTo>
                    <a:pt x="3204892" y="89258"/>
                    <a:pt x="3203939" y="89099"/>
                    <a:pt x="3203040" y="88993"/>
                  </a:cubicBezTo>
                  <a:cubicBezTo>
                    <a:pt x="3196001" y="87935"/>
                    <a:pt x="3189067" y="87141"/>
                    <a:pt x="3182187" y="86506"/>
                  </a:cubicBezTo>
                  <a:cubicBezTo>
                    <a:pt x="3168109" y="85183"/>
                    <a:pt x="3154084" y="84389"/>
                    <a:pt x="3140007" y="84283"/>
                  </a:cubicBezTo>
                  <a:cubicBezTo>
                    <a:pt x="3134026" y="84283"/>
                    <a:pt x="3127887" y="84230"/>
                    <a:pt x="3121642" y="84071"/>
                  </a:cubicBezTo>
                  <a:cubicBezTo>
                    <a:pt x="3126299" y="61790"/>
                    <a:pt x="3131591" y="39879"/>
                    <a:pt x="3137572" y="18392"/>
                  </a:cubicBezTo>
                  <a:cubicBezTo>
                    <a:pt x="3138630" y="14370"/>
                    <a:pt x="3138630" y="10612"/>
                    <a:pt x="3137678" y="7172"/>
                  </a:cubicBezTo>
                  <a:cubicBezTo>
                    <a:pt x="3136725" y="3732"/>
                    <a:pt x="3134185" y="1721"/>
                    <a:pt x="3130162" y="1138"/>
                  </a:cubicBezTo>
                  <a:cubicBezTo>
                    <a:pt x="3125981" y="821"/>
                    <a:pt x="3122700" y="1456"/>
                    <a:pt x="3120318" y="2938"/>
                  </a:cubicBezTo>
                  <a:cubicBezTo>
                    <a:pt x="3117937" y="4420"/>
                    <a:pt x="3116191" y="6166"/>
                    <a:pt x="3115185" y="8230"/>
                  </a:cubicBezTo>
                  <a:cubicBezTo>
                    <a:pt x="3114126" y="10241"/>
                    <a:pt x="3113438" y="11882"/>
                    <a:pt x="3113174" y="13046"/>
                  </a:cubicBezTo>
                  <a:cubicBezTo>
                    <a:pt x="3113015" y="13364"/>
                    <a:pt x="3112856" y="13576"/>
                    <a:pt x="3112750" y="13734"/>
                  </a:cubicBezTo>
                  <a:cubicBezTo>
                    <a:pt x="3107669" y="26595"/>
                    <a:pt x="3103488" y="40038"/>
                    <a:pt x="3100207" y="54116"/>
                  </a:cubicBezTo>
                  <a:cubicBezTo>
                    <a:pt x="3096185" y="66500"/>
                    <a:pt x="3092798" y="76715"/>
                    <a:pt x="3090098" y="84600"/>
                  </a:cubicBezTo>
                  <a:cubicBezTo>
                    <a:pt x="3071734" y="84918"/>
                    <a:pt x="3054269" y="86241"/>
                    <a:pt x="3037862" y="88623"/>
                  </a:cubicBezTo>
                  <a:cubicBezTo>
                    <a:pt x="3036804" y="88781"/>
                    <a:pt x="3035745" y="88940"/>
                    <a:pt x="3034740" y="89046"/>
                  </a:cubicBezTo>
                  <a:cubicBezTo>
                    <a:pt x="3032199" y="89628"/>
                    <a:pt x="3029659" y="89999"/>
                    <a:pt x="3027118" y="90157"/>
                  </a:cubicBezTo>
                  <a:cubicBezTo>
                    <a:pt x="3024578" y="90316"/>
                    <a:pt x="3022249" y="89999"/>
                    <a:pt x="3020185" y="89258"/>
                  </a:cubicBezTo>
                  <a:cubicBezTo>
                    <a:pt x="3018968" y="88834"/>
                    <a:pt x="3018015" y="88305"/>
                    <a:pt x="3017275" y="87670"/>
                  </a:cubicBezTo>
                  <a:cubicBezTo>
                    <a:pt x="3015951" y="86929"/>
                    <a:pt x="3014787" y="86611"/>
                    <a:pt x="3013781" y="86664"/>
                  </a:cubicBezTo>
                  <a:cubicBezTo>
                    <a:pt x="3012829" y="86717"/>
                    <a:pt x="3011559" y="87776"/>
                    <a:pt x="3010077" y="89681"/>
                  </a:cubicBezTo>
                  <a:cubicBezTo>
                    <a:pt x="3006954" y="93703"/>
                    <a:pt x="3005949" y="97990"/>
                    <a:pt x="3007166" y="102436"/>
                  </a:cubicBezTo>
                  <a:cubicBezTo>
                    <a:pt x="3008383" y="106935"/>
                    <a:pt x="3010765" y="110692"/>
                    <a:pt x="3014469" y="113762"/>
                  </a:cubicBezTo>
                  <a:cubicBezTo>
                    <a:pt x="3018121" y="116831"/>
                    <a:pt x="3022302" y="118155"/>
                    <a:pt x="3026907" y="117678"/>
                  </a:cubicBezTo>
                  <a:cubicBezTo>
                    <a:pt x="3031564" y="116937"/>
                    <a:pt x="3036327" y="115561"/>
                    <a:pt x="3041249" y="113656"/>
                  </a:cubicBezTo>
                  <a:cubicBezTo>
                    <a:pt x="3044530" y="112333"/>
                    <a:pt x="3047759" y="111274"/>
                    <a:pt x="3050881" y="110533"/>
                  </a:cubicBezTo>
                  <a:cubicBezTo>
                    <a:pt x="3061202" y="108152"/>
                    <a:pt x="3072051" y="106511"/>
                    <a:pt x="3083377" y="105611"/>
                  </a:cubicBezTo>
                  <a:cubicBezTo>
                    <a:pt x="3075756" y="128792"/>
                    <a:pt x="3066388" y="154514"/>
                    <a:pt x="3055327" y="182881"/>
                  </a:cubicBezTo>
                  <a:cubicBezTo>
                    <a:pt x="3044266" y="211196"/>
                    <a:pt x="3033628" y="235806"/>
                    <a:pt x="3023467" y="256658"/>
                  </a:cubicBezTo>
                  <a:cubicBezTo>
                    <a:pt x="3013305" y="277510"/>
                    <a:pt x="3005684" y="288519"/>
                    <a:pt x="3000603" y="289736"/>
                  </a:cubicBezTo>
                  <a:cubicBezTo>
                    <a:pt x="2998486" y="289577"/>
                    <a:pt x="2997216" y="287248"/>
                    <a:pt x="2996792" y="282803"/>
                  </a:cubicBezTo>
                  <a:cubicBezTo>
                    <a:pt x="2997692" y="271742"/>
                    <a:pt x="3000444" y="258828"/>
                    <a:pt x="3005102" y="244009"/>
                  </a:cubicBezTo>
                  <a:cubicBezTo>
                    <a:pt x="3009759" y="229190"/>
                    <a:pt x="3014152" y="216859"/>
                    <a:pt x="3018333" y="207015"/>
                  </a:cubicBezTo>
                  <a:cubicBezTo>
                    <a:pt x="3018756" y="206115"/>
                    <a:pt x="3019127" y="205321"/>
                    <a:pt x="3019444" y="204527"/>
                  </a:cubicBezTo>
                  <a:cubicBezTo>
                    <a:pt x="3020503" y="202146"/>
                    <a:pt x="3021297" y="200135"/>
                    <a:pt x="3021932" y="198494"/>
                  </a:cubicBezTo>
                  <a:cubicBezTo>
                    <a:pt x="3022514" y="196853"/>
                    <a:pt x="3022990" y="195054"/>
                    <a:pt x="3023414" y="193096"/>
                  </a:cubicBezTo>
                  <a:cubicBezTo>
                    <a:pt x="3023784" y="191137"/>
                    <a:pt x="3024102" y="188491"/>
                    <a:pt x="3024419" y="184998"/>
                  </a:cubicBezTo>
                  <a:cubicBezTo>
                    <a:pt x="3024737" y="178277"/>
                    <a:pt x="3022832" y="172614"/>
                    <a:pt x="3018703" y="168062"/>
                  </a:cubicBezTo>
                  <a:cubicBezTo>
                    <a:pt x="3014575" y="163511"/>
                    <a:pt x="3009865" y="161976"/>
                    <a:pt x="3004467" y="163458"/>
                  </a:cubicBezTo>
                  <a:cubicBezTo>
                    <a:pt x="3003567" y="163881"/>
                    <a:pt x="3002508" y="164781"/>
                    <a:pt x="3001238" y="166051"/>
                  </a:cubicBezTo>
                  <a:cubicBezTo>
                    <a:pt x="2999968" y="167321"/>
                    <a:pt x="2998857" y="168592"/>
                    <a:pt x="2997851" y="169862"/>
                  </a:cubicBezTo>
                  <a:cubicBezTo>
                    <a:pt x="2996898" y="171132"/>
                    <a:pt x="2996316" y="171926"/>
                    <a:pt x="2996157" y="172243"/>
                  </a:cubicBezTo>
                  <a:cubicBezTo>
                    <a:pt x="2992400" y="177642"/>
                    <a:pt x="2986419" y="185580"/>
                    <a:pt x="2978216" y="196112"/>
                  </a:cubicBezTo>
                  <a:cubicBezTo>
                    <a:pt x="2970013" y="206644"/>
                    <a:pt x="2961333" y="217441"/>
                    <a:pt x="2952177" y="228396"/>
                  </a:cubicBezTo>
                  <a:cubicBezTo>
                    <a:pt x="2943074" y="239405"/>
                    <a:pt x="2935347" y="248243"/>
                    <a:pt x="2929102" y="254964"/>
                  </a:cubicBezTo>
                  <a:lnTo>
                    <a:pt x="2929314" y="255388"/>
                  </a:lnTo>
                  <a:lnTo>
                    <a:pt x="2929102" y="255176"/>
                  </a:lnTo>
                  <a:lnTo>
                    <a:pt x="2928890" y="255176"/>
                  </a:lnTo>
                  <a:cubicBezTo>
                    <a:pt x="2935188" y="234271"/>
                    <a:pt x="2945403" y="216594"/>
                    <a:pt x="2959587" y="202252"/>
                  </a:cubicBezTo>
                  <a:cubicBezTo>
                    <a:pt x="2961068" y="200452"/>
                    <a:pt x="2962709" y="199076"/>
                    <a:pt x="2964509" y="198123"/>
                  </a:cubicBezTo>
                  <a:cubicBezTo>
                    <a:pt x="2966308" y="197171"/>
                    <a:pt x="2968372" y="196800"/>
                    <a:pt x="2970807" y="197118"/>
                  </a:cubicBezTo>
                  <a:cubicBezTo>
                    <a:pt x="2973029" y="197435"/>
                    <a:pt x="2974564" y="196642"/>
                    <a:pt x="2975305" y="194736"/>
                  </a:cubicBezTo>
                  <a:cubicBezTo>
                    <a:pt x="2976046" y="192884"/>
                    <a:pt x="2975887" y="190608"/>
                    <a:pt x="2974882" y="187909"/>
                  </a:cubicBezTo>
                  <a:cubicBezTo>
                    <a:pt x="2973400" y="185051"/>
                    <a:pt x="2970754" y="182511"/>
                    <a:pt x="2966943" y="180182"/>
                  </a:cubicBezTo>
                  <a:cubicBezTo>
                    <a:pt x="2963132" y="177853"/>
                    <a:pt x="2958846" y="176583"/>
                    <a:pt x="2954135" y="176266"/>
                  </a:cubicBezTo>
                  <a:cubicBezTo>
                    <a:pt x="2949425" y="175948"/>
                    <a:pt x="2945032" y="177536"/>
                    <a:pt x="2941010" y="180976"/>
                  </a:cubicBezTo>
                  <a:cubicBezTo>
                    <a:pt x="2928573" y="192196"/>
                    <a:pt x="2919470" y="205004"/>
                    <a:pt x="2913542" y="219452"/>
                  </a:cubicBezTo>
                  <a:cubicBezTo>
                    <a:pt x="2907615" y="233900"/>
                    <a:pt x="2904174" y="250360"/>
                    <a:pt x="2903116" y="268884"/>
                  </a:cubicBezTo>
                  <a:cubicBezTo>
                    <a:pt x="2902799" y="275605"/>
                    <a:pt x="2904439" y="281797"/>
                    <a:pt x="2907932" y="287407"/>
                  </a:cubicBezTo>
                  <a:cubicBezTo>
                    <a:pt x="2911425" y="293017"/>
                    <a:pt x="2916135" y="296140"/>
                    <a:pt x="2921957" y="296722"/>
                  </a:cubicBezTo>
                  <a:cubicBezTo>
                    <a:pt x="2924921" y="296881"/>
                    <a:pt x="2927673" y="295981"/>
                    <a:pt x="2930161" y="294023"/>
                  </a:cubicBezTo>
                  <a:cubicBezTo>
                    <a:pt x="2932648" y="292065"/>
                    <a:pt x="2934765" y="289683"/>
                    <a:pt x="2936565" y="286825"/>
                  </a:cubicBezTo>
                  <a:cubicBezTo>
                    <a:pt x="2948049" y="268301"/>
                    <a:pt x="2958899" y="251260"/>
                    <a:pt x="2969060" y="235700"/>
                  </a:cubicBezTo>
                  <a:cubicBezTo>
                    <a:pt x="2967419" y="245703"/>
                    <a:pt x="2966043" y="255758"/>
                    <a:pt x="2965038" y="265761"/>
                  </a:cubicBezTo>
                  <a:cubicBezTo>
                    <a:pt x="2964456" y="270683"/>
                    <a:pt x="2964456" y="277193"/>
                    <a:pt x="2965038" y="285290"/>
                  </a:cubicBezTo>
                  <a:cubicBezTo>
                    <a:pt x="2965620" y="293388"/>
                    <a:pt x="2967949" y="300744"/>
                    <a:pt x="2971971" y="307466"/>
                  </a:cubicBezTo>
                  <a:cubicBezTo>
                    <a:pt x="2975993" y="314187"/>
                    <a:pt x="2982821" y="317998"/>
                    <a:pt x="2992400" y="318897"/>
                  </a:cubicBezTo>
                  <a:cubicBezTo>
                    <a:pt x="2999862" y="318897"/>
                    <a:pt x="3007589" y="312970"/>
                    <a:pt x="3015475" y="301062"/>
                  </a:cubicBezTo>
                  <a:cubicBezTo>
                    <a:pt x="3023414" y="289154"/>
                    <a:pt x="3031246" y="274176"/>
                    <a:pt x="3039026" y="256076"/>
                  </a:cubicBezTo>
                  <a:cubicBezTo>
                    <a:pt x="3046806" y="237976"/>
                    <a:pt x="3053951" y="219399"/>
                    <a:pt x="3060567" y="200346"/>
                  </a:cubicBezTo>
                  <a:cubicBezTo>
                    <a:pt x="3067129" y="181293"/>
                    <a:pt x="3072739" y="164516"/>
                    <a:pt x="3077397" y="150015"/>
                  </a:cubicBezTo>
                  <a:cubicBezTo>
                    <a:pt x="3078138" y="148057"/>
                    <a:pt x="3078825" y="146205"/>
                    <a:pt x="3079408" y="144405"/>
                  </a:cubicBezTo>
                  <a:cubicBezTo>
                    <a:pt x="3077926" y="151709"/>
                    <a:pt x="3076550" y="159118"/>
                    <a:pt x="3075386" y="166580"/>
                  </a:cubicBezTo>
                  <a:cubicBezTo>
                    <a:pt x="3070728" y="194260"/>
                    <a:pt x="3067288" y="224427"/>
                    <a:pt x="3065065" y="257081"/>
                  </a:cubicBezTo>
                  <a:cubicBezTo>
                    <a:pt x="3062842" y="289736"/>
                    <a:pt x="3062366" y="319850"/>
                    <a:pt x="3063742" y="347318"/>
                  </a:cubicBezTo>
                  <a:cubicBezTo>
                    <a:pt x="3064060" y="352981"/>
                    <a:pt x="3065224" y="359279"/>
                    <a:pt x="3067341" y="366159"/>
                  </a:cubicBezTo>
                  <a:cubicBezTo>
                    <a:pt x="3069458" y="373039"/>
                    <a:pt x="3072739" y="378067"/>
                    <a:pt x="3077185" y="381189"/>
                  </a:cubicBezTo>
                  <a:cubicBezTo>
                    <a:pt x="3081631" y="384312"/>
                    <a:pt x="3087664" y="383148"/>
                    <a:pt x="3095126" y="377591"/>
                  </a:cubicBezTo>
                  <a:cubicBezTo>
                    <a:pt x="3099466" y="374151"/>
                    <a:pt x="3102589" y="369811"/>
                    <a:pt x="3104547" y="364571"/>
                  </a:cubicBezTo>
                  <a:cubicBezTo>
                    <a:pt x="3106505" y="359332"/>
                    <a:pt x="3107775" y="353933"/>
                    <a:pt x="3108357" y="348429"/>
                  </a:cubicBezTo>
                  <a:cubicBezTo>
                    <a:pt x="3108516" y="346471"/>
                    <a:pt x="3108252" y="344672"/>
                    <a:pt x="3107564" y="342925"/>
                  </a:cubicBezTo>
                  <a:cubicBezTo>
                    <a:pt x="3106876" y="341231"/>
                    <a:pt x="3105658" y="340491"/>
                    <a:pt x="3103859" y="340808"/>
                  </a:cubicBezTo>
                  <a:cubicBezTo>
                    <a:pt x="3102800" y="345307"/>
                    <a:pt x="3100419" y="349011"/>
                    <a:pt x="3096661" y="352028"/>
                  </a:cubicBezTo>
                  <a:lnTo>
                    <a:pt x="3096661" y="350705"/>
                  </a:lnTo>
                  <a:cubicBezTo>
                    <a:pt x="3094862" y="312123"/>
                    <a:pt x="3096079" y="271001"/>
                    <a:pt x="3100260" y="227232"/>
                  </a:cubicBezTo>
                  <a:cubicBezTo>
                    <a:pt x="3104441" y="183516"/>
                    <a:pt x="3110263" y="142447"/>
                    <a:pt x="3117778" y="104024"/>
                  </a:cubicBezTo>
                  <a:moveTo>
                    <a:pt x="2896448" y="167904"/>
                  </a:moveTo>
                  <a:cubicBezTo>
                    <a:pt x="2883270" y="159806"/>
                    <a:pt x="2869456" y="157160"/>
                    <a:pt x="2854955" y="159965"/>
                  </a:cubicBezTo>
                  <a:cubicBezTo>
                    <a:pt x="2840453" y="162717"/>
                    <a:pt x="2826905" y="168539"/>
                    <a:pt x="2814362" y="177324"/>
                  </a:cubicBezTo>
                  <a:cubicBezTo>
                    <a:pt x="2801819" y="186163"/>
                    <a:pt x="2791869" y="195689"/>
                    <a:pt x="2784512" y="206009"/>
                  </a:cubicBezTo>
                  <a:cubicBezTo>
                    <a:pt x="2783295" y="207491"/>
                    <a:pt x="2781919" y="209979"/>
                    <a:pt x="2780384" y="213419"/>
                  </a:cubicBezTo>
                  <a:cubicBezTo>
                    <a:pt x="2779061" y="216277"/>
                    <a:pt x="2778267" y="219399"/>
                    <a:pt x="2777791" y="222680"/>
                  </a:cubicBezTo>
                  <a:cubicBezTo>
                    <a:pt x="2777420" y="223369"/>
                    <a:pt x="2777156" y="224109"/>
                    <a:pt x="2776891" y="224850"/>
                  </a:cubicBezTo>
                  <a:cubicBezTo>
                    <a:pt x="2774351" y="232048"/>
                    <a:pt x="2772128" y="238981"/>
                    <a:pt x="2770170" y="245703"/>
                  </a:cubicBezTo>
                  <a:cubicBezTo>
                    <a:pt x="2766730" y="258246"/>
                    <a:pt x="2761702" y="270895"/>
                    <a:pt x="2755139" y="283597"/>
                  </a:cubicBezTo>
                  <a:cubicBezTo>
                    <a:pt x="2753181" y="287460"/>
                    <a:pt x="2750429" y="291165"/>
                    <a:pt x="2746830" y="294605"/>
                  </a:cubicBezTo>
                  <a:cubicBezTo>
                    <a:pt x="2743231" y="298045"/>
                    <a:pt x="2739262" y="299474"/>
                    <a:pt x="2734922" y="298839"/>
                  </a:cubicBezTo>
                  <a:cubicBezTo>
                    <a:pt x="2733440" y="298680"/>
                    <a:pt x="2732329" y="296510"/>
                    <a:pt x="2731535" y="292329"/>
                  </a:cubicBezTo>
                  <a:cubicBezTo>
                    <a:pt x="2730794" y="288148"/>
                    <a:pt x="2730847" y="281056"/>
                    <a:pt x="2731747" y="271001"/>
                  </a:cubicBezTo>
                  <a:cubicBezTo>
                    <a:pt x="2732646" y="260998"/>
                    <a:pt x="2734975" y="247132"/>
                    <a:pt x="2738680" y="229508"/>
                  </a:cubicBezTo>
                  <a:cubicBezTo>
                    <a:pt x="2738838" y="229084"/>
                    <a:pt x="2738891" y="228714"/>
                    <a:pt x="2738891" y="228396"/>
                  </a:cubicBezTo>
                  <a:cubicBezTo>
                    <a:pt x="2741008" y="218817"/>
                    <a:pt x="2743072" y="209238"/>
                    <a:pt x="2745189" y="199711"/>
                  </a:cubicBezTo>
                  <a:cubicBezTo>
                    <a:pt x="2746248" y="193572"/>
                    <a:pt x="2744766" y="188438"/>
                    <a:pt x="2740691" y="184257"/>
                  </a:cubicBezTo>
                  <a:cubicBezTo>
                    <a:pt x="2736668" y="179335"/>
                    <a:pt x="2731852" y="176319"/>
                    <a:pt x="2726348" y="175313"/>
                  </a:cubicBezTo>
                  <a:cubicBezTo>
                    <a:pt x="2725131" y="175154"/>
                    <a:pt x="2723596" y="175154"/>
                    <a:pt x="2721744" y="175313"/>
                  </a:cubicBezTo>
                  <a:cubicBezTo>
                    <a:pt x="2719891" y="175472"/>
                    <a:pt x="2718515" y="176001"/>
                    <a:pt x="2717615" y="176901"/>
                  </a:cubicBezTo>
                  <a:cubicBezTo>
                    <a:pt x="2717457" y="176901"/>
                    <a:pt x="2717404" y="176954"/>
                    <a:pt x="2717404" y="177112"/>
                  </a:cubicBezTo>
                  <a:cubicBezTo>
                    <a:pt x="2716822" y="177853"/>
                    <a:pt x="2716292" y="179071"/>
                    <a:pt x="2715816" y="180711"/>
                  </a:cubicBezTo>
                  <a:cubicBezTo>
                    <a:pt x="2715393" y="182352"/>
                    <a:pt x="2714969" y="183940"/>
                    <a:pt x="2714705" y="185422"/>
                  </a:cubicBezTo>
                  <a:cubicBezTo>
                    <a:pt x="2714387" y="186745"/>
                    <a:pt x="2714176" y="187803"/>
                    <a:pt x="2714017" y="188544"/>
                  </a:cubicBezTo>
                  <a:cubicBezTo>
                    <a:pt x="2706978" y="213207"/>
                    <a:pt x="2702268" y="238558"/>
                    <a:pt x="2699886" y="264544"/>
                  </a:cubicBezTo>
                  <a:cubicBezTo>
                    <a:pt x="2698986" y="271742"/>
                    <a:pt x="2698669" y="279892"/>
                    <a:pt x="2698986" y="288995"/>
                  </a:cubicBezTo>
                  <a:cubicBezTo>
                    <a:pt x="2699304" y="298098"/>
                    <a:pt x="2701103" y="305825"/>
                    <a:pt x="2704384" y="312070"/>
                  </a:cubicBezTo>
                  <a:cubicBezTo>
                    <a:pt x="2706025" y="315351"/>
                    <a:pt x="2708936" y="318580"/>
                    <a:pt x="2713117" y="321702"/>
                  </a:cubicBezTo>
                  <a:cubicBezTo>
                    <a:pt x="2717298" y="324825"/>
                    <a:pt x="2722538" y="326466"/>
                    <a:pt x="2728836" y="326624"/>
                  </a:cubicBezTo>
                  <a:cubicBezTo>
                    <a:pt x="2733916" y="326307"/>
                    <a:pt x="2738521" y="324666"/>
                    <a:pt x="2742649" y="321596"/>
                  </a:cubicBezTo>
                  <a:cubicBezTo>
                    <a:pt x="2746777" y="318527"/>
                    <a:pt x="2750217" y="315193"/>
                    <a:pt x="2752969" y="311488"/>
                  </a:cubicBezTo>
                  <a:cubicBezTo>
                    <a:pt x="2755721" y="307836"/>
                    <a:pt x="2757785" y="304872"/>
                    <a:pt x="2759161" y="302649"/>
                  </a:cubicBezTo>
                  <a:cubicBezTo>
                    <a:pt x="2763924" y="294552"/>
                    <a:pt x="2767841" y="286349"/>
                    <a:pt x="2770805" y="277987"/>
                  </a:cubicBezTo>
                  <a:cubicBezTo>
                    <a:pt x="2773769" y="269625"/>
                    <a:pt x="2776468" y="260998"/>
                    <a:pt x="2778902" y="252212"/>
                  </a:cubicBezTo>
                  <a:cubicBezTo>
                    <a:pt x="2780225" y="247502"/>
                    <a:pt x="2781654" y="242633"/>
                    <a:pt x="2783242" y="237711"/>
                  </a:cubicBezTo>
                  <a:cubicBezTo>
                    <a:pt x="2783454" y="237817"/>
                    <a:pt x="2783665" y="237923"/>
                    <a:pt x="2783930" y="237976"/>
                  </a:cubicBezTo>
                  <a:cubicBezTo>
                    <a:pt x="2785359" y="238505"/>
                    <a:pt x="2786894" y="238770"/>
                    <a:pt x="2788534" y="238770"/>
                  </a:cubicBezTo>
                  <a:cubicBezTo>
                    <a:pt x="2790175" y="238770"/>
                    <a:pt x="2791657" y="238346"/>
                    <a:pt x="2793033" y="237446"/>
                  </a:cubicBezTo>
                  <a:cubicBezTo>
                    <a:pt x="2798696" y="232948"/>
                    <a:pt x="2806317" y="227708"/>
                    <a:pt x="2815791" y="221622"/>
                  </a:cubicBezTo>
                  <a:cubicBezTo>
                    <a:pt x="2825264" y="215589"/>
                    <a:pt x="2834896" y="209661"/>
                    <a:pt x="2844582" y="203892"/>
                  </a:cubicBezTo>
                  <a:cubicBezTo>
                    <a:pt x="2854320" y="198123"/>
                    <a:pt x="2862311" y="193625"/>
                    <a:pt x="2868556" y="190344"/>
                  </a:cubicBezTo>
                  <a:cubicBezTo>
                    <a:pt x="2874854" y="187062"/>
                    <a:pt x="2877607" y="185951"/>
                    <a:pt x="2876866" y="186956"/>
                  </a:cubicBezTo>
                  <a:cubicBezTo>
                    <a:pt x="2861782" y="205480"/>
                    <a:pt x="2843206" y="225009"/>
                    <a:pt x="2821242" y="245491"/>
                  </a:cubicBezTo>
                  <a:cubicBezTo>
                    <a:pt x="2810181" y="256129"/>
                    <a:pt x="2800390" y="265814"/>
                    <a:pt x="2791869" y="274652"/>
                  </a:cubicBezTo>
                  <a:cubicBezTo>
                    <a:pt x="2783348" y="283491"/>
                    <a:pt x="2777685" y="290583"/>
                    <a:pt x="2774827" y="295981"/>
                  </a:cubicBezTo>
                  <a:cubicBezTo>
                    <a:pt x="2771228" y="303443"/>
                    <a:pt x="2770170" y="311541"/>
                    <a:pt x="2771599" y="320220"/>
                  </a:cubicBezTo>
                  <a:cubicBezTo>
                    <a:pt x="2773028" y="328900"/>
                    <a:pt x="2778003" y="335410"/>
                    <a:pt x="2786523" y="339750"/>
                  </a:cubicBezTo>
                  <a:cubicBezTo>
                    <a:pt x="2789646" y="340967"/>
                    <a:pt x="2792927" y="341337"/>
                    <a:pt x="2796367" y="340967"/>
                  </a:cubicBezTo>
                  <a:cubicBezTo>
                    <a:pt x="2799807" y="340596"/>
                    <a:pt x="2803089" y="339908"/>
                    <a:pt x="2806211" y="338850"/>
                  </a:cubicBezTo>
                  <a:cubicBezTo>
                    <a:pt x="2822829" y="333928"/>
                    <a:pt x="2838495" y="327206"/>
                    <a:pt x="2853314" y="318686"/>
                  </a:cubicBezTo>
                  <a:cubicBezTo>
                    <a:pt x="2854637" y="317945"/>
                    <a:pt x="2856066" y="317204"/>
                    <a:pt x="2857601" y="316463"/>
                  </a:cubicBezTo>
                  <a:cubicBezTo>
                    <a:pt x="2863264" y="313499"/>
                    <a:pt x="2868662" y="309953"/>
                    <a:pt x="2873743" y="305931"/>
                  </a:cubicBezTo>
                  <a:cubicBezTo>
                    <a:pt x="2878824" y="301909"/>
                    <a:pt x="2881735" y="296881"/>
                    <a:pt x="2882476" y="290900"/>
                  </a:cubicBezTo>
                  <a:cubicBezTo>
                    <a:pt x="2875013" y="292382"/>
                    <a:pt x="2867392" y="294922"/>
                    <a:pt x="2859612" y="298521"/>
                  </a:cubicBezTo>
                  <a:cubicBezTo>
                    <a:pt x="2855272" y="300480"/>
                    <a:pt x="2851038" y="302120"/>
                    <a:pt x="2846804" y="303443"/>
                  </a:cubicBezTo>
                  <a:cubicBezTo>
                    <a:pt x="2835584" y="307201"/>
                    <a:pt x="2824312" y="310535"/>
                    <a:pt x="2812933" y="313552"/>
                  </a:cubicBezTo>
                  <a:cubicBezTo>
                    <a:pt x="2812509" y="313711"/>
                    <a:pt x="2811715" y="313975"/>
                    <a:pt x="2810710" y="314452"/>
                  </a:cubicBezTo>
                  <a:cubicBezTo>
                    <a:pt x="2808593" y="315351"/>
                    <a:pt x="2806317" y="316039"/>
                    <a:pt x="2803883" y="316569"/>
                  </a:cubicBezTo>
                  <a:cubicBezTo>
                    <a:pt x="2801395" y="317098"/>
                    <a:pt x="2799648" y="316674"/>
                    <a:pt x="2798590" y="315351"/>
                  </a:cubicBezTo>
                  <a:cubicBezTo>
                    <a:pt x="2798273" y="314928"/>
                    <a:pt x="2798167" y="314452"/>
                    <a:pt x="2798167" y="314028"/>
                  </a:cubicBezTo>
                  <a:cubicBezTo>
                    <a:pt x="2798008" y="312811"/>
                    <a:pt x="2798220" y="311752"/>
                    <a:pt x="2798855" y="310800"/>
                  </a:cubicBezTo>
                  <a:cubicBezTo>
                    <a:pt x="2799437" y="309847"/>
                    <a:pt x="2800178" y="308947"/>
                    <a:pt x="2801078" y="308207"/>
                  </a:cubicBezTo>
                  <a:cubicBezTo>
                    <a:pt x="2810022" y="298627"/>
                    <a:pt x="2818649" y="289524"/>
                    <a:pt x="2826852" y="280845"/>
                  </a:cubicBezTo>
                  <a:cubicBezTo>
                    <a:pt x="2841671" y="264861"/>
                    <a:pt x="2857442" y="248243"/>
                    <a:pt x="2874166" y="231043"/>
                  </a:cubicBezTo>
                  <a:cubicBezTo>
                    <a:pt x="2876283" y="228926"/>
                    <a:pt x="2878348" y="226809"/>
                    <a:pt x="2880464" y="224533"/>
                  </a:cubicBezTo>
                  <a:cubicBezTo>
                    <a:pt x="2887027" y="218394"/>
                    <a:pt x="2893060" y="211990"/>
                    <a:pt x="2898512" y="205374"/>
                  </a:cubicBezTo>
                  <a:cubicBezTo>
                    <a:pt x="2903963" y="198706"/>
                    <a:pt x="2906980" y="192196"/>
                    <a:pt x="2907456" y="185739"/>
                  </a:cubicBezTo>
                  <a:cubicBezTo>
                    <a:pt x="2907985" y="179335"/>
                    <a:pt x="2904280" y="173408"/>
                    <a:pt x="2896342" y="168009"/>
                  </a:cubicBezTo>
                  <a:moveTo>
                    <a:pt x="3159271" y="117467"/>
                  </a:moveTo>
                  <a:cubicBezTo>
                    <a:pt x="3157630" y="117149"/>
                    <a:pt x="3156254" y="117255"/>
                    <a:pt x="3155143" y="117678"/>
                  </a:cubicBezTo>
                  <a:cubicBezTo>
                    <a:pt x="3154031" y="118102"/>
                    <a:pt x="3153079" y="119319"/>
                    <a:pt x="3152338" y="121277"/>
                  </a:cubicBezTo>
                  <a:cubicBezTo>
                    <a:pt x="3149321" y="129639"/>
                    <a:pt x="3146516" y="138160"/>
                    <a:pt x="3143817" y="146840"/>
                  </a:cubicBezTo>
                  <a:cubicBezTo>
                    <a:pt x="3143499" y="148480"/>
                    <a:pt x="3143288" y="150227"/>
                    <a:pt x="3143129" y="151973"/>
                  </a:cubicBezTo>
                  <a:cubicBezTo>
                    <a:pt x="3142970" y="152873"/>
                    <a:pt x="3142917" y="153773"/>
                    <a:pt x="3142917" y="154672"/>
                  </a:cubicBezTo>
                  <a:lnTo>
                    <a:pt x="3142917" y="156472"/>
                  </a:lnTo>
                  <a:cubicBezTo>
                    <a:pt x="3142917" y="157795"/>
                    <a:pt x="3143129" y="159171"/>
                    <a:pt x="3143605" y="160494"/>
                  </a:cubicBezTo>
                  <a:cubicBezTo>
                    <a:pt x="3144664" y="163035"/>
                    <a:pt x="3146463" y="164781"/>
                    <a:pt x="3149003" y="165787"/>
                  </a:cubicBezTo>
                  <a:cubicBezTo>
                    <a:pt x="3151544" y="166739"/>
                    <a:pt x="3153925" y="166633"/>
                    <a:pt x="3156201" y="165469"/>
                  </a:cubicBezTo>
                  <a:cubicBezTo>
                    <a:pt x="3156625" y="165046"/>
                    <a:pt x="3157101" y="164569"/>
                    <a:pt x="3157525" y="164146"/>
                  </a:cubicBezTo>
                  <a:cubicBezTo>
                    <a:pt x="3158107" y="163405"/>
                    <a:pt x="3158795" y="162876"/>
                    <a:pt x="3159535" y="162558"/>
                  </a:cubicBezTo>
                  <a:cubicBezTo>
                    <a:pt x="3163875" y="161076"/>
                    <a:pt x="3167421" y="158536"/>
                    <a:pt x="3170173" y="155043"/>
                  </a:cubicBezTo>
                  <a:cubicBezTo>
                    <a:pt x="3172925" y="151550"/>
                    <a:pt x="3175519" y="147633"/>
                    <a:pt x="3177900" y="143294"/>
                  </a:cubicBezTo>
                  <a:cubicBezTo>
                    <a:pt x="3179700" y="140171"/>
                    <a:pt x="3179753" y="136996"/>
                    <a:pt x="3178112" y="133873"/>
                  </a:cubicBezTo>
                  <a:cubicBezTo>
                    <a:pt x="3174196" y="124770"/>
                    <a:pt x="3167951" y="119319"/>
                    <a:pt x="3159271" y="117519"/>
                  </a:cubicBezTo>
                  <a:moveTo>
                    <a:pt x="1810383" y="339697"/>
                  </a:moveTo>
                  <a:cubicBezTo>
                    <a:pt x="1809324" y="344195"/>
                    <a:pt x="1806943" y="347900"/>
                    <a:pt x="1803185" y="350917"/>
                  </a:cubicBezTo>
                  <a:lnTo>
                    <a:pt x="1803185" y="349594"/>
                  </a:lnTo>
                  <a:cubicBezTo>
                    <a:pt x="1801386" y="311012"/>
                    <a:pt x="1802603" y="269889"/>
                    <a:pt x="1806784" y="226121"/>
                  </a:cubicBezTo>
                  <a:cubicBezTo>
                    <a:pt x="1810965" y="182405"/>
                    <a:pt x="1816787" y="141335"/>
                    <a:pt x="1824302" y="102912"/>
                  </a:cubicBezTo>
                  <a:cubicBezTo>
                    <a:pt x="1827266" y="102753"/>
                    <a:pt x="1830283" y="102701"/>
                    <a:pt x="1833246" y="102701"/>
                  </a:cubicBezTo>
                  <a:cubicBezTo>
                    <a:pt x="1836210" y="102701"/>
                    <a:pt x="1839386" y="102648"/>
                    <a:pt x="1842191" y="102489"/>
                  </a:cubicBezTo>
                  <a:cubicBezTo>
                    <a:pt x="1869394" y="102648"/>
                    <a:pt x="1893686" y="107199"/>
                    <a:pt x="1915068" y="116143"/>
                  </a:cubicBezTo>
                  <a:cubicBezTo>
                    <a:pt x="1917026" y="117043"/>
                    <a:pt x="1919672" y="117943"/>
                    <a:pt x="1923006" y="118843"/>
                  </a:cubicBezTo>
                  <a:cubicBezTo>
                    <a:pt x="1926394" y="119742"/>
                    <a:pt x="1929410" y="119795"/>
                    <a:pt x="1932109" y="118948"/>
                  </a:cubicBezTo>
                  <a:cubicBezTo>
                    <a:pt x="1934809" y="118155"/>
                    <a:pt x="1936237" y="115561"/>
                    <a:pt x="1936396" y="111221"/>
                  </a:cubicBezTo>
                  <a:cubicBezTo>
                    <a:pt x="1936079" y="103442"/>
                    <a:pt x="1932745" y="97196"/>
                    <a:pt x="1926288" y="92380"/>
                  </a:cubicBezTo>
                  <a:cubicBezTo>
                    <a:pt x="1921948" y="89840"/>
                    <a:pt x="1917396" y="88517"/>
                    <a:pt x="1912633" y="88358"/>
                  </a:cubicBezTo>
                  <a:cubicBezTo>
                    <a:pt x="1911575" y="88199"/>
                    <a:pt x="1910622" y="88040"/>
                    <a:pt x="1909722" y="87935"/>
                  </a:cubicBezTo>
                  <a:cubicBezTo>
                    <a:pt x="1902683" y="86876"/>
                    <a:pt x="1895644" y="86082"/>
                    <a:pt x="1888658" y="85447"/>
                  </a:cubicBezTo>
                  <a:cubicBezTo>
                    <a:pt x="1874739" y="84124"/>
                    <a:pt x="1860767" y="83330"/>
                    <a:pt x="1846742" y="83224"/>
                  </a:cubicBezTo>
                  <a:cubicBezTo>
                    <a:pt x="1840762" y="83224"/>
                    <a:pt x="1834622" y="83171"/>
                    <a:pt x="1828377" y="83013"/>
                  </a:cubicBezTo>
                  <a:cubicBezTo>
                    <a:pt x="1833035" y="60731"/>
                    <a:pt x="1838221" y="38821"/>
                    <a:pt x="1844096" y="17333"/>
                  </a:cubicBezTo>
                  <a:cubicBezTo>
                    <a:pt x="1845313" y="13311"/>
                    <a:pt x="1845419" y="9553"/>
                    <a:pt x="1844413" y="6113"/>
                  </a:cubicBezTo>
                  <a:cubicBezTo>
                    <a:pt x="1843461" y="2673"/>
                    <a:pt x="1840920" y="662"/>
                    <a:pt x="1836898" y="80"/>
                  </a:cubicBezTo>
                  <a:cubicBezTo>
                    <a:pt x="1832717" y="-238"/>
                    <a:pt x="1829436" y="397"/>
                    <a:pt x="1827054" y="1879"/>
                  </a:cubicBezTo>
                  <a:cubicBezTo>
                    <a:pt x="1824673" y="3361"/>
                    <a:pt x="1822926" y="5108"/>
                    <a:pt x="1821921" y="7172"/>
                  </a:cubicBezTo>
                  <a:cubicBezTo>
                    <a:pt x="1820862" y="9183"/>
                    <a:pt x="1820121" y="10824"/>
                    <a:pt x="1819698" y="11988"/>
                  </a:cubicBezTo>
                  <a:cubicBezTo>
                    <a:pt x="1819698" y="12305"/>
                    <a:pt x="1819645" y="12517"/>
                    <a:pt x="1819486" y="12676"/>
                  </a:cubicBezTo>
                  <a:cubicBezTo>
                    <a:pt x="1812765" y="30300"/>
                    <a:pt x="1807472" y="48718"/>
                    <a:pt x="1803556" y="67823"/>
                  </a:cubicBezTo>
                  <a:cubicBezTo>
                    <a:pt x="1802233" y="73063"/>
                    <a:pt x="1800962" y="78196"/>
                    <a:pt x="1799745" y="83277"/>
                  </a:cubicBezTo>
                  <a:cubicBezTo>
                    <a:pt x="1790219" y="83436"/>
                    <a:pt x="1780957" y="83859"/>
                    <a:pt x="1771960" y="84495"/>
                  </a:cubicBezTo>
                  <a:cubicBezTo>
                    <a:pt x="1773018" y="80631"/>
                    <a:pt x="1773812" y="76556"/>
                    <a:pt x="1774394" y="72163"/>
                  </a:cubicBezTo>
                  <a:cubicBezTo>
                    <a:pt x="1775453" y="63854"/>
                    <a:pt x="1775082" y="55704"/>
                    <a:pt x="1773283" y="47606"/>
                  </a:cubicBezTo>
                  <a:cubicBezTo>
                    <a:pt x="1768361" y="31147"/>
                    <a:pt x="1757776" y="19662"/>
                    <a:pt x="1741528" y="13046"/>
                  </a:cubicBezTo>
                  <a:cubicBezTo>
                    <a:pt x="1725280" y="6484"/>
                    <a:pt x="1708291" y="7225"/>
                    <a:pt x="1690509" y="15269"/>
                  </a:cubicBezTo>
                  <a:cubicBezTo>
                    <a:pt x="1680506" y="20350"/>
                    <a:pt x="1671350" y="26542"/>
                    <a:pt x="1663041" y="33793"/>
                  </a:cubicBezTo>
                  <a:cubicBezTo>
                    <a:pt x="1654732" y="41043"/>
                    <a:pt x="1646952" y="48929"/>
                    <a:pt x="1639595" y="57450"/>
                  </a:cubicBezTo>
                  <a:cubicBezTo>
                    <a:pt x="1634038" y="63589"/>
                    <a:pt x="1626682" y="73169"/>
                    <a:pt x="1617526" y="86135"/>
                  </a:cubicBezTo>
                  <a:cubicBezTo>
                    <a:pt x="1608370" y="99102"/>
                    <a:pt x="1599902" y="113709"/>
                    <a:pt x="1592281" y="129745"/>
                  </a:cubicBezTo>
                  <a:cubicBezTo>
                    <a:pt x="1584660" y="145834"/>
                    <a:pt x="1580373" y="161553"/>
                    <a:pt x="1579473" y="176954"/>
                  </a:cubicBezTo>
                  <a:cubicBezTo>
                    <a:pt x="1579473" y="194154"/>
                    <a:pt x="1584236" y="207068"/>
                    <a:pt x="1593710" y="215747"/>
                  </a:cubicBezTo>
                  <a:cubicBezTo>
                    <a:pt x="1603183" y="224427"/>
                    <a:pt x="1614086" y="230302"/>
                    <a:pt x="1626364" y="233371"/>
                  </a:cubicBezTo>
                  <a:cubicBezTo>
                    <a:pt x="1638643" y="236441"/>
                    <a:pt x="1648963" y="238346"/>
                    <a:pt x="1657325" y="239087"/>
                  </a:cubicBezTo>
                  <a:lnTo>
                    <a:pt x="1658436" y="239087"/>
                  </a:lnTo>
                  <a:cubicBezTo>
                    <a:pt x="1673097" y="240887"/>
                    <a:pt x="1686169" y="244697"/>
                    <a:pt x="1697707" y="250519"/>
                  </a:cubicBezTo>
                  <a:cubicBezTo>
                    <a:pt x="1709191" y="256340"/>
                    <a:pt x="1714431" y="264067"/>
                    <a:pt x="1713425" y="273594"/>
                  </a:cubicBezTo>
                  <a:cubicBezTo>
                    <a:pt x="1711202" y="283914"/>
                    <a:pt x="1706069" y="292700"/>
                    <a:pt x="1698077" y="299950"/>
                  </a:cubicBezTo>
                  <a:cubicBezTo>
                    <a:pt x="1690085" y="307201"/>
                    <a:pt x="1680347" y="313076"/>
                    <a:pt x="1668810" y="317574"/>
                  </a:cubicBezTo>
                  <a:cubicBezTo>
                    <a:pt x="1652509" y="323237"/>
                    <a:pt x="1641024" y="323713"/>
                    <a:pt x="1634250" y="318897"/>
                  </a:cubicBezTo>
                  <a:cubicBezTo>
                    <a:pt x="1627529" y="314134"/>
                    <a:pt x="1625676" y="307624"/>
                    <a:pt x="1628640" y="299368"/>
                  </a:cubicBezTo>
                  <a:cubicBezTo>
                    <a:pt x="1630863" y="294287"/>
                    <a:pt x="1633509" y="289365"/>
                    <a:pt x="1636473" y="284549"/>
                  </a:cubicBezTo>
                  <a:cubicBezTo>
                    <a:pt x="1636473" y="284391"/>
                    <a:pt x="1636526" y="284338"/>
                    <a:pt x="1636685" y="284338"/>
                  </a:cubicBezTo>
                  <a:cubicBezTo>
                    <a:pt x="1637425" y="282856"/>
                    <a:pt x="1638061" y="281533"/>
                    <a:pt x="1638590" y="280421"/>
                  </a:cubicBezTo>
                  <a:cubicBezTo>
                    <a:pt x="1639119" y="279310"/>
                    <a:pt x="1639542" y="278145"/>
                    <a:pt x="1639913" y="276928"/>
                  </a:cubicBezTo>
                  <a:cubicBezTo>
                    <a:pt x="1640283" y="275711"/>
                    <a:pt x="1640389" y="274599"/>
                    <a:pt x="1640230" y="273541"/>
                  </a:cubicBezTo>
                  <a:cubicBezTo>
                    <a:pt x="1640230" y="272800"/>
                    <a:pt x="1640019" y="272218"/>
                    <a:pt x="1639648" y="271742"/>
                  </a:cubicBezTo>
                  <a:cubicBezTo>
                    <a:pt x="1639278" y="271318"/>
                    <a:pt x="1638855" y="271054"/>
                    <a:pt x="1638431" y="270948"/>
                  </a:cubicBezTo>
                  <a:cubicBezTo>
                    <a:pt x="1638008" y="270895"/>
                    <a:pt x="1637531" y="270895"/>
                    <a:pt x="1637108" y="270948"/>
                  </a:cubicBezTo>
                  <a:cubicBezTo>
                    <a:pt x="1636685" y="271001"/>
                    <a:pt x="1636155" y="271159"/>
                    <a:pt x="1635520" y="271265"/>
                  </a:cubicBezTo>
                  <a:cubicBezTo>
                    <a:pt x="1625359" y="276028"/>
                    <a:pt x="1617526" y="283226"/>
                    <a:pt x="1611969" y="292805"/>
                  </a:cubicBezTo>
                  <a:cubicBezTo>
                    <a:pt x="1604189" y="309688"/>
                    <a:pt x="1603766" y="324137"/>
                    <a:pt x="1610751" y="336098"/>
                  </a:cubicBezTo>
                  <a:cubicBezTo>
                    <a:pt x="1617685" y="348059"/>
                    <a:pt x="1628799" y="355151"/>
                    <a:pt x="1644041" y="357426"/>
                  </a:cubicBezTo>
                  <a:cubicBezTo>
                    <a:pt x="1656425" y="358644"/>
                    <a:pt x="1670821" y="355944"/>
                    <a:pt x="1687122" y="349329"/>
                  </a:cubicBezTo>
                  <a:cubicBezTo>
                    <a:pt x="1703422" y="342766"/>
                    <a:pt x="1717977" y="333240"/>
                    <a:pt x="1730837" y="320750"/>
                  </a:cubicBezTo>
                  <a:cubicBezTo>
                    <a:pt x="1743698" y="308259"/>
                    <a:pt x="1751107" y="293811"/>
                    <a:pt x="1753013" y="277352"/>
                  </a:cubicBezTo>
                  <a:cubicBezTo>
                    <a:pt x="1753912" y="260892"/>
                    <a:pt x="1750684" y="248296"/>
                    <a:pt x="1743275" y="239458"/>
                  </a:cubicBezTo>
                  <a:cubicBezTo>
                    <a:pt x="1735865" y="230619"/>
                    <a:pt x="1726233" y="224162"/>
                    <a:pt x="1714325" y="220034"/>
                  </a:cubicBezTo>
                  <a:cubicBezTo>
                    <a:pt x="1702417" y="215906"/>
                    <a:pt x="1690297" y="212731"/>
                    <a:pt x="1677860" y="210508"/>
                  </a:cubicBezTo>
                  <a:cubicBezTo>
                    <a:pt x="1663517" y="207809"/>
                    <a:pt x="1651556" y="204316"/>
                    <a:pt x="1641977" y="200082"/>
                  </a:cubicBezTo>
                  <a:cubicBezTo>
                    <a:pt x="1632398" y="195795"/>
                    <a:pt x="1628164" y="188438"/>
                    <a:pt x="1629169" y="178012"/>
                  </a:cubicBezTo>
                  <a:cubicBezTo>
                    <a:pt x="1632451" y="157954"/>
                    <a:pt x="1641024" y="138213"/>
                    <a:pt x="1654838" y="118684"/>
                  </a:cubicBezTo>
                  <a:cubicBezTo>
                    <a:pt x="1668651" y="99155"/>
                    <a:pt x="1683417" y="83066"/>
                    <a:pt x="1699030" y="70364"/>
                  </a:cubicBezTo>
                  <a:cubicBezTo>
                    <a:pt x="1714642" y="57662"/>
                    <a:pt x="1726868" y="51523"/>
                    <a:pt x="1735706" y="51999"/>
                  </a:cubicBezTo>
                  <a:cubicBezTo>
                    <a:pt x="1741528" y="53216"/>
                    <a:pt x="1744651" y="56921"/>
                    <a:pt x="1745021" y="63113"/>
                  </a:cubicBezTo>
                  <a:cubicBezTo>
                    <a:pt x="1745391" y="69305"/>
                    <a:pt x="1744809" y="76080"/>
                    <a:pt x="1743328" y="83383"/>
                  </a:cubicBezTo>
                  <a:cubicBezTo>
                    <a:pt x="1743063" y="84865"/>
                    <a:pt x="1742851" y="86294"/>
                    <a:pt x="1742639" y="87670"/>
                  </a:cubicBezTo>
                  <a:cubicBezTo>
                    <a:pt x="1742163" y="87723"/>
                    <a:pt x="1741740" y="87776"/>
                    <a:pt x="1741263" y="87882"/>
                  </a:cubicBezTo>
                  <a:cubicBezTo>
                    <a:pt x="1738723" y="88464"/>
                    <a:pt x="1736183" y="88834"/>
                    <a:pt x="1733642" y="88993"/>
                  </a:cubicBezTo>
                  <a:cubicBezTo>
                    <a:pt x="1731102" y="89152"/>
                    <a:pt x="1728773" y="88834"/>
                    <a:pt x="1726709" y="88093"/>
                  </a:cubicBezTo>
                  <a:cubicBezTo>
                    <a:pt x="1725492" y="87670"/>
                    <a:pt x="1724539" y="87141"/>
                    <a:pt x="1723798" y="86506"/>
                  </a:cubicBezTo>
                  <a:cubicBezTo>
                    <a:pt x="1722475" y="85765"/>
                    <a:pt x="1721311" y="85447"/>
                    <a:pt x="1720305" y="85500"/>
                  </a:cubicBezTo>
                  <a:cubicBezTo>
                    <a:pt x="1719353" y="85553"/>
                    <a:pt x="1718030" y="86611"/>
                    <a:pt x="1716389" y="88517"/>
                  </a:cubicBezTo>
                  <a:cubicBezTo>
                    <a:pt x="1713425" y="92539"/>
                    <a:pt x="1712525" y="96826"/>
                    <a:pt x="1713690" y="101325"/>
                  </a:cubicBezTo>
                  <a:cubicBezTo>
                    <a:pt x="1714907" y="105823"/>
                    <a:pt x="1717342" y="109581"/>
                    <a:pt x="1720993" y="112650"/>
                  </a:cubicBezTo>
                  <a:cubicBezTo>
                    <a:pt x="1724645" y="115720"/>
                    <a:pt x="1728720" y="117043"/>
                    <a:pt x="1733219" y="116567"/>
                  </a:cubicBezTo>
                  <a:cubicBezTo>
                    <a:pt x="1737982" y="115826"/>
                    <a:pt x="1742851" y="114450"/>
                    <a:pt x="1747773" y="112545"/>
                  </a:cubicBezTo>
                  <a:cubicBezTo>
                    <a:pt x="1751054" y="111221"/>
                    <a:pt x="1754283" y="110163"/>
                    <a:pt x="1757405" y="109422"/>
                  </a:cubicBezTo>
                  <a:cubicBezTo>
                    <a:pt x="1769049" y="106564"/>
                    <a:pt x="1781380" y="104765"/>
                    <a:pt x="1794400" y="104024"/>
                  </a:cubicBezTo>
                  <a:cubicBezTo>
                    <a:pt x="1789478" y="124347"/>
                    <a:pt x="1785191" y="144828"/>
                    <a:pt x="1781592" y="165469"/>
                  </a:cubicBezTo>
                  <a:cubicBezTo>
                    <a:pt x="1777093" y="193149"/>
                    <a:pt x="1773759" y="223316"/>
                    <a:pt x="1771483" y="255970"/>
                  </a:cubicBezTo>
                  <a:cubicBezTo>
                    <a:pt x="1769261" y="288624"/>
                    <a:pt x="1768784" y="318739"/>
                    <a:pt x="1770160" y="346206"/>
                  </a:cubicBezTo>
                  <a:cubicBezTo>
                    <a:pt x="1770319" y="351869"/>
                    <a:pt x="1771430" y="358167"/>
                    <a:pt x="1773547" y="365047"/>
                  </a:cubicBezTo>
                  <a:cubicBezTo>
                    <a:pt x="1775664" y="371928"/>
                    <a:pt x="1778946" y="376956"/>
                    <a:pt x="1783550" y="380078"/>
                  </a:cubicBezTo>
                  <a:cubicBezTo>
                    <a:pt x="1788102" y="383201"/>
                    <a:pt x="1794135" y="382036"/>
                    <a:pt x="1801598" y="376479"/>
                  </a:cubicBezTo>
                  <a:cubicBezTo>
                    <a:pt x="1805937" y="373039"/>
                    <a:pt x="1809060" y="368699"/>
                    <a:pt x="1811018" y="363460"/>
                  </a:cubicBezTo>
                  <a:cubicBezTo>
                    <a:pt x="1812976" y="358220"/>
                    <a:pt x="1814246" y="352822"/>
                    <a:pt x="1814829" y="347318"/>
                  </a:cubicBezTo>
                  <a:cubicBezTo>
                    <a:pt x="1814987" y="345360"/>
                    <a:pt x="1814670" y="343560"/>
                    <a:pt x="1813929" y="341814"/>
                  </a:cubicBezTo>
                  <a:cubicBezTo>
                    <a:pt x="1813188" y="340120"/>
                    <a:pt x="1811971" y="339379"/>
                    <a:pt x="1810330" y="339697"/>
                  </a:cubicBezTo>
                  <a:moveTo>
                    <a:pt x="646254" y="239669"/>
                  </a:moveTo>
                  <a:cubicBezTo>
                    <a:pt x="649112" y="226967"/>
                    <a:pt x="652394" y="216700"/>
                    <a:pt x="656098" y="208814"/>
                  </a:cubicBezTo>
                  <a:cubicBezTo>
                    <a:pt x="659856" y="200981"/>
                    <a:pt x="664090" y="197065"/>
                    <a:pt x="668906" y="197065"/>
                  </a:cubicBezTo>
                  <a:cubicBezTo>
                    <a:pt x="669806" y="197224"/>
                    <a:pt x="670335" y="198547"/>
                    <a:pt x="670494" y="201087"/>
                  </a:cubicBezTo>
                  <a:cubicBezTo>
                    <a:pt x="670653" y="203628"/>
                    <a:pt x="670494" y="206591"/>
                    <a:pt x="669912" y="209926"/>
                  </a:cubicBezTo>
                  <a:cubicBezTo>
                    <a:pt x="669383" y="213313"/>
                    <a:pt x="668589" y="216382"/>
                    <a:pt x="667583" y="219240"/>
                  </a:cubicBezTo>
                  <a:cubicBezTo>
                    <a:pt x="665201" y="225380"/>
                    <a:pt x="662502" y="230619"/>
                    <a:pt x="659486" y="235065"/>
                  </a:cubicBezTo>
                  <a:cubicBezTo>
                    <a:pt x="656469" y="239458"/>
                    <a:pt x="653929" y="242527"/>
                    <a:pt x="651864" y="244168"/>
                  </a:cubicBezTo>
                  <a:cubicBezTo>
                    <a:pt x="651282" y="244591"/>
                    <a:pt x="650541" y="245015"/>
                    <a:pt x="649642" y="245385"/>
                  </a:cubicBezTo>
                  <a:cubicBezTo>
                    <a:pt x="648742" y="245756"/>
                    <a:pt x="647895" y="245809"/>
                    <a:pt x="647048" y="245491"/>
                  </a:cubicBezTo>
                  <a:cubicBezTo>
                    <a:pt x="646202" y="245173"/>
                    <a:pt x="645725" y="244274"/>
                    <a:pt x="645567" y="242792"/>
                  </a:cubicBezTo>
                  <a:cubicBezTo>
                    <a:pt x="645567" y="241733"/>
                    <a:pt x="645778" y="240675"/>
                    <a:pt x="646254" y="239669"/>
                  </a:cubicBezTo>
                  <a:moveTo>
                    <a:pt x="838212" y="169491"/>
                  </a:moveTo>
                  <a:cubicBezTo>
                    <a:pt x="834772" y="166369"/>
                    <a:pt x="830802" y="164940"/>
                    <a:pt x="826304" y="165257"/>
                  </a:cubicBezTo>
                  <a:cubicBezTo>
                    <a:pt x="816142" y="167374"/>
                    <a:pt x="807621" y="172667"/>
                    <a:pt x="800741" y="181188"/>
                  </a:cubicBezTo>
                  <a:cubicBezTo>
                    <a:pt x="798783" y="183305"/>
                    <a:pt x="796137" y="186533"/>
                    <a:pt x="792803" y="190926"/>
                  </a:cubicBezTo>
                  <a:cubicBezTo>
                    <a:pt x="789415" y="195319"/>
                    <a:pt x="786557" y="199182"/>
                    <a:pt x="784176" y="202463"/>
                  </a:cubicBezTo>
                  <a:cubicBezTo>
                    <a:pt x="782959" y="203945"/>
                    <a:pt x="782165" y="205057"/>
                    <a:pt x="781688" y="205850"/>
                  </a:cubicBezTo>
                  <a:cubicBezTo>
                    <a:pt x="781371" y="204210"/>
                    <a:pt x="781530" y="201722"/>
                    <a:pt x="782112" y="198335"/>
                  </a:cubicBezTo>
                  <a:cubicBezTo>
                    <a:pt x="782694" y="194948"/>
                    <a:pt x="783435" y="191561"/>
                    <a:pt x="784335" y="188121"/>
                  </a:cubicBezTo>
                  <a:cubicBezTo>
                    <a:pt x="785234" y="184257"/>
                    <a:pt x="785817" y="181293"/>
                    <a:pt x="786134" y="179388"/>
                  </a:cubicBezTo>
                  <a:cubicBezTo>
                    <a:pt x="786557" y="176424"/>
                    <a:pt x="786134" y="173567"/>
                    <a:pt x="784811" y="170867"/>
                  </a:cubicBezTo>
                  <a:cubicBezTo>
                    <a:pt x="781953" y="165787"/>
                    <a:pt x="777878" y="162188"/>
                    <a:pt x="772480" y="160124"/>
                  </a:cubicBezTo>
                  <a:cubicBezTo>
                    <a:pt x="768722" y="158642"/>
                    <a:pt x="765017" y="158113"/>
                    <a:pt x="761260" y="158536"/>
                  </a:cubicBezTo>
                  <a:cubicBezTo>
                    <a:pt x="759301" y="158959"/>
                    <a:pt x="757872" y="159912"/>
                    <a:pt x="756973" y="161341"/>
                  </a:cubicBezTo>
                  <a:cubicBezTo>
                    <a:pt x="756073" y="162770"/>
                    <a:pt x="755491" y="164358"/>
                    <a:pt x="755173" y="166157"/>
                  </a:cubicBezTo>
                  <a:cubicBezTo>
                    <a:pt x="753956" y="171079"/>
                    <a:pt x="752792" y="176001"/>
                    <a:pt x="751574" y="180976"/>
                  </a:cubicBezTo>
                  <a:cubicBezTo>
                    <a:pt x="749457" y="189814"/>
                    <a:pt x="747393" y="198706"/>
                    <a:pt x="745276" y="207650"/>
                  </a:cubicBezTo>
                  <a:cubicBezTo>
                    <a:pt x="744271" y="212201"/>
                    <a:pt x="743477" y="216753"/>
                    <a:pt x="742736" y="221304"/>
                  </a:cubicBezTo>
                  <a:cubicBezTo>
                    <a:pt x="738184" y="242210"/>
                    <a:pt x="728182" y="259622"/>
                    <a:pt x="712675" y="273594"/>
                  </a:cubicBezTo>
                  <a:cubicBezTo>
                    <a:pt x="697062" y="287672"/>
                    <a:pt x="680285" y="295134"/>
                    <a:pt x="662344" y="296034"/>
                  </a:cubicBezTo>
                  <a:cubicBezTo>
                    <a:pt x="655305" y="296193"/>
                    <a:pt x="649430" y="293229"/>
                    <a:pt x="644720" y="287196"/>
                  </a:cubicBezTo>
                  <a:cubicBezTo>
                    <a:pt x="640009" y="281162"/>
                    <a:pt x="638792" y="272482"/>
                    <a:pt x="641015" y="261315"/>
                  </a:cubicBezTo>
                  <a:cubicBezTo>
                    <a:pt x="645196" y="261315"/>
                    <a:pt x="648636" y="261104"/>
                    <a:pt x="651335" y="260733"/>
                  </a:cubicBezTo>
                  <a:cubicBezTo>
                    <a:pt x="654034" y="260363"/>
                    <a:pt x="657475" y="259728"/>
                    <a:pt x="661656" y="258828"/>
                  </a:cubicBezTo>
                  <a:cubicBezTo>
                    <a:pt x="670600" y="256870"/>
                    <a:pt x="678380" y="252424"/>
                    <a:pt x="684995" y="245385"/>
                  </a:cubicBezTo>
                  <a:cubicBezTo>
                    <a:pt x="689917" y="239405"/>
                    <a:pt x="693304" y="232366"/>
                    <a:pt x="695104" y="224215"/>
                  </a:cubicBezTo>
                  <a:cubicBezTo>
                    <a:pt x="696903" y="216065"/>
                    <a:pt x="697327" y="207809"/>
                    <a:pt x="696427" y="199447"/>
                  </a:cubicBezTo>
                  <a:cubicBezTo>
                    <a:pt x="696004" y="194048"/>
                    <a:pt x="694786" y="188915"/>
                    <a:pt x="692828" y="183993"/>
                  </a:cubicBezTo>
                  <a:cubicBezTo>
                    <a:pt x="690870" y="179071"/>
                    <a:pt x="687906" y="175260"/>
                    <a:pt x="683884" y="172561"/>
                  </a:cubicBezTo>
                  <a:cubicBezTo>
                    <a:pt x="679121" y="170179"/>
                    <a:pt x="674093" y="169491"/>
                    <a:pt x="668853" y="170550"/>
                  </a:cubicBezTo>
                  <a:cubicBezTo>
                    <a:pt x="659591" y="172349"/>
                    <a:pt x="651071" y="176319"/>
                    <a:pt x="643291" y="182458"/>
                  </a:cubicBezTo>
                  <a:cubicBezTo>
                    <a:pt x="631330" y="191720"/>
                    <a:pt x="621856" y="203839"/>
                    <a:pt x="614923" y="218764"/>
                  </a:cubicBezTo>
                  <a:cubicBezTo>
                    <a:pt x="607990" y="233689"/>
                    <a:pt x="604497" y="249407"/>
                    <a:pt x="604497" y="265867"/>
                  </a:cubicBezTo>
                  <a:cubicBezTo>
                    <a:pt x="604497" y="273806"/>
                    <a:pt x="606244" y="281956"/>
                    <a:pt x="609631" y="290424"/>
                  </a:cubicBezTo>
                  <a:cubicBezTo>
                    <a:pt x="613071" y="298892"/>
                    <a:pt x="618363" y="305984"/>
                    <a:pt x="625455" y="311752"/>
                  </a:cubicBezTo>
                  <a:cubicBezTo>
                    <a:pt x="632547" y="317521"/>
                    <a:pt x="641703" y="320538"/>
                    <a:pt x="652923" y="320856"/>
                  </a:cubicBezTo>
                  <a:cubicBezTo>
                    <a:pt x="672082" y="320856"/>
                    <a:pt x="688541" y="316145"/>
                    <a:pt x="702355" y="306725"/>
                  </a:cubicBezTo>
                  <a:cubicBezTo>
                    <a:pt x="716168" y="297304"/>
                    <a:pt x="727335" y="285237"/>
                    <a:pt x="735856" y="270524"/>
                  </a:cubicBezTo>
                  <a:cubicBezTo>
                    <a:pt x="737179" y="268196"/>
                    <a:pt x="738449" y="265867"/>
                    <a:pt x="739666" y="263485"/>
                  </a:cubicBezTo>
                  <a:cubicBezTo>
                    <a:pt x="739772" y="270842"/>
                    <a:pt x="740196" y="278251"/>
                    <a:pt x="741042" y="285661"/>
                  </a:cubicBezTo>
                  <a:cubicBezTo>
                    <a:pt x="741360" y="292700"/>
                    <a:pt x="743530" y="299051"/>
                    <a:pt x="747552" y="304714"/>
                  </a:cubicBezTo>
                  <a:cubicBezTo>
                    <a:pt x="749193" y="306672"/>
                    <a:pt x="751310" y="308312"/>
                    <a:pt x="753956" y="309636"/>
                  </a:cubicBezTo>
                  <a:cubicBezTo>
                    <a:pt x="756549" y="310959"/>
                    <a:pt x="759143" y="311064"/>
                    <a:pt x="761683" y="309847"/>
                  </a:cubicBezTo>
                  <a:cubicBezTo>
                    <a:pt x="763641" y="308630"/>
                    <a:pt x="764911" y="306672"/>
                    <a:pt x="765493" y="303920"/>
                  </a:cubicBezTo>
                  <a:cubicBezTo>
                    <a:pt x="766076" y="301168"/>
                    <a:pt x="766393" y="298416"/>
                    <a:pt x="766393" y="295716"/>
                  </a:cubicBezTo>
                  <a:cubicBezTo>
                    <a:pt x="766552" y="294817"/>
                    <a:pt x="766605" y="294023"/>
                    <a:pt x="766605" y="293229"/>
                  </a:cubicBezTo>
                  <a:cubicBezTo>
                    <a:pt x="767928" y="277987"/>
                    <a:pt x="771527" y="263274"/>
                    <a:pt x="777243" y="249037"/>
                  </a:cubicBezTo>
                  <a:cubicBezTo>
                    <a:pt x="783011" y="234853"/>
                    <a:pt x="790050" y="221357"/>
                    <a:pt x="798413" y="208655"/>
                  </a:cubicBezTo>
                  <a:cubicBezTo>
                    <a:pt x="801535" y="203892"/>
                    <a:pt x="804975" y="199288"/>
                    <a:pt x="808627" y="194842"/>
                  </a:cubicBezTo>
                  <a:cubicBezTo>
                    <a:pt x="812279" y="190449"/>
                    <a:pt x="816671" y="186956"/>
                    <a:pt x="821752" y="184416"/>
                  </a:cubicBezTo>
                  <a:cubicBezTo>
                    <a:pt x="823234" y="183675"/>
                    <a:pt x="824240" y="183834"/>
                    <a:pt x="824663" y="184839"/>
                  </a:cubicBezTo>
                  <a:cubicBezTo>
                    <a:pt x="825087" y="185898"/>
                    <a:pt x="825351" y="187168"/>
                    <a:pt x="825351" y="188650"/>
                  </a:cubicBezTo>
                  <a:cubicBezTo>
                    <a:pt x="825510" y="190291"/>
                    <a:pt x="825775" y="191561"/>
                    <a:pt x="826251" y="192461"/>
                  </a:cubicBezTo>
                  <a:cubicBezTo>
                    <a:pt x="826674" y="193360"/>
                    <a:pt x="827204" y="194207"/>
                    <a:pt x="827733" y="194948"/>
                  </a:cubicBezTo>
                  <a:cubicBezTo>
                    <a:pt x="828262" y="195689"/>
                    <a:pt x="828950" y="196218"/>
                    <a:pt x="829850" y="196536"/>
                  </a:cubicBezTo>
                  <a:cubicBezTo>
                    <a:pt x="831173" y="196959"/>
                    <a:pt x="832443" y="196853"/>
                    <a:pt x="833660" y="196112"/>
                  </a:cubicBezTo>
                  <a:cubicBezTo>
                    <a:pt x="835883" y="194895"/>
                    <a:pt x="837577" y="193096"/>
                    <a:pt x="838688" y="190608"/>
                  </a:cubicBezTo>
                  <a:cubicBezTo>
                    <a:pt x="839800" y="188121"/>
                    <a:pt x="840541" y="185739"/>
                    <a:pt x="840805" y="183305"/>
                  </a:cubicBezTo>
                  <a:cubicBezTo>
                    <a:pt x="841387" y="180764"/>
                    <a:pt x="841546" y="178277"/>
                    <a:pt x="841228" y="175895"/>
                  </a:cubicBezTo>
                  <a:cubicBezTo>
                    <a:pt x="840911" y="173514"/>
                    <a:pt x="839905" y="171397"/>
                    <a:pt x="838106" y="169597"/>
                  </a:cubicBezTo>
                  <a:moveTo>
                    <a:pt x="591319" y="339697"/>
                  </a:moveTo>
                  <a:cubicBezTo>
                    <a:pt x="590260" y="344195"/>
                    <a:pt x="587879" y="347900"/>
                    <a:pt x="584121" y="350917"/>
                  </a:cubicBezTo>
                  <a:lnTo>
                    <a:pt x="584121" y="349594"/>
                  </a:lnTo>
                  <a:cubicBezTo>
                    <a:pt x="582322" y="311012"/>
                    <a:pt x="583539" y="269889"/>
                    <a:pt x="587720" y="226121"/>
                  </a:cubicBezTo>
                  <a:cubicBezTo>
                    <a:pt x="591901" y="182405"/>
                    <a:pt x="597723" y="141335"/>
                    <a:pt x="605185" y="102912"/>
                  </a:cubicBezTo>
                  <a:cubicBezTo>
                    <a:pt x="608149" y="102753"/>
                    <a:pt x="611166" y="102701"/>
                    <a:pt x="614182" y="102701"/>
                  </a:cubicBezTo>
                  <a:cubicBezTo>
                    <a:pt x="617199" y="102701"/>
                    <a:pt x="620321" y="102648"/>
                    <a:pt x="623126" y="102489"/>
                  </a:cubicBezTo>
                  <a:cubicBezTo>
                    <a:pt x="650330" y="102648"/>
                    <a:pt x="674622" y="107199"/>
                    <a:pt x="696004" y="116143"/>
                  </a:cubicBezTo>
                  <a:cubicBezTo>
                    <a:pt x="697962" y="117043"/>
                    <a:pt x="700608" y="117943"/>
                    <a:pt x="703942" y="118843"/>
                  </a:cubicBezTo>
                  <a:cubicBezTo>
                    <a:pt x="707329" y="119742"/>
                    <a:pt x="710346" y="119795"/>
                    <a:pt x="713045" y="118948"/>
                  </a:cubicBezTo>
                  <a:cubicBezTo>
                    <a:pt x="715744" y="118155"/>
                    <a:pt x="717173" y="115561"/>
                    <a:pt x="717332" y="111221"/>
                  </a:cubicBezTo>
                  <a:cubicBezTo>
                    <a:pt x="717015" y="103442"/>
                    <a:pt x="713680" y="97196"/>
                    <a:pt x="707224" y="92380"/>
                  </a:cubicBezTo>
                  <a:cubicBezTo>
                    <a:pt x="702884" y="89840"/>
                    <a:pt x="698332" y="88517"/>
                    <a:pt x="693569" y="88358"/>
                  </a:cubicBezTo>
                  <a:cubicBezTo>
                    <a:pt x="692511" y="88199"/>
                    <a:pt x="691558" y="88040"/>
                    <a:pt x="690658" y="87935"/>
                  </a:cubicBezTo>
                  <a:cubicBezTo>
                    <a:pt x="683619" y="86876"/>
                    <a:pt x="676580" y="86082"/>
                    <a:pt x="669594" y="85447"/>
                  </a:cubicBezTo>
                  <a:cubicBezTo>
                    <a:pt x="655675" y="84124"/>
                    <a:pt x="641703" y="83330"/>
                    <a:pt x="627678" y="83224"/>
                  </a:cubicBezTo>
                  <a:cubicBezTo>
                    <a:pt x="621697" y="83224"/>
                    <a:pt x="615558" y="83171"/>
                    <a:pt x="609313" y="83013"/>
                  </a:cubicBezTo>
                  <a:cubicBezTo>
                    <a:pt x="613971" y="60731"/>
                    <a:pt x="619157" y="38821"/>
                    <a:pt x="625032" y="17333"/>
                  </a:cubicBezTo>
                  <a:cubicBezTo>
                    <a:pt x="626249" y="13311"/>
                    <a:pt x="626355" y="9553"/>
                    <a:pt x="625349" y="6113"/>
                  </a:cubicBezTo>
                  <a:cubicBezTo>
                    <a:pt x="624397" y="2673"/>
                    <a:pt x="621856" y="662"/>
                    <a:pt x="617834" y="80"/>
                  </a:cubicBezTo>
                  <a:cubicBezTo>
                    <a:pt x="613653" y="-238"/>
                    <a:pt x="610372" y="397"/>
                    <a:pt x="607990" y="1879"/>
                  </a:cubicBezTo>
                  <a:cubicBezTo>
                    <a:pt x="605608" y="3361"/>
                    <a:pt x="603862" y="5108"/>
                    <a:pt x="602856" y="7172"/>
                  </a:cubicBezTo>
                  <a:cubicBezTo>
                    <a:pt x="601798" y="9183"/>
                    <a:pt x="601057" y="10824"/>
                    <a:pt x="600634" y="11988"/>
                  </a:cubicBezTo>
                  <a:cubicBezTo>
                    <a:pt x="600634" y="12305"/>
                    <a:pt x="600581" y="12517"/>
                    <a:pt x="600422" y="12676"/>
                  </a:cubicBezTo>
                  <a:cubicBezTo>
                    <a:pt x="593700" y="30300"/>
                    <a:pt x="588408" y="48718"/>
                    <a:pt x="584492" y="67823"/>
                  </a:cubicBezTo>
                  <a:cubicBezTo>
                    <a:pt x="583168" y="73063"/>
                    <a:pt x="581898" y="78196"/>
                    <a:pt x="580681" y="83277"/>
                  </a:cubicBezTo>
                  <a:cubicBezTo>
                    <a:pt x="561099" y="83595"/>
                    <a:pt x="542734" y="85024"/>
                    <a:pt x="525534" y="87564"/>
                  </a:cubicBezTo>
                  <a:cubicBezTo>
                    <a:pt x="524475" y="87723"/>
                    <a:pt x="523417" y="87882"/>
                    <a:pt x="522411" y="87988"/>
                  </a:cubicBezTo>
                  <a:cubicBezTo>
                    <a:pt x="519871" y="88570"/>
                    <a:pt x="517330" y="88940"/>
                    <a:pt x="514790" y="89099"/>
                  </a:cubicBezTo>
                  <a:cubicBezTo>
                    <a:pt x="512250" y="89258"/>
                    <a:pt x="509921" y="88940"/>
                    <a:pt x="507857" y="88199"/>
                  </a:cubicBezTo>
                  <a:cubicBezTo>
                    <a:pt x="506640" y="87776"/>
                    <a:pt x="505687" y="87247"/>
                    <a:pt x="504946" y="86611"/>
                  </a:cubicBezTo>
                  <a:cubicBezTo>
                    <a:pt x="503623" y="85871"/>
                    <a:pt x="502458" y="85553"/>
                    <a:pt x="501453" y="85606"/>
                  </a:cubicBezTo>
                  <a:cubicBezTo>
                    <a:pt x="500500" y="85659"/>
                    <a:pt x="499177" y="86717"/>
                    <a:pt x="497537" y="88623"/>
                  </a:cubicBezTo>
                  <a:cubicBezTo>
                    <a:pt x="494573" y="92645"/>
                    <a:pt x="493673" y="96932"/>
                    <a:pt x="494837" y="101430"/>
                  </a:cubicBezTo>
                  <a:cubicBezTo>
                    <a:pt x="496055" y="105929"/>
                    <a:pt x="498489" y="109687"/>
                    <a:pt x="502141" y="112756"/>
                  </a:cubicBezTo>
                  <a:cubicBezTo>
                    <a:pt x="505793" y="115826"/>
                    <a:pt x="509868" y="117149"/>
                    <a:pt x="514366" y="116673"/>
                  </a:cubicBezTo>
                  <a:cubicBezTo>
                    <a:pt x="519130" y="115932"/>
                    <a:pt x="523999" y="114556"/>
                    <a:pt x="528921" y="112650"/>
                  </a:cubicBezTo>
                  <a:cubicBezTo>
                    <a:pt x="532202" y="111327"/>
                    <a:pt x="535430" y="110269"/>
                    <a:pt x="538553" y="109528"/>
                  </a:cubicBezTo>
                  <a:cubicBezTo>
                    <a:pt x="550196" y="106670"/>
                    <a:pt x="562528" y="104870"/>
                    <a:pt x="575547" y="104130"/>
                  </a:cubicBezTo>
                  <a:cubicBezTo>
                    <a:pt x="570625" y="124453"/>
                    <a:pt x="566338" y="144934"/>
                    <a:pt x="562793" y="165575"/>
                  </a:cubicBezTo>
                  <a:cubicBezTo>
                    <a:pt x="558294" y="193254"/>
                    <a:pt x="554960" y="223421"/>
                    <a:pt x="552684" y="256076"/>
                  </a:cubicBezTo>
                  <a:cubicBezTo>
                    <a:pt x="550461" y="288730"/>
                    <a:pt x="549985" y="318844"/>
                    <a:pt x="551361" y="346312"/>
                  </a:cubicBezTo>
                  <a:cubicBezTo>
                    <a:pt x="551520" y="351975"/>
                    <a:pt x="552631" y="358273"/>
                    <a:pt x="554748" y="365153"/>
                  </a:cubicBezTo>
                  <a:cubicBezTo>
                    <a:pt x="556865" y="372034"/>
                    <a:pt x="560146" y="377061"/>
                    <a:pt x="564751" y="380184"/>
                  </a:cubicBezTo>
                  <a:cubicBezTo>
                    <a:pt x="569302" y="383306"/>
                    <a:pt x="575336" y="382142"/>
                    <a:pt x="582798" y="376585"/>
                  </a:cubicBezTo>
                  <a:cubicBezTo>
                    <a:pt x="587138" y="373145"/>
                    <a:pt x="590260" y="368805"/>
                    <a:pt x="592219" y="363566"/>
                  </a:cubicBezTo>
                  <a:cubicBezTo>
                    <a:pt x="594177" y="358326"/>
                    <a:pt x="595447" y="352928"/>
                    <a:pt x="596029" y="347424"/>
                  </a:cubicBezTo>
                  <a:cubicBezTo>
                    <a:pt x="596188" y="345465"/>
                    <a:pt x="595870" y="343666"/>
                    <a:pt x="595129" y="341919"/>
                  </a:cubicBezTo>
                  <a:cubicBezTo>
                    <a:pt x="594388" y="340226"/>
                    <a:pt x="593171" y="339485"/>
                    <a:pt x="591531" y="339803"/>
                  </a:cubicBezTo>
                  <a:moveTo>
                    <a:pt x="267950" y="344407"/>
                  </a:moveTo>
                  <a:cubicBezTo>
                    <a:pt x="261811" y="332922"/>
                    <a:pt x="260329" y="306566"/>
                    <a:pt x="263451" y="265496"/>
                  </a:cubicBezTo>
                  <a:cubicBezTo>
                    <a:pt x="266574" y="224374"/>
                    <a:pt x="276312" y="170021"/>
                    <a:pt x="292613" y="102489"/>
                  </a:cubicBezTo>
                  <a:cubicBezTo>
                    <a:pt x="293195" y="100107"/>
                    <a:pt x="293883" y="97461"/>
                    <a:pt x="294624" y="94656"/>
                  </a:cubicBezTo>
                  <a:cubicBezTo>
                    <a:pt x="296741" y="87617"/>
                    <a:pt x="298434" y="80313"/>
                    <a:pt x="299757" y="72692"/>
                  </a:cubicBezTo>
                  <a:cubicBezTo>
                    <a:pt x="301081" y="65071"/>
                    <a:pt x="300816" y="58138"/>
                    <a:pt x="298858" y="51840"/>
                  </a:cubicBezTo>
                  <a:cubicBezTo>
                    <a:pt x="296900" y="45436"/>
                    <a:pt x="293936" y="40091"/>
                    <a:pt x="290019" y="35804"/>
                  </a:cubicBezTo>
                  <a:cubicBezTo>
                    <a:pt x="286050" y="31570"/>
                    <a:pt x="280810" y="29030"/>
                    <a:pt x="274195" y="28289"/>
                  </a:cubicBezTo>
                  <a:cubicBezTo>
                    <a:pt x="260752" y="27971"/>
                    <a:pt x="249003" y="32628"/>
                    <a:pt x="239000" y="42208"/>
                  </a:cubicBezTo>
                  <a:cubicBezTo>
                    <a:pt x="229738" y="51470"/>
                    <a:pt x="222170" y="62107"/>
                    <a:pt x="216348" y="74068"/>
                  </a:cubicBezTo>
                  <a:cubicBezTo>
                    <a:pt x="206028" y="93333"/>
                    <a:pt x="196607" y="113074"/>
                    <a:pt x="188087" y="133291"/>
                  </a:cubicBezTo>
                  <a:cubicBezTo>
                    <a:pt x="179566" y="153455"/>
                    <a:pt x="171362" y="173725"/>
                    <a:pt x="163424" y="194048"/>
                  </a:cubicBezTo>
                  <a:cubicBezTo>
                    <a:pt x="161624" y="187644"/>
                    <a:pt x="161889" y="172984"/>
                    <a:pt x="164218" y="150121"/>
                  </a:cubicBezTo>
                  <a:cubicBezTo>
                    <a:pt x="166546" y="127258"/>
                    <a:pt x="170410" y="102383"/>
                    <a:pt x="175755" y="75444"/>
                  </a:cubicBezTo>
                  <a:cubicBezTo>
                    <a:pt x="177237" y="65706"/>
                    <a:pt x="175438" y="56550"/>
                    <a:pt x="170357" y="47871"/>
                  </a:cubicBezTo>
                  <a:cubicBezTo>
                    <a:pt x="168240" y="44113"/>
                    <a:pt x="164535" y="40567"/>
                    <a:pt x="159137" y="37233"/>
                  </a:cubicBezTo>
                  <a:cubicBezTo>
                    <a:pt x="153739" y="33846"/>
                    <a:pt x="147864" y="31940"/>
                    <a:pt x="141513" y="31411"/>
                  </a:cubicBezTo>
                  <a:cubicBezTo>
                    <a:pt x="135162" y="30882"/>
                    <a:pt x="129605" y="33158"/>
                    <a:pt x="124789" y="38238"/>
                  </a:cubicBezTo>
                  <a:cubicBezTo>
                    <a:pt x="112510" y="52422"/>
                    <a:pt x="100179" y="74068"/>
                    <a:pt x="87689" y="103177"/>
                  </a:cubicBezTo>
                  <a:cubicBezTo>
                    <a:pt x="75199" y="132232"/>
                    <a:pt x="63608" y="164887"/>
                    <a:pt x="52811" y="201034"/>
                  </a:cubicBezTo>
                  <a:cubicBezTo>
                    <a:pt x="53711" y="194631"/>
                    <a:pt x="55193" y="185580"/>
                    <a:pt x="57310" y="173884"/>
                  </a:cubicBezTo>
                  <a:cubicBezTo>
                    <a:pt x="59427" y="162241"/>
                    <a:pt x="61703" y="149592"/>
                    <a:pt x="64243" y="135990"/>
                  </a:cubicBezTo>
                  <a:cubicBezTo>
                    <a:pt x="66784" y="122547"/>
                    <a:pt x="69112" y="110004"/>
                    <a:pt x="71176" y="98308"/>
                  </a:cubicBezTo>
                  <a:cubicBezTo>
                    <a:pt x="73293" y="86664"/>
                    <a:pt x="74775" y="77614"/>
                    <a:pt x="75675" y="71158"/>
                  </a:cubicBezTo>
                  <a:cubicBezTo>
                    <a:pt x="76416" y="65918"/>
                    <a:pt x="76786" y="59832"/>
                    <a:pt x="76786" y="52899"/>
                  </a:cubicBezTo>
                  <a:cubicBezTo>
                    <a:pt x="76786" y="45965"/>
                    <a:pt x="75728" y="40091"/>
                    <a:pt x="73664" y="35275"/>
                  </a:cubicBezTo>
                  <a:cubicBezTo>
                    <a:pt x="69906" y="28077"/>
                    <a:pt x="64190" y="23102"/>
                    <a:pt x="56410" y="20244"/>
                  </a:cubicBezTo>
                  <a:cubicBezTo>
                    <a:pt x="48630" y="17386"/>
                    <a:pt x="40586" y="15957"/>
                    <a:pt x="32171" y="15957"/>
                  </a:cubicBezTo>
                  <a:cubicBezTo>
                    <a:pt x="28731" y="15640"/>
                    <a:pt x="25449" y="16275"/>
                    <a:pt x="22327" y="17757"/>
                  </a:cubicBezTo>
                  <a:cubicBezTo>
                    <a:pt x="20845" y="18498"/>
                    <a:pt x="19734" y="19662"/>
                    <a:pt x="18940" y="21250"/>
                  </a:cubicBezTo>
                  <a:cubicBezTo>
                    <a:pt x="18199" y="22837"/>
                    <a:pt x="18199" y="24425"/>
                    <a:pt x="18940" y="26066"/>
                  </a:cubicBezTo>
                  <a:cubicBezTo>
                    <a:pt x="19522" y="27389"/>
                    <a:pt x="20475" y="28395"/>
                    <a:pt x="21745" y="28977"/>
                  </a:cubicBezTo>
                  <a:cubicBezTo>
                    <a:pt x="23015" y="29559"/>
                    <a:pt x="24391" y="30088"/>
                    <a:pt x="25873" y="30564"/>
                  </a:cubicBezTo>
                  <a:cubicBezTo>
                    <a:pt x="28254" y="31147"/>
                    <a:pt x="30371" y="32152"/>
                    <a:pt x="32171" y="33475"/>
                  </a:cubicBezTo>
                  <a:cubicBezTo>
                    <a:pt x="33653" y="35116"/>
                    <a:pt x="34447" y="37074"/>
                    <a:pt x="34500" y="39297"/>
                  </a:cubicBezTo>
                  <a:cubicBezTo>
                    <a:pt x="34553" y="41520"/>
                    <a:pt x="34394" y="43796"/>
                    <a:pt x="33917" y="46018"/>
                  </a:cubicBezTo>
                  <a:cubicBezTo>
                    <a:pt x="31959" y="56497"/>
                    <a:pt x="29631" y="68141"/>
                    <a:pt x="26984" y="81002"/>
                  </a:cubicBezTo>
                  <a:cubicBezTo>
                    <a:pt x="19945" y="114026"/>
                    <a:pt x="13383" y="150386"/>
                    <a:pt x="7243" y="190079"/>
                  </a:cubicBezTo>
                  <a:cubicBezTo>
                    <a:pt x="1104" y="229772"/>
                    <a:pt x="-1119" y="266661"/>
                    <a:pt x="522" y="300744"/>
                  </a:cubicBezTo>
                  <a:cubicBezTo>
                    <a:pt x="840" y="304925"/>
                    <a:pt x="1739" y="309053"/>
                    <a:pt x="3221" y="313076"/>
                  </a:cubicBezTo>
                  <a:cubicBezTo>
                    <a:pt x="4703" y="317098"/>
                    <a:pt x="7085" y="320379"/>
                    <a:pt x="10419" y="322920"/>
                  </a:cubicBezTo>
                  <a:cubicBezTo>
                    <a:pt x="14759" y="325619"/>
                    <a:pt x="19469" y="326413"/>
                    <a:pt x="24550" y="325248"/>
                  </a:cubicBezTo>
                  <a:cubicBezTo>
                    <a:pt x="29631" y="324137"/>
                    <a:pt x="34023" y="321702"/>
                    <a:pt x="37781" y="317945"/>
                  </a:cubicBezTo>
                  <a:cubicBezTo>
                    <a:pt x="41221" y="314187"/>
                    <a:pt x="43867" y="310006"/>
                    <a:pt x="45720" y="305296"/>
                  </a:cubicBezTo>
                  <a:cubicBezTo>
                    <a:pt x="47572" y="300585"/>
                    <a:pt x="49266" y="295822"/>
                    <a:pt x="50747" y="291059"/>
                  </a:cubicBezTo>
                  <a:cubicBezTo>
                    <a:pt x="57786" y="268196"/>
                    <a:pt x="64667" y="247502"/>
                    <a:pt x="71388" y="228926"/>
                  </a:cubicBezTo>
                  <a:cubicBezTo>
                    <a:pt x="76469" y="214583"/>
                    <a:pt x="81920" y="198494"/>
                    <a:pt x="87742" y="180711"/>
                  </a:cubicBezTo>
                  <a:cubicBezTo>
                    <a:pt x="94781" y="158430"/>
                    <a:pt x="102931" y="136678"/>
                    <a:pt x="112193" y="115455"/>
                  </a:cubicBezTo>
                  <a:cubicBezTo>
                    <a:pt x="112934" y="113815"/>
                    <a:pt x="113886" y="111592"/>
                    <a:pt x="115104" y="108734"/>
                  </a:cubicBezTo>
                  <a:cubicBezTo>
                    <a:pt x="117803" y="101536"/>
                    <a:pt x="121296" y="93545"/>
                    <a:pt x="125530" y="84759"/>
                  </a:cubicBezTo>
                  <a:cubicBezTo>
                    <a:pt x="129817" y="75921"/>
                    <a:pt x="134474" y="69887"/>
                    <a:pt x="139555" y="66606"/>
                  </a:cubicBezTo>
                  <a:cubicBezTo>
                    <a:pt x="141037" y="65865"/>
                    <a:pt x="142466" y="65495"/>
                    <a:pt x="143842" y="65495"/>
                  </a:cubicBezTo>
                  <a:cubicBezTo>
                    <a:pt x="143101" y="74915"/>
                    <a:pt x="141143" y="84177"/>
                    <a:pt x="138020" y="93280"/>
                  </a:cubicBezTo>
                  <a:cubicBezTo>
                    <a:pt x="137597" y="94921"/>
                    <a:pt x="137067" y="96667"/>
                    <a:pt x="136432" y="98414"/>
                  </a:cubicBezTo>
                  <a:cubicBezTo>
                    <a:pt x="126112" y="132815"/>
                    <a:pt x="122778" y="167851"/>
                    <a:pt x="126324" y="203575"/>
                  </a:cubicBezTo>
                  <a:cubicBezTo>
                    <a:pt x="127065" y="213419"/>
                    <a:pt x="130187" y="222363"/>
                    <a:pt x="135744" y="230249"/>
                  </a:cubicBezTo>
                  <a:cubicBezTo>
                    <a:pt x="138708" y="234112"/>
                    <a:pt x="142466" y="237076"/>
                    <a:pt x="146964" y="238981"/>
                  </a:cubicBezTo>
                  <a:cubicBezTo>
                    <a:pt x="151463" y="240939"/>
                    <a:pt x="156067" y="241363"/>
                    <a:pt x="160883" y="240304"/>
                  </a:cubicBezTo>
                  <a:cubicBezTo>
                    <a:pt x="167181" y="238187"/>
                    <a:pt x="171892" y="234324"/>
                    <a:pt x="175120" y="228661"/>
                  </a:cubicBezTo>
                  <a:cubicBezTo>
                    <a:pt x="178349" y="222998"/>
                    <a:pt x="180836" y="217176"/>
                    <a:pt x="182635" y="211196"/>
                  </a:cubicBezTo>
                  <a:cubicBezTo>
                    <a:pt x="182953" y="210455"/>
                    <a:pt x="183165" y="209767"/>
                    <a:pt x="183323" y="209185"/>
                  </a:cubicBezTo>
                  <a:cubicBezTo>
                    <a:pt x="189304" y="191561"/>
                    <a:pt x="196025" y="174202"/>
                    <a:pt x="203488" y="157160"/>
                  </a:cubicBezTo>
                  <a:cubicBezTo>
                    <a:pt x="218307" y="123077"/>
                    <a:pt x="236089" y="90634"/>
                    <a:pt x="256836" y="59832"/>
                  </a:cubicBezTo>
                  <a:cubicBezTo>
                    <a:pt x="257259" y="65971"/>
                    <a:pt x="256465" y="71951"/>
                    <a:pt x="254348" y="77773"/>
                  </a:cubicBezTo>
                  <a:cubicBezTo>
                    <a:pt x="254031" y="79096"/>
                    <a:pt x="253766" y="80366"/>
                    <a:pt x="253448" y="81584"/>
                  </a:cubicBezTo>
                  <a:cubicBezTo>
                    <a:pt x="238947" y="138848"/>
                    <a:pt x="229474" y="187115"/>
                    <a:pt x="225081" y="226332"/>
                  </a:cubicBezTo>
                  <a:cubicBezTo>
                    <a:pt x="220688" y="265549"/>
                    <a:pt x="222117" y="297463"/>
                    <a:pt x="229474" y="321967"/>
                  </a:cubicBezTo>
                  <a:cubicBezTo>
                    <a:pt x="232173" y="330911"/>
                    <a:pt x="236142" y="338479"/>
                    <a:pt x="241382" y="344619"/>
                  </a:cubicBezTo>
                  <a:cubicBezTo>
                    <a:pt x="246621" y="350758"/>
                    <a:pt x="253025" y="354568"/>
                    <a:pt x="260646" y="356050"/>
                  </a:cubicBezTo>
                  <a:cubicBezTo>
                    <a:pt x="262287" y="356368"/>
                    <a:pt x="263875" y="356368"/>
                    <a:pt x="265462" y="356156"/>
                  </a:cubicBezTo>
                  <a:cubicBezTo>
                    <a:pt x="267050" y="355944"/>
                    <a:pt x="268320" y="355204"/>
                    <a:pt x="269379" y="354039"/>
                  </a:cubicBezTo>
                  <a:cubicBezTo>
                    <a:pt x="270120" y="352557"/>
                    <a:pt x="270278" y="350917"/>
                    <a:pt x="269802" y="349223"/>
                  </a:cubicBezTo>
                  <a:cubicBezTo>
                    <a:pt x="269379" y="347529"/>
                    <a:pt x="268691" y="345889"/>
                    <a:pt x="267791" y="344407"/>
                  </a:cubicBezTo>
                  <a:moveTo>
                    <a:pt x="306479" y="254012"/>
                  </a:moveTo>
                  <a:cubicBezTo>
                    <a:pt x="306479" y="254012"/>
                    <a:pt x="306479" y="253906"/>
                    <a:pt x="306479" y="253853"/>
                  </a:cubicBezTo>
                  <a:lnTo>
                    <a:pt x="306638" y="254223"/>
                  </a:lnTo>
                  <a:lnTo>
                    <a:pt x="306426" y="254012"/>
                  </a:lnTo>
                  <a:close/>
                  <a:moveTo>
                    <a:pt x="551149" y="162770"/>
                  </a:moveTo>
                  <a:cubicBezTo>
                    <a:pt x="548767" y="156948"/>
                    <a:pt x="545169" y="151920"/>
                    <a:pt x="540405" y="147739"/>
                  </a:cubicBezTo>
                  <a:cubicBezTo>
                    <a:pt x="536224" y="143717"/>
                    <a:pt x="531726" y="140065"/>
                    <a:pt x="526963" y="136731"/>
                  </a:cubicBezTo>
                  <a:cubicBezTo>
                    <a:pt x="524846" y="135090"/>
                    <a:pt x="522464" y="134138"/>
                    <a:pt x="519765" y="133820"/>
                  </a:cubicBezTo>
                  <a:cubicBezTo>
                    <a:pt x="509603" y="134138"/>
                    <a:pt x="498436" y="138742"/>
                    <a:pt x="486369" y="147633"/>
                  </a:cubicBezTo>
                  <a:cubicBezTo>
                    <a:pt x="474250" y="156525"/>
                    <a:pt x="465200" y="165522"/>
                    <a:pt x="459219" y="174678"/>
                  </a:cubicBezTo>
                  <a:cubicBezTo>
                    <a:pt x="449375" y="189603"/>
                    <a:pt x="444506" y="203839"/>
                    <a:pt x="444771" y="217282"/>
                  </a:cubicBezTo>
                  <a:cubicBezTo>
                    <a:pt x="444771" y="219082"/>
                    <a:pt x="444982" y="220828"/>
                    <a:pt x="445353" y="222522"/>
                  </a:cubicBezTo>
                  <a:cubicBezTo>
                    <a:pt x="436409" y="242951"/>
                    <a:pt x="425983" y="260363"/>
                    <a:pt x="414074" y="274705"/>
                  </a:cubicBezTo>
                  <a:cubicBezTo>
                    <a:pt x="402061" y="289207"/>
                    <a:pt x="390576" y="296299"/>
                    <a:pt x="379674" y="296034"/>
                  </a:cubicBezTo>
                  <a:cubicBezTo>
                    <a:pt x="374910" y="294817"/>
                    <a:pt x="373217" y="288730"/>
                    <a:pt x="374646" y="277669"/>
                  </a:cubicBezTo>
                  <a:cubicBezTo>
                    <a:pt x="376075" y="266608"/>
                    <a:pt x="378985" y="254171"/>
                    <a:pt x="383378" y="240357"/>
                  </a:cubicBezTo>
                  <a:cubicBezTo>
                    <a:pt x="387771" y="226544"/>
                    <a:pt x="392005" y="215059"/>
                    <a:pt x="396027" y="205956"/>
                  </a:cubicBezTo>
                  <a:cubicBezTo>
                    <a:pt x="396345" y="205057"/>
                    <a:pt x="396609" y="204263"/>
                    <a:pt x="396927" y="203469"/>
                  </a:cubicBezTo>
                  <a:cubicBezTo>
                    <a:pt x="398144" y="201087"/>
                    <a:pt x="399044" y="199076"/>
                    <a:pt x="399626" y="197435"/>
                  </a:cubicBezTo>
                  <a:cubicBezTo>
                    <a:pt x="400208" y="195795"/>
                    <a:pt x="400685" y="193995"/>
                    <a:pt x="400949" y="192037"/>
                  </a:cubicBezTo>
                  <a:cubicBezTo>
                    <a:pt x="401267" y="190079"/>
                    <a:pt x="401531" y="187380"/>
                    <a:pt x="401849" y="183940"/>
                  </a:cubicBezTo>
                  <a:cubicBezTo>
                    <a:pt x="402166" y="177218"/>
                    <a:pt x="400261" y="171555"/>
                    <a:pt x="396133" y="167004"/>
                  </a:cubicBezTo>
                  <a:cubicBezTo>
                    <a:pt x="392005" y="162452"/>
                    <a:pt x="387295" y="160918"/>
                    <a:pt x="381896" y="162399"/>
                  </a:cubicBezTo>
                  <a:cubicBezTo>
                    <a:pt x="380997" y="162823"/>
                    <a:pt x="379938" y="163723"/>
                    <a:pt x="378668" y="164993"/>
                  </a:cubicBezTo>
                  <a:cubicBezTo>
                    <a:pt x="377398" y="166263"/>
                    <a:pt x="376286" y="167533"/>
                    <a:pt x="375281" y="168803"/>
                  </a:cubicBezTo>
                  <a:cubicBezTo>
                    <a:pt x="374328" y="170074"/>
                    <a:pt x="373746" y="170867"/>
                    <a:pt x="373587" y="171132"/>
                  </a:cubicBezTo>
                  <a:cubicBezTo>
                    <a:pt x="369830" y="176530"/>
                    <a:pt x="363849" y="184469"/>
                    <a:pt x="355646" y="195001"/>
                  </a:cubicBezTo>
                  <a:cubicBezTo>
                    <a:pt x="347442" y="205533"/>
                    <a:pt x="338763" y="216330"/>
                    <a:pt x="329607" y="227285"/>
                  </a:cubicBezTo>
                  <a:cubicBezTo>
                    <a:pt x="320557" y="238187"/>
                    <a:pt x="312883" y="247026"/>
                    <a:pt x="306638" y="253747"/>
                  </a:cubicBezTo>
                  <a:cubicBezTo>
                    <a:pt x="312777" y="232948"/>
                    <a:pt x="322885" y="215430"/>
                    <a:pt x="337016" y="201193"/>
                  </a:cubicBezTo>
                  <a:cubicBezTo>
                    <a:pt x="338657" y="199394"/>
                    <a:pt x="340351" y="198018"/>
                    <a:pt x="342044" y="197065"/>
                  </a:cubicBezTo>
                  <a:cubicBezTo>
                    <a:pt x="343738" y="196112"/>
                    <a:pt x="345802" y="195742"/>
                    <a:pt x="348183" y="196059"/>
                  </a:cubicBezTo>
                  <a:cubicBezTo>
                    <a:pt x="350565" y="196377"/>
                    <a:pt x="352153" y="195583"/>
                    <a:pt x="352894" y="193731"/>
                  </a:cubicBezTo>
                  <a:cubicBezTo>
                    <a:pt x="353635" y="191878"/>
                    <a:pt x="353423" y="189603"/>
                    <a:pt x="352206" y="186903"/>
                  </a:cubicBezTo>
                  <a:cubicBezTo>
                    <a:pt x="350724" y="184046"/>
                    <a:pt x="348078" y="181505"/>
                    <a:pt x="344267" y="179177"/>
                  </a:cubicBezTo>
                  <a:cubicBezTo>
                    <a:pt x="340456" y="176848"/>
                    <a:pt x="336170" y="175578"/>
                    <a:pt x="331459" y="175260"/>
                  </a:cubicBezTo>
                  <a:cubicBezTo>
                    <a:pt x="326749" y="174943"/>
                    <a:pt x="322356" y="176530"/>
                    <a:pt x="318334" y="179970"/>
                  </a:cubicBezTo>
                  <a:cubicBezTo>
                    <a:pt x="305897" y="191190"/>
                    <a:pt x="296794" y="203998"/>
                    <a:pt x="290972" y="218447"/>
                  </a:cubicBezTo>
                  <a:cubicBezTo>
                    <a:pt x="285150" y="232895"/>
                    <a:pt x="281710" y="249354"/>
                    <a:pt x="280652" y="267878"/>
                  </a:cubicBezTo>
                  <a:cubicBezTo>
                    <a:pt x="280334" y="274599"/>
                    <a:pt x="281922" y="280792"/>
                    <a:pt x="285362" y="286402"/>
                  </a:cubicBezTo>
                  <a:cubicBezTo>
                    <a:pt x="288802" y="292012"/>
                    <a:pt x="293459" y="295134"/>
                    <a:pt x="299281" y="295716"/>
                  </a:cubicBezTo>
                  <a:cubicBezTo>
                    <a:pt x="302245" y="295875"/>
                    <a:pt x="305050" y="294975"/>
                    <a:pt x="307590" y="293017"/>
                  </a:cubicBezTo>
                  <a:cubicBezTo>
                    <a:pt x="310131" y="291059"/>
                    <a:pt x="312248" y="288677"/>
                    <a:pt x="313888" y="285819"/>
                  </a:cubicBezTo>
                  <a:cubicBezTo>
                    <a:pt x="325690" y="266820"/>
                    <a:pt x="334105" y="253483"/>
                    <a:pt x="339133" y="245809"/>
                  </a:cubicBezTo>
                  <a:cubicBezTo>
                    <a:pt x="344161" y="238134"/>
                    <a:pt x="346543" y="234430"/>
                    <a:pt x="346437" y="234694"/>
                  </a:cubicBezTo>
                  <a:cubicBezTo>
                    <a:pt x="344055" y="249354"/>
                    <a:pt x="342679" y="261580"/>
                    <a:pt x="342309" y="271371"/>
                  </a:cubicBezTo>
                  <a:cubicBezTo>
                    <a:pt x="341938" y="281162"/>
                    <a:pt x="343103" y="290106"/>
                    <a:pt x="345802" y="298151"/>
                  </a:cubicBezTo>
                  <a:cubicBezTo>
                    <a:pt x="350724" y="311435"/>
                    <a:pt x="360250" y="318262"/>
                    <a:pt x="374275" y="318580"/>
                  </a:cubicBezTo>
                  <a:cubicBezTo>
                    <a:pt x="386660" y="318262"/>
                    <a:pt x="400102" y="310747"/>
                    <a:pt x="414551" y="296034"/>
                  </a:cubicBezTo>
                  <a:cubicBezTo>
                    <a:pt x="427147" y="283173"/>
                    <a:pt x="439531" y="262956"/>
                    <a:pt x="451598" y="235382"/>
                  </a:cubicBezTo>
                  <a:cubicBezTo>
                    <a:pt x="455991" y="240622"/>
                    <a:pt x="462500" y="245068"/>
                    <a:pt x="471180" y="248825"/>
                  </a:cubicBezTo>
                  <a:cubicBezTo>
                    <a:pt x="481342" y="253483"/>
                    <a:pt x="491874" y="256393"/>
                    <a:pt x="502776" y="257558"/>
                  </a:cubicBezTo>
                  <a:cubicBezTo>
                    <a:pt x="503358" y="257558"/>
                    <a:pt x="504099" y="257664"/>
                    <a:pt x="504999" y="257875"/>
                  </a:cubicBezTo>
                  <a:cubicBezTo>
                    <a:pt x="505899" y="258087"/>
                    <a:pt x="506640" y="258457"/>
                    <a:pt x="507222" y="258987"/>
                  </a:cubicBezTo>
                  <a:cubicBezTo>
                    <a:pt x="507804" y="259516"/>
                    <a:pt x="508016" y="260310"/>
                    <a:pt x="507910" y="261368"/>
                  </a:cubicBezTo>
                  <a:cubicBezTo>
                    <a:pt x="507751" y="261792"/>
                    <a:pt x="507539" y="262215"/>
                    <a:pt x="507222" y="262480"/>
                  </a:cubicBezTo>
                  <a:cubicBezTo>
                    <a:pt x="506904" y="262797"/>
                    <a:pt x="506640" y="263062"/>
                    <a:pt x="506322" y="263379"/>
                  </a:cubicBezTo>
                  <a:cubicBezTo>
                    <a:pt x="492879" y="274441"/>
                    <a:pt x="477849" y="281850"/>
                    <a:pt x="461230" y="285555"/>
                  </a:cubicBezTo>
                  <a:cubicBezTo>
                    <a:pt x="459748" y="285872"/>
                    <a:pt x="458161" y="285978"/>
                    <a:pt x="456520" y="285978"/>
                  </a:cubicBezTo>
                  <a:cubicBezTo>
                    <a:pt x="454879" y="285978"/>
                    <a:pt x="453450" y="285396"/>
                    <a:pt x="452233" y="284179"/>
                  </a:cubicBezTo>
                  <a:cubicBezTo>
                    <a:pt x="451175" y="282962"/>
                    <a:pt x="450592" y="281586"/>
                    <a:pt x="450434" y="279945"/>
                  </a:cubicBezTo>
                  <a:cubicBezTo>
                    <a:pt x="450275" y="277087"/>
                    <a:pt x="451122" y="274547"/>
                    <a:pt x="452921" y="272324"/>
                  </a:cubicBezTo>
                  <a:cubicBezTo>
                    <a:pt x="453239" y="271900"/>
                    <a:pt x="453609" y="271530"/>
                    <a:pt x="454032" y="271212"/>
                  </a:cubicBezTo>
                  <a:cubicBezTo>
                    <a:pt x="454615" y="270630"/>
                    <a:pt x="455144" y="269995"/>
                    <a:pt x="455620" y="269413"/>
                  </a:cubicBezTo>
                  <a:cubicBezTo>
                    <a:pt x="456044" y="268831"/>
                    <a:pt x="456361" y="268143"/>
                    <a:pt x="456520" y="267402"/>
                  </a:cubicBezTo>
                  <a:cubicBezTo>
                    <a:pt x="456679" y="266661"/>
                    <a:pt x="456573" y="265973"/>
                    <a:pt x="456308" y="265391"/>
                  </a:cubicBezTo>
                  <a:cubicBezTo>
                    <a:pt x="455885" y="264491"/>
                    <a:pt x="455144" y="263962"/>
                    <a:pt x="454191" y="263803"/>
                  </a:cubicBezTo>
                  <a:cubicBezTo>
                    <a:pt x="453239" y="263644"/>
                    <a:pt x="452286" y="263803"/>
                    <a:pt x="451386" y="264226"/>
                  </a:cubicBezTo>
                  <a:cubicBezTo>
                    <a:pt x="446888" y="266184"/>
                    <a:pt x="444083" y="269783"/>
                    <a:pt x="442865" y="274970"/>
                  </a:cubicBezTo>
                  <a:cubicBezTo>
                    <a:pt x="442124" y="279892"/>
                    <a:pt x="442654" y="284708"/>
                    <a:pt x="444453" y="289313"/>
                  </a:cubicBezTo>
                  <a:cubicBezTo>
                    <a:pt x="446253" y="295134"/>
                    <a:pt x="449216" y="300056"/>
                    <a:pt x="453397" y="304131"/>
                  </a:cubicBezTo>
                  <a:cubicBezTo>
                    <a:pt x="462342" y="311170"/>
                    <a:pt x="472927" y="313340"/>
                    <a:pt x="484993" y="310747"/>
                  </a:cubicBezTo>
                  <a:cubicBezTo>
                    <a:pt x="497113" y="308154"/>
                    <a:pt x="507804" y="304290"/>
                    <a:pt x="517066" y="299209"/>
                  </a:cubicBezTo>
                  <a:cubicBezTo>
                    <a:pt x="520823" y="297251"/>
                    <a:pt x="524316" y="294817"/>
                    <a:pt x="527598" y="291906"/>
                  </a:cubicBezTo>
                  <a:cubicBezTo>
                    <a:pt x="530879" y="288995"/>
                    <a:pt x="533102" y="285502"/>
                    <a:pt x="534319" y="281480"/>
                  </a:cubicBezTo>
                  <a:cubicBezTo>
                    <a:pt x="534901" y="279257"/>
                    <a:pt x="535113" y="277087"/>
                    <a:pt x="535007" y="274970"/>
                  </a:cubicBezTo>
                  <a:cubicBezTo>
                    <a:pt x="535007" y="268566"/>
                    <a:pt x="533631" y="263274"/>
                    <a:pt x="530879" y="259145"/>
                  </a:cubicBezTo>
                  <a:cubicBezTo>
                    <a:pt x="528127" y="255017"/>
                    <a:pt x="523734" y="251207"/>
                    <a:pt x="517754" y="247608"/>
                  </a:cubicBezTo>
                  <a:cubicBezTo>
                    <a:pt x="512355" y="244644"/>
                    <a:pt x="506904" y="242527"/>
                    <a:pt x="501400" y="241310"/>
                  </a:cubicBezTo>
                  <a:cubicBezTo>
                    <a:pt x="494837" y="239987"/>
                    <a:pt x="488539" y="237288"/>
                    <a:pt x="482559" y="233212"/>
                  </a:cubicBezTo>
                  <a:cubicBezTo>
                    <a:pt x="478801" y="229931"/>
                    <a:pt x="477531" y="225115"/>
                    <a:pt x="478642" y="218764"/>
                  </a:cubicBezTo>
                  <a:cubicBezTo>
                    <a:pt x="479754" y="212413"/>
                    <a:pt x="482030" y="206062"/>
                    <a:pt x="485470" y="199711"/>
                  </a:cubicBezTo>
                  <a:cubicBezTo>
                    <a:pt x="488910" y="193360"/>
                    <a:pt x="492350" y="188491"/>
                    <a:pt x="495790" y="184998"/>
                  </a:cubicBezTo>
                  <a:cubicBezTo>
                    <a:pt x="503252" y="178277"/>
                    <a:pt x="510609" y="173090"/>
                    <a:pt x="517754" y="169438"/>
                  </a:cubicBezTo>
                  <a:cubicBezTo>
                    <a:pt x="524951" y="165787"/>
                    <a:pt x="530297" y="164940"/>
                    <a:pt x="533896" y="166845"/>
                  </a:cubicBezTo>
                  <a:cubicBezTo>
                    <a:pt x="534795" y="167586"/>
                    <a:pt x="535272" y="168486"/>
                    <a:pt x="535378" y="169544"/>
                  </a:cubicBezTo>
                  <a:cubicBezTo>
                    <a:pt x="535430" y="170603"/>
                    <a:pt x="535378" y="171714"/>
                    <a:pt x="535272" y="172931"/>
                  </a:cubicBezTo>
                  <a:cubicBezTo>
                    <a:pt x="534954" y="174413"/>
                    <a:pt x="534954" y="175789"/>
                    <a:pt x="535166" y="176954"/>
                  </a:cubicBezTo>
                  <a:cubicBezTo>
                    <a:pt x="535378" y="178171"/>
                    <a:pt x="536330" y="179071"/>
                    <a:pt x="537971" y="179653"/>
                  </a:cubicBezTo>
                  <a:cubicBezTo>
                    <a:pt x="540194" y="180235"/>
                    <a:pt x="542364" y="180394"/>
                    <a:pt x="544375" y="180076"/>
                  </a:cubicBezTo>
                  <a:cubicBezTo>
                    <a:pt x="546386" y="179759"/>
                    <a:pt x="548238" y="178753"/>
                    <a:pt x="549879" y="176954"/>
                  </a:cubicBezTo>
                  <a:cubicBezTo>
                    <a:pt x="551520" y="174837"/>
                    <a:pt x="552366" y="172561"/>
                    <a:pt x="552366" y="170021"/>
                  </a:cubicBezTo>
                  <a:cubicBezTo>
                    <a:pt x="552366" y="167480"/>
                    <a:pt x="551996" y="165099"/>
                    <a:pt x="551255" y="162823"/>
                  </a:cubicBezTo>
                  <a:moveTo>
                    <a:pt x="2735557" y="117678"/>
                  </a:moveTo>
                  <a:cubicBezTo>
                    <a:pt x="2734446" y="118102"/>
                    <a:pt x="2733493" y="119319"/>
                    <a:pt x="2732752" y="121277"/>
                  </a:cubicBezTo>
                  <a:cubicBezTo>
                    <a:pt x="2729735" y="129639"/>
                    <a:pt x="2726930" y="138160"/>
                    <a:pt x="2724231" y="146840"/>
                  </a:cubicBezTo>
                  <a:cubicBezTo>
                    <a:pt x="2723913" y="148480"/>
                    <a:pt x="2723702" y="150227"/>
                    <a:pt x="2723543" y="151973"/>
                  </a:cubicBezTo>
                  <a:cubicBezTo>
                    <a:pt x="2723384" y="152873"/>
                    <a:pt x="2723331" y="153773"/>
                    <a:pt x="2723331" y="154672"/>
                  </a:cubicBezTo>
                  <a:lnTo>
                    <a:pt x="2723331" y="156472"/>
                  </a:lnTo>
                  <a:cubicBezTo>
                    <a:pt x="2723331" y="157795"/>
                    <a:pt x="2723543" y="159171"/>
                    <a:pt x="2724019" y="160494"/>
                  </a:cubicBezTo>
                  <a:cubicBezTo>
                    <a:pt x="2725078" y="163035"/>
                    <a:pt x="2726877" y="164781"/>
                    <a:pt x="2729418" y="165787"/>
                  </a:cubicBezTo>
                  <a:cubicBezTo>
                    <a:pt x="2731958" y="166739"/>
                    <a:pt x="2734340" y="166633"/>
                    <a:pt x="2736615" y="165469"/>
                  </a:cubicBezTo>
                  <a:cubicBezTo>
                    <a:pt x="2737039" y="165046"/>
                    <a:pt x="2737515" y="164569"/>
                    <a:pt x="2737939" y="164146"/>
                  </a:cubicBezTo>
                  <a:cubicBezTo>
                    <a:pt x="2738521" y="163405"/>
                    <a:pt x="2739209" y="162876"/>
                    <a:pt x="2739950" y="162558"/>
                  </a:cubicBezTo>
                  <a:cubicBezTo>
                    <a:pt x="2744290" y="161076"/>
                    <a:pt x="2747835" y="158536"/>
                    <a:pt x="2750588" y="155043"/>
                  </a:cubicBezTo>
                  <a:cubicBezTo>
                    <a:pt x="2753339" y="151550"/>
                    <a:pt x="2755933" y="147633"/>
                    <a:pt x="2758314" y="143294"/>
                  </a:cubicBezTo>
                  <a:cubicBezTo>
                    <a:pt x="2760114" y="140171"/>
                    <a:pt x="2760167" y="136996"/>
                    <a:pt x="2758526" y="133873"/>
                  </a:cubicBezTo>
                  <a:cubicBezTo>
                    <a:pt x="2754610" y="124770"/>
                    <a:pt x="2748365" y="119319"/>
                    <a:pt x="2739685" y="117519"/>
                  </a:cubicBezTo>
                  <a:cubicBezTo>
                    <a:pt x="2738045" y="117202"/>
                    <a:pt x="2736668" y="117308"/>
                    <a:pt x="2735557" y="117731"/>
                  </a:cubicBezTo>
                  <a:moveTo>
                    <a:pt x="1034350" y="329112"/>
                  </a:moveTo>
                  <a:cubicBezTo>
                    <a:pt x="1033927" y="245385"/>
                    <a:pt x="1048005" y="156313"/>
                    <a:pt x="1076743" y="61790"/>
                  </a:cubicBezTo>
                  <a:cubicBezTo>
                    <a:pt x="1077060" y="60573"/>
                    <a:pt x="1077431" y="59091"/>
                    <a:pt x="1077854" y="57291"/>
                  </a:cubicBezTo>
                  <a:cubicBezTo>
                    <a:pt x="1078754" y="53534"/>
                    <a:pt x="1079865" y="49882"/>
                    <a:pt x="1081241" y="46177"/>
                  </a:cubicBezTo>
                  <a:cubicBezTo>
                    <a:pt x="1082564" y="42525"/>
                    <a:pt x="1084205" y="40461"/>
                    <a:pt x="1086163" y="39985"/>
                  </a:cubicBezTo>
                  <a:cubicBezTo>
                    <a:pt x="1106645" y="37868"/>
                    <a:pt x="1124375" y="38926"/>
                    <a:pt x="1139300" y="43108"/>
                  </a:cubicBezTo>
                  <a:cubicBezTo>
                    <a:pt x="1143798" y="44325"/>
                    <a:pt x="1148350" y="45807"/>
                    <a:pt x="1152954" y="47606"/>
                  </a:cubicBezTo>
                  <a:cubicBezTo>
                    <a:pt x="1159093" y="49829"/>
                    <a:pt x="1165233" y="51734"/>
                    <a:pt x="1171478" y="53216"/>
                  </a:cubicBezTo>
                  <a:cubicBezTo>
                    <a:pt x="1177670" y="54698"/>
                    <a:pt x="1183862" y="55068"/>
                    <a:pt x="1190001" y="54328"/>
                  </a:cubicBezTo>
                  <a:cubicBezTo>
                    <a:pt x="1194341" y="53587"/>
                    <a:pt x="1198099" y="51364"/>
                    <a:pt x="1201221" y="47606"/>
                  </a:cubicBezTo>
                  <a:cubicBezTo>
                    <a:pt x="1204344" y="43848"/>
                    <a:pt x="1205720" y="39985"/>
                    <a:pt x="1205350" y="35963"/>
                  </a:cubicBezTo>
                  <a:cubicBezTo>
                    <a:pt x="1204979" y="31940"/>
                    <a:pt x="1201803" y="28871"/>
                    <a:pt x="1195823" y="26754"/>
                  </a:cubicBezTo>
                  <a:cubicBezTo>
                    <a:pt x="1186985" y="24213"/>
                    <a:pt x="1172854" y="22255"/>
                    <a:pt x="1153325" y="20932"/>
                  </a:cubicBezTo>
                  <a:cubicBezTo>
                    <a:pt x="1133795" y="19609"/>
                    <a:pt x="1110509" y="19874"/>
                    <a:pt x="1083464" y="21832"/>
                  </a:cubicBezTo>
                  <a:cubicBezTo>
                    <a:pt x="1083888" y="15269"/>
                    <a:pt x="1081506" y="9924"/>
                    <a:pt x="1076161" y="5902"/>
                  </a:cubicBezTo>
                  <a:cubicBezTo>
                    <a:pt x="1070868" y="1879"/>
                    <a:pt x="1065311" y="1191"/>
                    <a:pt x="1059436" y="3890"/>
                  </a:cubicBezTo>
                  <a:cubicBezTo>
                    <a:pt x="1050598" y="8389"/>
                    <a:pt x="1044194" y="15904"/>
                    <a:pt x="1040172" y="26542"/>
                  </a:cubicBezTo>
                  <a:cubicBezTo>
                    <a:pt x="1008788" y="31041"/>
                    <a:pt x="975974" y="38821"/>
                    <a:pt x="941732" y="49882"/>
                  </a:cubicBezTo>
                  <a:cubicBezTo>
                    <a:pt x="941309" y="50041"/>
                    <a:pt x="940833" y="50199"/>
                    <a:pt x="940409" y="50305"/>
                  </a:cubicBezTo>
                  <a:cubicBezTo>
                    <a:pt x="935911" y="51787"/>
                    <a:pt x="931359" y="53110"/>
                    <a:pt x="926755" y="54222"/>
                  </a:cubicBezTo>
                  <a:cubicBezTo>
                    <a:pt x="922097" y="55333"/>
                    <a:pt x="917493" y="55545"/>
                    <a:pt x="912835" y="54804"/>
                  </a:cubicBezTo>
                  <a:cubicBezTo>
                    <a:pt x="910877" y="54380"/>
                    <a:pt x="908443" y="54433"/>
                    <a:pt x="905426" y="55016"/>
                  </a:cubicBezTo>
                  <a:cubicBezTo>
                    <a:pt x="902409" y="55598"/>
                    <a:pt x="899869" y="57873"/>
                    <a:pt x="897805" y="61737"/>
                  </a:cubicBezTo>
                  <a:cubicBezTo>
                    <a:pt x="895688" y="66500"/>
                    <a:pt x="895212" y="71105"/>
                    <a:pt x="896217" y="75550"/>
                  </a:cubicBezTo>
                  <a:cubicBezTo>
                    <a:pt x="897276" y="79943"/>
                    <a:pt x="898969" y="83648"/>
                    <a:pt x="901351" y="86664"/>
                  </a:cubicBezTo>
                  <a:cubicBezTo>
                    <a:pt x="907649" y="93227"/>
                    <a:pt x="917069" y="92962"/>
                    <a:pt x="929613" y="85765"/>
                  </a:cubicBezTo>
                  <a:cubicBezTo>
                    <a:pt x="944273" y="76926"/>
                    <a:pt x="959197" y="69570"/>
                    <a:pt x="974334" y="63589"/>
                  </a:cubicBezTo>
                  <a:cubicBezTo>
                    <a:pt x="989523" y="57609"/>
                    <a:pt x="1006882" y="53110"/>
                    <a:pt x="1026464" y="50146"/>
                  </a:cubicBezTo>
                  <a:lnTo>
                    <a:pt x="1026676" y="50146"/>
                  </a:lnTo>
                  <a:cubicBezTo>
                    <a:pt x="1027417" y="49988"/>
                    <a:pt x="1028264" y="49935"/>
                    <a:pt x="1029164" y="49935"/>
                  </a:cubicBezTo>
                  <a:cubicBezTo>
                    <a:pt x="1030063" y="49935"/>
                    <a:pt x="1030857" y="50199"/>
                    <a:pt x="1031651" y="50729"/>
                  </a:cubicBezTo>
                  <a:cubicBezTo>
                    <a:pt x="1032392" y="51258"/>
                    <a:pt x="1032868" y="52263"/>
                    <a:pt x="1032974" y="53745"/>
                  </a:cubicBezTo>
                  <a:cubicBezTo>
                    <a:pt x="1032392" y="56868"/>
                    <a:pt x="1031757" y="60255"/>
                    <a:pt x="1031175" y="63854"/>
                  </a:cubicBezTo>
                  <a:cubicBezTo>
                    <a:pt x="1018632" y="108258"/>
                    <a:pt x="1010587" y="157001"/>
                    <a:pt x="1007094" y="210084"/>
                  </a:cubicBezTo>
                  <a:cubicBezTo>
                    <a:pt x="1003601" y="263168"/>
                    <a:pt x="1004501" y="307254"/>
                    <a:pt x="1009899" y="342396"/>
                  </a:cubicBezTo>
                  <a:cubicBezTo>
                    <a:pt x="1010640" y="346259"/>
                    <a:pt x="1012863" y="349699"/>
                    <a:pt x="1016621" y="352716"/>
                  </a:cubicBezTo>
                  <a:cubicBezTo>
                    <a:pt x="1020378" y="355680"/>
                    <a:pt x="1024136" y="357003"/>
                    <a:pt x="1027946" y="356527"/>
                  </a:cubicBezTo>
                  <a:cubicBezTo>
                    <a:pt x="1031757" y="356103"/>
                    <a:pt x="1034350" y="352663"/>
                    <a:pt x="1035673" y="346206"/>
                  </a:cubicBezTo>
                  <a:cubicBezTo>
                    <a:pt x="1036097" y="342766"/>
                    <a:pt x="1035991" y="339326"/>
                    <a:pt x="1035250" y="335886"/>
                  </a:cubicBezTo>
                  <a:cubicBezTo>
                    <a:pt x="1034826" y="333663"/>
                    <a:pt x="1034509" y="331387"/>
                    <a:pt x="1034350" y="329165"/>
                  </a:cubicBezTo>
                </a:path>
              </a:pathLst>
            </a:custGeom>
            <a:solidFill>
              <a:schemeClr val="bg1"/>
            </a:solidFill>
            <a:ln w="0" cap="flat">
              <a:noFill/>
              <a:prstDash val="solid"/>
              <a:miter/>
            </a:ln>
          </p:spPr>
          <p:txBody>
            <a:bodyPr rtlCol="0" anchor="ctr"/>
            <a:lstStyle/>
            <a:p>
              <a:endParaRPr lang="en-US"/>
            </a:p>
          </p:txBody>
        </p:sp>
      </p:grpSp>
      <p:sp>
        <p:nvSpPr>
          <p:cNvPr id="18" name="מציין מיקום תוכן 4">
            <a:extLst>
              <a:ext uri="{FF2B5EF4-FFF2-40B4-BE49-F238E27FC236}">
                <a16:creationId xmlns:a16="http://schemas.microsoft.com/office/drawing/2014/main" id="{92845BCF-FC05-10E5-3F0B-A4F3AA267CE1}"/>
              </a:ext>
            </a:extLst>
          </p:cNvPr>
          <p:cNvSpPr>
            <a:spLocks noGrp="1"/>
          </p:cNvSpPr>
          <p:nvPr>
            <p:ph sz="quarter" idx="10" hasCustomPrompt="1"/>
          </p:nvPr>
        </p:nvSpPr>
        <p:spPr>
          <a:xfrm>
            <a:off x="390118" y="1600571"/>
            <a:ext cx="11399026"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5" name="Footer Placeholder 4">
            <a:extLst>
              <a:ext uri="{FF2B5EF4-FFF2-40B4-BE49-F238E27FC236}">
                <a16:creationId xmlns:a16="http://schemas.microsoft.com/office/drawing/2014/main" id="{09F50422-143F-D2ED-CCE2-EBF705FD20D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CAE6672-0BD4-2D68-B803-1DBAAFBBAC3D}"/>
              </a:ext>
            </a:extLst>
          </p:cNvPr>
          <p:cNvSpPr>
            <a:spLocks noGrp="1"/>
          </p:cNvSpPr>
          <p:nvPr>
            <p:ph type="sldNum" sz="quarter" idx="12"/>
          </p:nvPr>
        </p:nvSpPr>
        <p:spPr/>
        <p:txBody>
          <a:bodyPr/>
          <a:lstStyle/>
          <a:p>
            <a:fld id="{CE5F33B7-1B3C-824C-89B7-74F931436C11}" type="slidenum">
              <a:rPr lang="en-US" smtClean="0"/>
              <a:pPr/>
              <a:t>‹#›</a:t>
            </a:fld>
            <a:endParaRPr lang="en-US"/>
          </a:p>
        </p:txBody>
      </p:sp>
    </p:spTree>
    <p:extLst>
      <p:ext uri="{BB962C8B-B14F-4D97-AF65-F5344CB8AC3E}">
        <p14:creationId xmlns:p14="http://schemas.microsoft.com/office/powerpoint/2010/main" val="208393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 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B8243C-5F10-128B-B838-E2E4A8F0A83B}"/>
              </a:ext>
            </a:extLst>
          </p:cNvPr>
          <p:cNvSpPr/>
          <p:nvPr userDrawn="1"/>
        </p:nvSpPr>
        <p:spPr>
          <a:xfrm>
            <a:off x="0" y="1"/>
            <a:ext cx="12192000" cy="1003299"/>
          </a:xfrm>
          <a:prstGeom prst="rect">
            <a:avLst/>
          </a:prstGeom>
          <a:gradFill flip="none" rotWithShape="1">
            <a:gsLst>
              <a:gs pos="61000">
                <a:schemeClr val="tx1"/>
              </a:gs>
              <a:gs pos="99000">
                <a:schemeClr val="accent5"/>
              </a:gs>
            </a:gsLst>
            <a:lin ang="0" scaled="0"/>
            <a:tileRect/>
          </a:gradFill>
          <a:ln w="0" cap="flat">
            <a:noFill/>
            <a:prstDash val="solid"/>
            <a:miter/>
          </a:ln>
        </p:spPr>
        <p:txBody>
          <a:bodyPr rtlCol="0" anchor="ctr"/>
          <a:lstStyle/>
          <a:p>
            <a:pPr lvl="0"/>
            <a:endParaRPr lang="en-US" dirty="0" err="1"/>
          </a:p>
        </p:txBody>
      </p:sp>
      <p:grpSp>
        <p:nvGrpSpPr>
          <p:cNvPr id="4" name="Group 3">
            <a:extLst>
              <a:ext uri="{FF2B5EF4-FFF2-40B4-BE49-F238E27FC236}">
                <a16:creationId xmlns:a16="http://schemas.microsoft.com/office/drawing/2014/main" id="{A0C58E06-6ABD-4A2F-2186-81F005EA8FF8}"/>
              </a:ext>
            </a:extLst>
          </p:cNvPr>
          <p:cNvGrpSpPr/>
          <p:nvPr userDrawn="1"/>
        </p:nvGrpSpPr>
        <p:grpSpPr>
          <a:xfrm>
            <a:off x="9568541" y="320202"/>
            <a:ext cx="2346705" cy="410216"/>
            <a:chOff x="8529522" y="339095"/>
            <a:chExt cx="3451040" cy="603260"/>
          </a:xfrm>
        </p:grpSpPr>
        <p:sp>
          <p:nvSpPr>
            <p:cNvPr id="5" name="Freeform: Shape 57">
              <a:extLst>
                <a:ext uri="{FF2B5EF4-FFF2-40B4-BE49-F238E27FC236}">
                  <a16:creationId xmlns:a16="http://schemas.microsoft.com/office/drawing/2014/main" id="{E52DB941-8743-C56A-BDD4-FF5E3E82CECA}"/>
                </a:ext>
              </a:extLst>
            </p:cNvPr>
            <p:cNvSpPr/>
            <p:nvPr/>
          </p:nvSpPr>
          <p:spPr>
            <a:xfrm>
              <a:off x="11532189" y="808245"/>
              <a:ext cx="136915" cy="130300"/>
            </a:xfrm>
            <a:custGeom>
              <a:avLst/>
              <a:gdLst>
                <a:gd name="connsiteX0" fmla="*/ 0 w 136915"/>
                <a:gd name="connsiteY0" fmla="*/ 130141 h 130300"/>
                <a:gd name="connsiteX1" fmla="*/ 33448 w 136915"/>
                <a:gd name="connsiteY1" fmla="*/ 0 h 130300"/>
                <a:gd name="connsiteX2" fmla="*/ 136916 w 136915"/>
                <a:gd name="connsiteY2" fmla="*/ 159 h 130300"/>
                <a:gd name="connsiteX3" fmla="*/ 129083 w 136915"/>
                <a:gd name="connsiteY3" fmla="*/ 30537 h 130300"/>
                <a:gd name="connsiteX4" fmla="*/ 67214 w 136915"/>
                <a:gd name="connsiteY4" fmla="*/ 30432 h 130300"/>
                <a:gd name="connsiteX5" fmla="*/ 62451 w 136915"/>
                <a:gd name="connsiteY5" fmla="*/ 49061 h 130300"/>
                <a:gd name="connsiteX6" fmla="*/ 114793 w 136915"/>
                <a:gd name="connsiteY6" fmla="*/ 49114 h 130300"/>
                <a:gd name="connsiteX7" fmla="*/ 107013 w 136915"/>
                <a:gd name="connsiteY7" fmla="*/ 79493 h 130300"/>
                <a:gd name="connsiteX8" fmla="*/ 54671 w 136915"/>
                <a:gd name="connsiteY8" fmla="*/ 79387 h 130300"/>
                <a:gd name="connsiteX9" fmla="*/ 49378 w 136915"/>
                <a:gd name="connsiteY9" fmla="*/ 99816 h 130300"/>
                <a:gd name="connsiteX10" fmla="*/ 113735 w 136915"/>
                <a:gd name="connsiteY10" fmla="*/ 99922 h 130300"/>
                <a:gd name="connsiteX11" fmla="*/ 105902 w 136915"/>
                <a:gd name="connsiteY11" fmla="*/ 130300 h 130300"/>
                <a:gd name="connsiteX12" fmla="*/ 0 w 136915"/>
                <a:gd name="connsiteY12" fmla="*/ 130141 h 13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15" h="130300">
                  <a:moveTo>
                    <a:pt x="0" y="130141"/>
                  </a:moveTo>
                  <a:lnTo>
                    <a:pt x="33448" y="0"/>
                  </a:lnTo>
                  <a:lnTo>
                    <a:pt x="136916" y="159"/>
                  </a:lnTo>
                  <a:lnTo>
                    <a:pt x="129083" y="30537"/>
                  </a:lnTo>
                  <a:lnTo>
                    <a:pt x="67214" y="30432"/>
                  </a:lnTo>
                  <a:lnTo>
                    <a:pt x="62451" y="49061"/>
                  </a:lnTo>
                  <a:lnTo>
                    <a:pt x="114793" y="49114"/>
                  </a:lnTo>
                  <a:lnTo>
                    <a:pt x="107013" y="79493"/>
                  </a:lnTo>
                  <a:lnTo>
                    <a:pt x="54671" y="79387"/>
                  </a:lnTo>
                  <a:lnTo>
                    <a:pt x="49378" y="99816"/>
                  </a:lnTo>
                  <a:lnTo>
                    <a:pt x="113735" y="99922"/>
                  </a:lnTo>
                  <a:lnTo>
                    <a:pt x="105902" y="130300"/>
                  </a:lnTo>
                  <a:lnTo>
                    <a:pt x="0" y="130141"/>
                  </a:lnTo>
                  <a:close/>
                </a:path>
              </a:pathLst>
            </a:custGeom>
            <a:solidFill>
              <a:schemeClr val="bg2"/>
            </a:solidFill>
            <a:ln w="0" cap="flat">
              <a:noFill/>
              <a:prstDash val="solid"/>
              <a:miter/>
            </a:ln>
          </p:spPr>
          <p:txBody>
            <a:bodyPr rtlCol="0" anchor="ctr"/>
            <a:lstStyle/>
            <a:p>
              <a:endParaRPr lang="en-US"/>
            </a:p>
          </p:txBody>
        </p:sp>
        <p:sp>
          <p:nvSpPr>
            <p:cNvPr id="6" name="Freeform: Shape 58">
              <a:extLst>
                <a:ext uri="{FF2B5EF4-FFF2-40B4-BE49-F238E27FC236}">
                  <a16:creationId xmlns:a16="http://schemas.microsoft.com/office/drawing/2014/main" id="{F8F39F70-A454-CC0B-860E-8FA9A6B0FE20}"/>
                </a:ext>
              </a:extLst>
            </p:cNvPr>
            <p:cNvSpPr/>
            <p:nvPr/>
          </p:nvSpPr>
          <p:spPr>
            <a:xfrm>
              <a:off x="11670005" y="808457"/>
              <a:ext cx="125113" cy="130247"/>
            </a:xfrm>
            <a:custGeom>
              <a:avLst/>
              <a:gdLst>
                <a:gd name="connsiteX0" fmla="*/ 8786 w 125113"/>
                <a:gd name="connsiteY0" fmla="*/ 0 h 130247"/>
                <a:gd name="connsiteX1" fmla="*/ 125114 w 125113"/>
                <a:gd name="connsiteY1" fmla="*/ 212 h 130247"/>
                <a:gd name="connsiteX2" fmla="*/ 116328 w 125113"/>
                <a:gd name="connsiteY2" fmla="*/ 34348 h 130247"/>
                <a:gd name="connsiteX3" fmla="*/ 78963 w 125113"/>
                <a:gd name="connsiteY3" fmla="*/ 34295 h 130247"/>
                <a:gd name="connsiteX4" fmla="*/ 54301 w 125113"/>
                <a:gd name="connsiteY4" fmla="*/ 130247 h 130247"/>
                <a:gd name="connsiteX5" fmla="*/ 12702 w 125113"/>
                <a:gd name="connsiteY5" fmla="*/ 130194 h 130247"/>
                <a:gd name="connsiteX6" fmla="*/ 37365 w 125113"/>
                <a:gd name="connsiteY6" fmla="*/ 34189 h 130247"/>
                <a:gd name="connsiteX7" fmla="*/ 0 w 125113"/>
                <a:gd name="connsiteY7" fmla="*/ 34136 h 130247"/>
                <a:gd name="connsiteX8" fmla="*/ 8786 w 125113"/>
                <a:gd name="connsiteY8" fmla="*/ 0 h 13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13" h="130247">
                  <a:moveTo>
                    <a:pt x="8786" y="0"/>
                  </a:moveTo>
                  <a:lnTo>
                    <a:pt x="125114" y="212"/>
                  </a:lnTo>
                  <a:lnTo>
                    <a:pt x="116328" y="34348"/>
                  </a:lnTo>
                  <a:lnTo>
                    <a:pt x="78963" y="34295"/>
                  </a:lnTo>
                  <a:lnTo>
                    <a:pt x="54301" y="130247"/>
                  </a:lnTo>
                  <a:lnTo>
                    <a:pt x="12702" y="130194"/>
                  </a:lnTo>
                  <a:lnTo>
                    <a:pt x="37365" y="34189"/>
                  </a:lnTo>
                  <a:lnTo>
                    <a:pt x="0" y="34136"/>
                  </a:lnTo>
                  <a:lnTo>
                    <a:pt x="8786" y="0"/>
                  </a:lnTo>
                  <a:close/>
                </a:path>
              </a:pathLst>
            </a:custGeom>
            <a:solidFill>
              <a:schemeClr val="bg2"/>
            </a:solidFill>
            <a:ln w="0" cap="flat">
              <a:noFill/>
              <a:prstDash val="solid"/>
              <a:miter/>
            </a:ln>
          </p:spPr>
          <p:txBody>
            <a:bodyPr rtlCol="0" anchor="ctr"/>
            <a:lstStyle/>
            <a:p>
              <a:endParaRPr lang="en-US"/>
            </a:p>
          </p:txBody>
        </p:sp>
        <p:sp>
          <p:nvSpPr>
            <p:cNvPr id="11" name="Freeform: Shape 59">
              <a:extLst>
                <a:ext uri="{FF2B5EF4-FFF2-40B4-BE49-F238E27FC236}">
                  <a16:creationId xmlns:a16="http://schemas.microsoft.com/office/drawing/2014/main" id="{2749D52C-F063-F3C6-A4EE-1064616A631B}"/>
                </a:ext>
              </a:extLst>
            </p:cNvPr>
            <p:cNvSpPr/>
            <p:nvPr/>
          </p:nvSpPr>
          <p:spPr>
            <a:xfrm>
              <a:off x="11773510" y="805334"/>
              <a:ext cx="126914" cy="137021"/>
            </a:xfrm>
            <a:custGeom>
              <a:avLst/>
              <a:gdLst>
                <a:gd name="connsiteX0" fmla="*/ 86970 w 126914"/>
                <a:gd name="connsiteY0" fmla="*/ 41228 h 137021"/>
                <a:gd name="connsiteX1" fmla="*/ 83265 w 126914"/>
                <a:gd name="connsiteY1" fmla="*/ 32390 h 137021"/>
                <a:gd name="connsiteX2" fmla="*/ 73104 w 126914"/>
                <a:gd name="connsiteY2" fmla="*/ 30008 h 137021"/>
                <a:gd name="connsiteX3" fmla="*/ 57968 w 126914"/>
                <a:gd name="connsiteY3" fmla="*/ 37418 h 137021"/>
                <a:gd name="connsiteX4" fmla="*/ 116873 w 126914"/>
                <a:gd name="connsiteY4" fmla="*/ 92301 h 137021"/>
                <a:gd name="connsiteX5" fmla="*/ 45954 w 126914"/>
                <a:gd name="connsiteY5" fmla="*/ 137022 h 137021"/>
                <a:gd name="connsiteX6" fmla="*/ 915 w 126914"/>
                <a:gd name="connsiteY6" fmla="*/ 93359 h 137021"/>
                <a:gd name="connsiteX7" fmla="*/ 40767 w 126914"/>
                <a:gd name="connsiteY7" fmla="*/ 93359 h 137021"/>
                <a:gd name="connsiteX8" fmla="*/ 45001 w 126914"/>
                <a:gd name="connsiteY8" fmla="*/ 103732 h 137021"/>
                <a:gd name="connsiteX9" fmla="*/ 55956 w 126914"/>
                <a:gd name="connsiteY9" fmla="*/ 107014 h 137021"/>
                <a:gd name="connsiteX10" fmla="*/ 75697 w 126914"/>
                <a:gd name="connsiteY10" fmla="*/ 97487 h 137021"/>
                <a:gd name="connsiteX11" fmla="*/ 17110 w 126914"/>
                <a:gd name="connsiteY11" fmla="*/ 41493 h 137021"/>
                <a:gd name="connsiteX12" fmla="*/ 82789 w 126914"/>
                <a:gd name="connsiteY12" fmla="*/ 0 h 137021"/>
                <a:gd name="connsiteX13" fmla="*/ 126505 w 126914"/>
                <a:gd name="connsiteY13" fmla="*/ 41281 h 137021"/>
                <a:gd name="connsiteX14" fmla="*/ 87023 w 126914"/>
                <a:gd name="connsiteY14" fmla="*/ 41281 h 13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914" h="137021">
                  <a:moveTo>
                    <a:pt x="86970" y="41228"/>
                  </a:moveTo>
                  <a:cubicBezTo>
                    <a:pt x="87447" y="36730"/>
                    <a:pt x="85806" y="33978"/>
                    <a:pt x="83265" y="32390"/>
                  </a:cubicBezTo>
                  <a:cubicBezTo>
                    <a:pt x="80672" y="30749"/>
                    <a:pt x="77179" y="30008"/>
                    <a:pt x="73104" y="30008"/>
                  </a:cubicBezTo>
                  <a:cubicBezTo>
                    <a:pt x="63948" y="30008"/>
                    <a:pt x="59185" y="32708"/>
                    <a:pt x="57968" y="37418"/>
                  </a:cubicBezTo>
                  <a:cubicBezTo>
                    <a:pt x="52940" y="56947"/>
                    <a:pt x="129045" y="44933"/>
                    <a:pt x="116873" y="92301"/>
                  </a:cubicBezTo>
                  <a:cubicBezTo>
                    <a:pt x="109145" y="122468"/>
                    <a:pt x="80884" y="137075"/>
                    <a:pt x="45954" y="137022"/>
                  </a:cubicBezTo>
                  <a:cubicBezTo>
                    <a:pt x="12453" y="136969"/>
                    <a:pt x="-4219" y="116858"/>
                    <a:pt x="915" y="93359"/>
                  </a:cubicBezTo>
                  <a:lnTo>
                    <a:pt x="40767" y="93359"/>
                  </a:lnTo>
                  <a:cubicBezTo>
                    <a:pt x="40450" y="98122"/>
                    <a:pt x="42037" y="101562"/>
                    <a:pt x="45001" y="103732"/>
                  </a:cubicBezTo>
                  <a:cubicBezTo>
                    <a:pt x="47806" y="105902"/>
                    <a:pt x="51934" y="107014"/>
                    <a:pt x="55956" y="107014"/>
                  </a:cubicBezTo>
                  <a:cubicBezTo>
                    <a:pt x="66382" y="107014"/>
                    <a:pt x="74109" y="103626"/>
                    <a:pt x="75697" y="97487"/>
                  </a:cubicBezTo>
                  <a:cubicBezTo>
                    <a:pt x="80778" y="77799"/>
                    <a:pt x="4302" y="91189"/>
                    <a:pt x="17110" y="41493"/>
                  </a:cubicBezTo>
                  <a:cubicBezTo>
                    <a:pt x="24202" y="13813"/>
                    <a:pt x="51034" y="-53"/>
                    <a:pt x="82789" y="0"/>
                  </a:cubicBezTo>
                  <a:cubicBezTo>
                    <a:pt x="118037" y="53"/>
                    <a:pt x="129310" y="18524"/>
                    <a:pt x="126505" y="41281"/>
                  </a:cubicBezTo>
                  <a:lnTo>
                    <a:pt x="87023" y="41281"/>
                  </a:lnTo>
                  <a:close/>
                </a:path>
              </a:pathLst>
            </a:custGeom>
            <a:solidFill>
              <a:schemeClr val="bg2"/>
            </a:solidFill>
            <a:ln w="0" cap="flat">
              <a:noFill/>
              <a:prstDash val="solid"/>
              <a:miter/>
            </a:ln>
          </p:spPr>
          <p:txBody>
            <a:bodyPr rtlCol="0" anchor="ctr"/>
            <a:lstStyle/>
            <a:p>
              <a:endParaRPr lang="en-US" dirty="0"/>
            </a:p>
          </p:txBody>
        </p:sp>
        <p:sp>
          <p:nvSpPr>
            <p:cNvPr id="12" name="Freeform: Shape 60">
              <a:extLst>
                <a:ext uri="{FF2B5EF4-FFF2-40B4-BE49-F238E27FC236}">
                  <a16:creationId xmlns:a16="http://schemas.microsoft.com/office/drawing/2014/main" id="{A96A8DC4-1B87-3F89-504A-662A95EB79DA}"/>
                </a:ext>
              </a:extLst>
            </p:cNvPr>
            <p:cNvSpPr/>
            <p:nvPr/>
          </p:nvSpPr>
          <p:spPr>
            <a:xfrm>
              <a:off x="11890171" y="808881"/>
              <a:ext cx="75047" cy="130194"/>
            </a:xfrm>
            <a:custGeom>
              <a:avLst/>
              <a:gdLst>
                <a:gd name="connsiteX0" fmla="*/ 0 w 75047"/>
                <a:gd name="connsiteY0" fmla="*/ 130089 h 130194"/>
                <a:gd name="connsiteX1" fmla="*/ 33448 w 75047"/>
                <a:gd name="connsiteY1" fmla="*/ 0 h 130194"/>
                <a:gd name="connsiteX2" fmla="*/ 75047 w 75047"/>
                <a:gd name="connsiteY2" fmla="*/ 53 h 130194"/>
                <a:gd name="connsiteX3" fmla="*/ 41599 w 75047"/>
                <a:gd name="connsiteY3" fmla="*/ 130194 h 130194"/>
                <a:gd name="connsiteX4" fmla="*/ 0 w 75047"/>
                <a:gd name="connsiteY4" fmla="*/ 130089 h 130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47" h="130194">
                  <a:moveTo>
                    <a:pt x="0" y="130089"/>
                  </a:moveTo>
                  <a:lnTo>
                    <a:pt x="33448" y="0"/>
                  </a:lnTo>
                  <a:lnTo>
                    <a:pt x="75047" y="53"/>
                  </a:lnTo>
                  <a:lnTo>
                    <a:pt x="41599" y="130194"/>
                  </a:lnTo>
                  <a:lnTo>
                    <a:pt x="0" y="130089"/>
                  </a:lnTo>
                  <a:close/>
                </a:path>
              </a:pathLst>
            </a:custGeom>
            <a:solidFill>
              <a:schemeClr val="bg2"/>
            </a:solidFill>
            <a:ln w="0" cap="flat">
              <a:noFill/>
              <a:prstDash val="solid"/>
              <a:miter/>
            </a:ln>
          </p:spPr>
          <p:txBody>
            <a:bodyPr rtlCol="0" anchor="ctr"/>
            <a:lstStyle/>
            <a:p>
              <a:endParaRPr lang="en-US"/>
            </a:p>
          </p:txBody>
        </p:sp>
        <p:sp>
          <p:nvSpPr>
            <p:cNvPr id="13" name="Freeform: Shape 61">
              <a:extLst>
                <a:ext uri="{FF2B5EF4-FFF2-40B4-BE49-F238E27FC236}">
                  <a16:creationId xmlns:a16="http://schemas.microsoft.com/office/drawing/2014/main" id="{7710A1C1-3833-5427-6907-4AFC82595CD4}"/>
                </a:ext>
              </a:extLst>
            </p:cNvPr>
            <p:cNvSpPr/>
            <p:nvPr/>
          </p:nvSpPr>
          <p:spPr>
            <a:xfrm>
              <a:off x="11075768" y="843017"/>
              <a:ext cx="169570" cy="93888"/>
            </a:xfrm>
            <a:custGeom>
              <a:avLst/>
              <a:gdLst>
                <a:gd name="connsiteX0" fmla="*/ 169570 w 169570"/>
                <a:gd name="connsiteY0" fmla="*/ 0 h 93888"/>
                <a:gd name="connsiteX1" fmla="*/ 111724 w 169570"/>
                <a:gd name="connsiteY1" fmla="*/ 93888 h 93888"/>
                <a:gd name="connsiteX2" fmla="*/ 79651 w 169570"/>
                <a:gd name="connsiteY2" fmla="*/ 93888 h 93888"/>
                <a:gd name="connsiteX3" fmla="*/ 76423 w 169570"/>
                <a:gd name="connsiteY3" fmla="*/ 38053 h 93888"/>
                <a:gd name="connsiteX4" fmla="*/ 76105 w 169570"/>
                <a:gd name="connsiteY4" fmla="*/ 38053 h 93888"/>
                <a:gd name="connsiteX5" fmla="*/ 42287 w 169570"/>
                <a:gd name="connsiteY5" fmla="*/ 93888 h 93888"/>
                <a:gd name="connsiteX6" fmla="*/ 9844 w 169570"/>
                <a:gd name="connsiteY6" fmla="*/ 93888 h 93888"/>
                <a:gd name="connsiteX7" fmla="*/ 0 w 169570"/>
                <a:gd name="connsiteY7" fmla="*/ 0 h 93888"/>
                <a:gd name="connsiteX8" fmla="*/ 32390 w 169570"/>
                <a:gd name="connsiteY8" fmla="*/ 0 h 93888"/>
                <a:gd name="connsiteX9" fmla="*/ 33025 w 169570"/>
                <a:gd name="connsiteY9" fmla="*/ 59275 h 93888"/>
                <a:gd name="connsiteX10" fmla="*/ 33395 w 169570"/>
                <a:gd name="connsiteY10" fmla="*/ 59275 h 93888"/>
                <a:gd name="connsiteX11" fmla="*/ 68643 w 169570"/>
                <a:gd name="connsiteY11" fmla="*/ 0 h 93888"/>
                <a:gd name="connsiteX12" fmla="*/ 101244 w 169570"/>
                <a:gd name="connsiteY12" fmla="*/ 0 h 93888"/>
                <a:gd name="connsiteX13" fmla="*/ 103785 w 169570"/>
                <a:gd name="connsiteY13" fmla="*/ 58587 h 93888"/>
                <a:gd name="connsiteX14" fmla="*/ 104155 w 169570"/>
                <a:gd name="connsiteY14" fmla="*/ 58587 h 93888"/>
                <a:gd name="connsiteX15" fmla="*/ 132629 w 169570"/>
                <a:gd name="connsiteY15" fmla="*/ 0 h 93888"/>
                <a:gd name="connsiteX16" fmla="*/ 169570 w 169570"/>
                <a:gd name="connsiteY16" fmla="*/ 0 h 9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9570" h="93888">
                  <a:moveTo>
                    <a:pt x="169570" y="0"/>
                  </a:moveTo>
                  <a:lnTo>
                    <a:pt x="111724" y="93888"/>
                  </a:lnTo>
                  <a:lnTo>
                    <a:pt x="79651" y="93888"/>
                  </a:lnTo>
                  <a:lnTo>
                    <a:pt x="76423" y="38053"/>
                  </a:lnTo>
                  <a:lnTo>
                    <a:pt x="76105" y="38053"/>
                  </a:lnTo>
                  <a:lnTo>
                    <a:pt x="42287" y="93888"/>
                  </a:lnTo>
                  <a:lnTo>
                    <a:pt x="9844" y="93888"/>
                  </a:lnTo>
                  <a:lnTo>
                    <a:pt x="0" y="0"/>
                  </a:lnTo>
                  <a:lnTo>
                    <a:pt x="32390" y="0"/>
                  </a:lnTo>
                  <a:lnTo>
                    <a:pt x="33025" y="59275"/>
                  </a:lnTo>
                  <a:lnTo>
                    <a:pt x="33395" y="59275"/>
                  </a:lnTo>
                  <a:lnTo>
                    <a:pt x="68643" y="0"/>
                  </a:lnTo>
                  <a:lnTo>
                    <a:pt x="101244" y="0"/>
                  </a:lnTo>
                  <a:lnTo>
                    <a:pt x="103785" y="58587"/>
                  </a:lnTo>
                  <a:lnTo>
                    <a:pt x="104155" y="58587"/>
                  </a:lnTo>
                  <a:lnTo>
                    <a:pt x="132629" y="0"/>
                  </a:lnTo>
                  <a:lnTo>
                    <a:pt x="169570" y="0"/>
                  </a:lnTo>
                  <a:close/>
                </a:path>
              </a:pathLst>
            </a:custGeom>
            <a:solidFill>
              <a:schemeClr val="bg2"/>
            </a:solidFill>
            <a:ln w="0" cap="flat">
              <a:noFill/>
              <a:prstDash val="solid"/>
              <a:miter/>
            </a:ln>
          </p:spPr>
          <p:txBody>
            <a:bodyPr rtlCol="0" anchor="ctr"/>
            <a:lstStyle/>
            <a:p>
              <a:endParaRPr lang="en-US"/>
            </a:p>
          </p:txBody>
        </p:sp>
        <p:sp>
          <p:nvSpPr>
            <p:cNvPr id="14" name="Freeform: Shape 62">
              <a:extLst>
                <a:ext uri="{FF2B5EF4-FFF2-40B4-BE49-F238E27FC236}">
                  <a16:creationId xmlns:a16="http://schemas.microsoft.com/office/drawing/2014/main" id="{494FF985-DCF8-FD5C-3BD7-A26AE69A40D1}"/>
                </a:ext>
              </a:extLst>
            </p:cNvPr>
            <p:cNvSpPr/>
            <p:nvPr/>
          </p:nvSpPr>
          <p:spPr>
            <a:xfrm>
              <a:off x="11231736" y="807187"/>
              <a:ext cx="69860" cy="129718"/>
            </a:xfrm>
            <a:custGeom>
              <a:avLst/>
              <a:gdLst>
                <a:gd name="connsiteX0" fmla="*/ 69860 w 69860"/>
                <a:gd name="connsiteY0" fmla="*/ 0 h 129718"/>
                <a:gd name="connsiteX1" fmla="*/ 63562 w 69860"/>
                <a:gd name="connsiteY1" fmla="*/ 24769 h 129718"/>
                <a:gd name="connsiteX2" fmla="*/ 27521 w 69860"/>
                <a:gd name="connsiteY2" fmla="*/ 24769 h 129718"/>
                <a:gd name="connsiteX3" fmla="*/ 33713 w 69860"/>
                <a:gd name="connsiteY3" fmla="*/ 0 h 129718"/>
                <a:gd name="connsiteX4" fmla="*/ 69807 w 69860"/>
                <a:gd name="connsiteY4" fmla="*/ 0 h 129718"/>
                <a:gd name="connsiteX5" fmla="*/ 60757 w 69860"/>
                <a:gd name="connsiteY5" fmla="*/ 35830 h 129718"/>
                <a:gd name="connsiteX6" fmla="*/ 36201 w 69860"/>
                <a:gd name="connsiteY6" fmla="*/ 129718 h 129718"/>
                <a:gd name="connsiteX7" fmla="*/ 0 w 69860"/>
                <a:gd name="connsiteY7" fmla="*/ 129718 h 129718"/>
                <a:gd name="connsiteX8" fmla="*/ 24504 w 69860"/>
                <a:gd name="connsiteY8" fmla="*/ 35830 h 129718"/>
                <a:gd name="connsiteX9" fmla="*/ 60810 w 69860"/>
                <a:gd name="connsiteY9" fmla="*/ 35830 h 12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860" h="129718">
                  <a:moveTo>
                    <a:pt x="69860" y="0"/>
                  </a:moveTo>
                  <a:lnTo>
                    <a:pt x="63562" y="24769"/>
                  </a:lnTo>
                  <a:lnTo>
                    <a:pt x="27521" y="24769"/>
                  </a:lnTo>
                  <a:lnTo>
                    <a:pt x="33713" y="0"/>
                  </a:lnTo>
                  <a:lnTo>
                    <a:pt x="69807" y="0"/>
                  </a:lnTo>
                  <a:close/>
                  <a:moveTo>
                    <a:pt x="60757" y="35830"/>
                  </a:moveTo>
                  <a:lnTo>
                    <a:pt x="36201" y="129718"/>
                  </a:lnTo>
                  <a:lnTo>
                    <a:pt x="0" y="129718"/>
                  </a:lnTo>
                  <a:lnTo>
                    <a:pt x="24504" y="35830"/>
                  </a:lnTo>
                  <a:lnTo>
                    <a:pt x="60810" y="35830"/>
                  </a:lnTo>
                  <a:close/>
                </a:path>
              </a:pathLst>
            </a:custGeom>
            <a:solidFill>
              <a:schemeClr val="bg2"/>
            </a:solidFill>
            <a:ln w="0" cap="flat">
              <a:noFill/>
              <a:prstDash val="solid"/>
              <a:miter/>
            </a:ln>
          </p:spPr>
          <p:txBody>
            <a:bodyPr rtlCol="0" anchor="ctr"/>
            <a:lstStyle/>
            <a:p>
              <a:endParaRPr lang="en-US"/>
            </a:p>
          </p:txBody>
        </p:sp>
        <p:sp>
          <p:nvSpPr>
            <p:cNvPr id="15" name="Freeform: Shape 64">
              <a:extLst>
                <a:ext uri="{FF2B5EF4-FFF2-40B4-BE49-F238E27FC236}">
                  <a16:creationId xmlns:a16="http://schemas.microsoft.com/office/drawing/2014/main" id="{A816CA27-691F-5BA5-8A11-C51250F7BF6E}"/>
                </a:ext>
              </a:extLst>
            </p:cNvPr>
            <p:cNvSpPr/>
            <p:nvPr/>
          </p:nvSpPr>
          <p:spPr>
            <a:xfrm>
              <a:off x="11301756" y="808193"/>
              <a:ext cx="74359" cy="130935"/>
            </a:xfrm>
            <a:custGeom>
              <a:avLst/>
              <a:gdLst>
                <a:gd name="connsiteX0" fmla="*/ 74306 w 74359"/>
                <a:gd name="connsiteY0" fmla="*/ 34824 h 130935"/>
                <a:gd name="connsiteX1" fmla="*/ 67585 w 74359"/>
                <a:gd name="connsiteY1" fmla="*/ 60599 h 130935"/>
                <a:gd name="connsiteX2" fmla="*/ 48744 w 74359"/>
                <a:gd name="connsiteY2" fmla="*/ 60599 h 130935"/>
                <a:gd name="connsiteX3" fmla="*/ 40276 w 74359"/>
                <a:gd name="connsiteY3" fmla="*/ 93782 h 130935"/>
                <a:gd name="connsiteX4" fmla="*/ 39376 w 74359"/>
                <a:gd name="connsiteY4" fmla="*/ 98281 h 130935"/>
                <a:gd name="connsiteX5" fmla="*/ 47473 w 74359"/>
                <a:gd name="connsiteY5" fmla="*/ 104632 h 130935"/>
                <a:gd name="connsiteX6" fmla="*/ 58693 w 74359"/>
                <a:gd name="connsiteY6" fmla="*/ 102938 h 130935"/>
                <a:gd name="connsiteX7" fmla="*/ 52078 w 74359"/>
                <a:gd name="connsiteY7" fmla="*/ 128712 h 130935"/>
                <a:gd name="connsiteX8" fmla="*/ 28103 w 74359"/>
                <a:gd name="connsiteY8" fmla="*/ 130935 h 130935"/>
                <a:gd name="connsiteX9" fmla="*/ 6986 w 74359"/>
                <a:gd name="connsiteY9" fmla="*/ 123685 h 130935"/>
                <a:gd name="connsiteX10" fmla="*/ 1376 w 74359"/>
                <a:gd name="connsiteY10" fmla="*/ 107860 h 130935"/>
                <a:gd name="connsiteX11" fmla="*/ 4657 w 74359"/>
                <a:gd name="connsiteY11" fmla="*/ 92724 h 130935"/>
                <a:gd name="connsiteX12" fmla="*/ 12914 w 74359"/>
                <a:gd name="connsiteY12" fmla="*/ 60599 h 130935"/>
                <a:gd name="connsiteX13" fmla="*/ 0 w 74359"/>
                <a:gd name="connsiteY13" fmla="*/ 60599 h 130935"/>
                <a:gd name="connsiteX14" fmla="*/ 6510 w 74359"/>
                <a:gd name="connsiteY14" fmla="*/ 34824 h 130935"/>
                <a:gd name="connsiteX15" fmla="*/ 19688 w 74359"/>
                <a:gd name="connsiteY15" fmla="*/ 34824 h 130935"/>
                <a:gd name="connsiteX16" fmla="*/ 23499 w 74359"/>
                <a:gd name="connsiteY16" fmla="*/ 20111 h 130935"/>
                <a:gd name="connsiteX17" fmla="*/ 64727 w 74359"/>
                <a:gd name="connsiteY17" fmla="*/ 0 h 130935"/>
                <a:gd name="connsiteX18" fmla="*/ 55677 w 74359"/>
                <a:gd name="connsiteY18" fmla="*/ 34771 h 130935"/>
                <a:gd name="connsiteX19" fmla="*/ 74359 w 74359"/>
                <a:gd name="connsiteY19" fmla="*/ 34771 h 13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359" h="130935">
                  <a:moveTo>
                    <a:pt x="74306" y="34824"/>
                  </a:moveTo>
                  <a:lnTo>
                    <a:pt x="67585" y="60599"/>
                  </a:lnTo>
                  <a:lnTo>
                    <a:pt x="48744" y="60599"/>
                  </a:lnTo>
                  <a:lnTo>
                    <a:pt x="40276" y="93782"/>
                  </a:lnTo>
                  <a:cubicBezTo>
                    <a:pt x="39746" y="95211"/>
                    <a:pt x="39429" y="96693"/>
                    <a:pt x="39376" y="98281"/>
                  </a:cubicBezTo>
                  <a:cubicBezTo>
                    <a:pt x="39164" y="102515"/>
                    <a:pt x="41864" y="104632"/>
                    <a:pt x="47473" y="104632"/>
                  </a:cubicBezTo>
                  <a:cubicBezTo>
                    <a:pt x="49220" y="104632"/>
                    <a:pt x="52978" y="104050"/>
                    <a:pt x="58693" y="102938"/>
                  </a:cubicBezTo>
                  <a:lnTo>
                    <a:pt x="52078" y="128712"/>
                  </a:lnTo>
                  <a:cubicBezTo>
                    <a:pt x="41175" y="130194"/>
                    <a:pt x="33131" y="130935"/>
                    <a:pt x="28103" y="130935"/>
                  </a:cubicBezTo>
                  <a:cubicBezTo>
                    <a:pt x="17994" y="130935"/>
                    <a:pt x="10955" y="128501"/>
                    <a:pt x="6986" y="123685"/>
                  </a:cubicBezTo>
                  <a:cubicBezTo>
                    <a:pt x="3017" y="118868"/>
                    <a:pt x="1112" y="113576"/>
                    <a:pt x="1376" y="107860"/>
                  </a:cubicBezTo>
                  <a:cubicBezTo>
                    <a:pt x="1482" y="105955"/>
                    <a:pt x="2541" y="100927"/>
                    <a:pt x="4657" y="92724"/>
                  </a:cubicBezTo>
                  <a:lnTo>
                    <a:pt x="12914" y="60599"/>
                  </a:lnTo>
                  <a:lnTo>
                    <a:pt x="0" y="60599"/>
                  </a:lnTo>
                  <a:lnTo>
                    <a:pt x="6510" y="34824"/>
                  </a:lnTo>
                  <a:lnTo>
                    <a:pt x="19688" y="34824"/>
                  </a:lnTo>
                  <a:lnTo>
                    <a:pt x="23499" y="20111"/>
                  </a:lnTo>
                  <a:lnTo>
                    <a:pt x="64727" y="0"/>
                  </a:lnTo>
                  <a:lnTo>
                    <a:pt x="55677" y="34771"/>
                  </a:lnTo>
                  <a:lnTo>
                    <a:pt x="74359" y="34771"/>
                  </a:lnTo>
                  <a:close/>
                </a:path>
              </a:pathLst>
            </a:custGeom>
            <a:solidFill>
              <a:schemeClr val="bg2"/>
            </a:solidFill>
            <a:ln w="0" cap="flat">
              <a:noFill/>
              <a:prstDash val="solid"/>
              <a:miter/>
            </a:ln>
          </p:spPr>
          <p:txBody>
            <a:bodyPr rtlCol="0" anchor="ctr"/>
            <a:lstStyle/>
            <a:p>
              <a:endParaRPr lang="en-US"/>
            </a:p>
          </p:txBody>
        </p:sp>
        <p:sp>
          <p:nvSpPr>
            <p:cNvPr id="16" name="Freeform: Shape 65">
              <a:extLst>
                <a:ext uri="{FF2B5EF4-FFF2-40B4-BE49-F238E27FC236}">
                  <a16:creationId xmlns:a16="http://schemas.microsoft.com/office/drawing/2014/main" id="{0980015E-E478-172E-FCD3-7EF828589306}"/>
                </a:ext>
              </a:extLst>
            </p:cNvPr>
            <p:cNvSpPr/>
            <p:nvPr/>
          </p:nvSpPr>
          <p:spPr>
            <a:xfrm>
              <a:off x="11371510" y="807187"/>
              <a:ext cx="116416" cy="129718"/>
            </a:xfrm>
            <a:custGeom>
              <a:avLst/>
              <a:gdLst>
                <a:gd name="connsiteX0" fmla="*/ 58164 w 116416"/>
                <a:gd name="connsiteY0" fmla="*/ 47262 h 129718"/>
                <a:gd name="connsiteX1" fmla="*/ 92142 w 116416"/>
                <a:gd name="connsiteY1" fmla="*/ 33713 h 129718"/>
                <a:gd name="connsiteX2" fmla="*/ 110824 w 116416"/>
                <a:gd name="connsiteY2" fmla="*/ 40276 h 129718"/>
                <a:gd name="connsiteX3" fmla="*/ 116381 w 116416"/>
                <a:gd name="connsiteY3" fmla="*/ 56206 h 129718"/>
                <a:gd name="connsiteX4" fmla="*/ 111777 w 116416"/>
                <a:gd name="connsiteY4" fmla="*/ 78487 h 129718"/>
                <a:gd name="connsiteX5" fmla="*/ 98493 w 116416"/>
                <a:gd name="connsiteY5" fmla="*/ 129718 h 129718"/>
                <a:gd name="connsiteX6" fmla="*/ 62398 w 116416"/>
                <a:gd name="connsiteY6" fmla="*/ 129718 h 129718"/>
                <a:gd name="connsiteX7" fmla="*/ 73724 w 116416"/>
                <a:gd name="connsiteY7" fmla="*/ 86108 h 129718"/>
                <a:gd name="connsiteX8" fmla="*/ 77958 w 116416"/>
                <a:gd name="connsiteY8" fmla="*/ 67796 h 129718"/>
                <a:gd name="connsiteX9" fmla="*/ 71237 w 116416"/>
                <a:gd name="connsiteY9" fmla="*/ 60016 h 129718"/>
                <a:gd name="connsiteX10" fmla="*/ 57000 w 116416"/>
                <a:gd name="connsiteY10" fmla="*/ 67479 h 129718"/>
                <a:gd name="connsiteX11" fmla="*/ 47050 w 116416"/>
                <a:gd name="connsiteY11" fmla="*/ 89019 h 129718"/>
                <a:gd name="connsiteX12" fmla="*/ 36306 w 116416"/>
                <a:gd name="connsiteY12" fmla="*/ 129718 h 129718"/>
                <a:gd name="connsiteX13" fmla="*/ 0 w 116416"/>
                <a:gd name="connsiteY13" fmla="*/ 129718 h 129718"/>
                <a:gd name="connsiteX14" fmla="*/ 34031 w 116416"/>
                <a:gd name="connsiteY14" fmla="*/ 0 h 129718"/>
                <a:gd name="connsiteX15" fmla="*/ 70072 w 116416"/>
                <a:gd name="connsiteY15" fmla="*/ 0 h 129718"/>
                <a:gd name="connsiteX16" fmla="*/ 57794 w 116416"/>
                <a:gd name="connsiteY16" fmla="*/ 46891 h 129718"/>
                <a:gd name="connsiteX17" fmla="*/ 58111 w 116416"/>
                <a:gd name="connsiteY17" fmla="*/ 47262 h 12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416" h="129718">
                  <a:moveTo>
                    <a:pt x="58164" y="47262"/>
                  </a:moveTo>
                  <a:cubicBezTo>
                    <a:pt x="67320" y="38212"/>
                    <a:pt x="78646" y="33713"/>
                    <a:pt x="92142" y="33713"/>
                  </a:cubicBezTo>
                  <a:cubicBezTo>
                    <a:pt x="100557" y="33713"/>
                    <a:pt x="106802" y="35883"/>
                    <a:pt x="110824" y="40276"/>
                  </a:cubicBezTo>
                  <a:cubicBezTo>
                    <a:pt x="114846" y="44615"/>
                    <a:pt x="116699" y="49961"/>
                    <a:pt x="116381" y="56206"/>
                  </a:cubicBezTo>
                  <a:cubicBezTo>
                    <a:pt x="116222" y="59964"/>
                    <a:pt x="114688" y="67426"/>
                    <a:pt x="111777" y="78487"/>
                  </a:cubicBezTo>
                  <a:lnTo>
                    <a:pt x="98493" y="129718"/>
                  </a:lnTo>
                  <a:lnTo>
                    <a:pt x="62398" y="129718"/>
                  </a:lnTo>
                  <a:lnTo>
                    <a:pt x="73724" y="86108"/>
                  </a:lnTo>
                  <a:cubicBezTo>
                    <a:pt x="76476" y="75417"/>
                    <a:pt x="77852" y="69331"/>
                    <a:pt x="77958" y="67796"/>
                  </a:cubicBezTo>
                  <a:cubicBezTo>
                    <a:pt x="78223" y="62610"/>
                    <a:pt x="75947" y="60016"/>
                    <a:pt x="71237" y="60016"/>
                  </a:cubicBezTo>
                  <a:cubicBezTo>
                    <a:pt x="65944" y="60016"/>
                    <a:pt x="61181" y="62504"/>
                    <a:pt x="57000" y="67479"/>
                  </a:cubicBezTo>
                  <a:cubicBezTo>
                    <a:pt x="52819" y="72454"/>
                    <a:pt x="49485" y="79651"/>
                    <a:pt x="47050" y="89019"/>
                  </a:cubicBezTo>
                  <a:lnTo>
                    <a:pt x="36306" y="129718"/>
                  </a:lnTo>
                  <a:lnTo>
                    <a:pt x="0" y="129718"/>
                  </a:lnTo>
                  <a:lnTo>
                    <a:pt x="34031" y="0"/>
                  </a:lnTo>
                  <a:lnTo>
                    <a:pt x="70072" y="0"/>
                  </a:lnTo>
                  <a:lnTo>
                    <a:pt x="57794" y="46891"/>
                  </a:lnTo>
                  <a:lnTo>
                    <a:pt x="58111" y="47262"/>
                  </a:lnTo>
                  <a:close/>
                </a:path>
              </a:pathLst>
            </a:custGeom>
            <a:solidFill>
              <a:schemeClr val="bg2"/>
            </a:solidFill>
            <a:ln w="0" cap="flat">
              <a:noFill/>
              <a:prstDash val="solid"/>
              <a:miter/>
            </a:ln>
          </p:spPr>
          <p:txBody>
            <a:bodyPr rtlCol="0" anchor="ctr"/>
            <a:lstStyle/>
            <a:p>
              <a:endParaRPr lang="en-US"/>
            </a:p>
          </p:txBody>
        </p:sp>
        <p:sp>
          <p:nvSpPr>
            <p:cNvPr id="17" name="Freeform: Shape 66">
              <a:extLst>
                <a:ext uri="{FF2B5EF4-FFF2-40B4-BE49-F238E27FC236}">
                  <a16:creationId xmlns:a16="http://schemas.microsoft.com/office/drawing/2014/main" id="{3D31E9C1-36DD-B35A-BF05-A4B6B689EE36}"/>
                </a:ext>
              </a:extLst>
            </p:cNvPr>
            <p:cNvSpPr/>
            <p:nvPr/>
          </p:nvSpPr>
          <p:spPr>
            <a:xfrm>
              <a:off x="8529522" y="339095"/>
              <a:ext cx="3451040" cy="382890"/>
            </a:xfrm>
            <a:custGeom>
              <a:avLst/>
              <a:gdLst>
                <a:gd name="connsiteX0" fmla="*/ 2318988 w 3451040"/>
                <a:gd name="connsiteY0" fmla="*/ 254012 h 382890"/>
                <a:gd name="connsiteX1" fmla="*/ 2318988 w 3451040"/>
                <a:gd name="connsiteY1" fmla="*/ 253853 h 382890"/>
                <a:gd name="connsiteX2" fmla="*/ 2319147 w 3451040"/>
                <a:gd name="connsiteY2" fmla="*/ 254223 h 382890"/>
                <a:gd name="connsiteX3" fmla="*/ 2318935 w 3451040"/>
                <a:gd name="connsiteY3" fmla="*/ 254012 h 382890"/>
                <a:gd name="connsiteX4" fmla="*/ 2539895 w 3451040"/>
                <a:gd name="connsiteY4" fmla="*/ 184734 h 382890"/>
                <a:gd name="connsiteX5" fmla="*/ 2540583 w 3451040"/>
                <a:gd name="connsiteY5" fmla="*/ 188544 h 382890"/>
                <a:gd name="connsiteX6" fmla="*/ 2541483 w 3451040"/>
                <a:gd name="connsiteY6" fmla="*/ 192355 h 382890"/>
                <a:gd name="connsiteX7" fmla="*/ 2542964 w 3451040"/>
                <a:gd name="connsiteY7" fmla="*/ 194842 h 382890"/>
                <a:gd name="connsiteX8" fmla="*/ 2545082 w 3451040"/>
                <a:gd name="connsiteY8" fmla="*/ 196430 h 382890"/>
                <a:gd name="connsiteX9" fmla="*/ 2548892 w 3451040"/>
                <a:gd name="connsiteY9" fmla="*/ 196007 h 382890"/>
                <a:gd name="connsiteX10" fmla="*/ 2553920 w 3451040"/>
                <a:gd name="connsiteY10" fmla="*/ 190502 h 382890"/>
                <a:gd name="connsiteX11" fmla="*/ 2556037 w 3451040"/>
                <a:gd name="connsiteY11" fmla="*/ 183199 h 382890"/>
                <a:gd name="connsiteX12" fmla="*/ 2556460 w 3451040"/>
                <a:gd name="connsiteY12" fmla="*/ 175789 h 382890"/>
                <a:gd name="connsiteX13" fmla="*/ 2553338 w 3451040"/>
                <a:gd name="connsiteY13" fmla="*/ 169491 h 382890"/>
                <a:gd name="connsiteX14" fmla="*/ 2541430 w 3451040"/>
                <a:gd name="connsiteY14" fmla="*/ 165257 h 382890"/>
                <a:gd name="connsiteX15" fmla="*/ 2515867 w 3451040"/>
                <a:gd name="connsiteY15" fmla="*/ 181188 h 382890"/>
                <a:gd name="connsiteX16" fmla="*/ 2507928 w 3451040"/>
                <a:gd name="connsiteY16" fmla="*/ 190926 h 382890"/>
                <a:gd name="connsiteX17" fmla="*/ 2499302 w 3451040"/>
                <a:gd name="connsiteY17" fmla="*/ 202463 h 382890"/>
                <a:gd name="connsiteX18" fmla="*/ 2496814 w 3451040"/>
                <a:gd name="connsiteY18" fmla="*/ 205850 h 382890"/>
                <a:gd name="connsiteX19" fmla="*/ 2497238 w 3451040"/>
                <a:gd name="connsiteY19" fmla="*/ 198335 h 382890"/>
                <a:gd name="connsiteX20" fmla="*/ 2499461 w 3451040"/>
                <a:gd name="connsiteY20" fmla="*/ 188121 h 382890"/>
                <a:gd name="connsiteX21" fmla="*/ 2501260 w 3451040"/>
                <a:gd name="connsiteY21" fmla="*/ 179388 h 382890"/>
                <a:gd name="connsiteX22" fmla="*/ 2499937 w 3451040"/>
                <a:gd name="connsiteY22" fmla="*/ 170867 h 382890"/>
                <a:gd name="connsiteX23" fmla="*/ 2487606 w 3451040"/>
                <a:gd name="connsiteY23" fmla="*/ 160124 h 382890"/>
                <a:gd name="connsiteX24" fmla="*/ 2476386 w 3451040"/>
                <a:gd name="connsiteY24" fmla="*/ 158536 h 382890"/>
                <a:gd name="connsiteX25" fmla="*/ 2472152 w 3451040"/>
                <a:gd name="connsiteY25" fmla="*/ 161341 h 382890"/>
                <a:gd name="connsiteX26" fmla="*/ 2470352 w 3451040"/>
                <a:gd name="connsiteY26" fmla="*/ 166157 h 382890"/>
                <a:gd name="connsiteX27" fmla="*/ 2466753 w 3451040"/>
                <a:gd name="connsiteY27" fmla="*/ 180976 h 382890"/>
                <a:gd name="connsiteX28" fmla="*/ 2460455 w 3451040"/>
                <a:gd name="connsiteY28" fmla="*/ 207650 h 382890"/>
                <a:gd name="connsiteX29" fmla="*/ 2457650 w 3451040"/>
                <a:gd name="connsiteY29" fmla="*/ 222680 h 382890"/>
                <a:gd name="connsiteX30" fmla="*/ 2426478 w 3451040"/>
                <a:gd name="connsiteY30" fmla="*/ 274652 h 382890"/>
                <a:gd name="connsiteX31" fmla="*/ 2392077 w 3451040"/>
                <a:gd name="connsiteY31" fmla="*/ 295981 h 382890"/>
                <a:gd name="connsiteX32" fmla="*/ 2387049 w 3451040"/>
                <a:gd name="connsiteY32" fmla="*/ 277616 h 382890"/>
                <a:gd name="connsiteX33" fmla="*/ 2395781 w 3451040"/>
                <a:gd name="connsiteY33" fmla="*/ 240304 h 382890"/>
                <a:gd name="connsiteX34" fmla="*/ 2408430 w 3451040"/>
                <a:gd name="connsiteY34" fmla="*/ 205903 h 382890"/>
                <a:gd name="connsiteX35" fmla="*/ 2409330 w 3451040"/>
                <a:gd name="connsiteY35" fmla="*/ 203416 h 382890"/>
                <a:gd name="connsiteX36" fmla="*/ 2412029 w 3451040"/>
                <a:gd name="connsiteY36" fmla="*/ 197383 h 382890"/>
                <a:gd name="connsiteX37" fmla="*/ 2413352 w 3451040"/>
                <a:gd name="connsiteY37" fmla="*/ 191984 h 382890"/>
                <a:gd name="connsiteX38" fmla="*/ 2414252 w 3451040"/>
                <a:gd name="connsiteY38" fmla="*/ 183887 h 382890"/>
                <a:gd name="connsiteX39" fmla="*/ 2408536 w 3451040"/>
                <a:gd name="connsiteY39" fmla="*/ 166951 h 382890"/>
                <a:gd name="connsiteX40" fmla="*/ 2394300 w 3451040"/>
                <a:gd name="connsiteY40" fmla="*/ 162347 h 382890"/>
                <a:gd name="connsiteX41" fmla="*/ 2391071 w 3451040"/>
                <a:gd name="connsiteY41" fmla="*/ 164940 h 382890"/>
                <a:gd name="connsiteX42" fmla="*/ 2387684 w 3451040"/>
                <a:gd name="connsiteY42" fmla="*/ 168750 h 382890"/>
                <a:gd name="connsiteX43" fmla="*/ 2385990 w 3451040"/>
                <a:gd name="connsiteY43" fmla="*/ 171079 h 382890"/>
                <a:gd name="connsiteX44" fmla="*/ 2368049 w 3451040"/>
                <a:gd name="connsiteY44" fmla="*/ 194948 h 382890"/>
                <a:gd name="connsiteX45" fmla="*/ 2342010 w 3451040"/>
                <a:gd name="connsiteY45" fmla="*/ 227232 h 382890"/>
                <a:gd name="connsiteX46" fmla="*/ 2319041 w 3451040"/>
                <a:gd name="connsiteY46" fmla="*/ 253694 h 382890"/>
                <a:gd name="connsiteX47" fmla="*/ 2349419 w 3451040"/>
                <a:gd name="connsiteY47" fmla="*/ 201140 h 382890"/>
                <a:gd name="connsiteX48" fmla="*/ 2354447 w 3451040"/>
                <a:gd name="connsiteY48" fmla="*/ 197012 h 382890"/>
                <a:gd name="connsiteX49" fmla="*/ 2360639 w 3451040"/>
                <a:gd name="connsiteY49" fmla="*/ 196007 h 382890"/>
                <a:gd name="connsiteX50" fmla="*/ 2365350 w 3451040"/>
                <a:gd name="connsiteY50" fmla="*/ 193678 h 382890"/>
                <a:gd name="connsiteX51" fmla="*/ 2364662 w 3451040"/>
                <a:gd name="connsiteY51" fmla="*/ 186851 h 382890"/>
                <a:gd name="connsiteX52" fmla="*/ 2356723 w 3451040"/>
                <a:gd name="connsiteY52" fmla="*/ 179124 h 382890"/>
                <a:gd name="connsiteX53" fmla="*/ 2343915 w 3451040"/>
                <a:gd name="connsiteY53" fmla="*/ 175207 h 382890"/>
                <a:gd name="connsiteX54" fmla="*/ 2330790 w 3451040"/>
                <a:gd name="connsiteY54" fmla="*/ 179917 h 382890"/>
                <a:gd name="connsiteX55" fmla="*/ 2303428 w 3451040"/>
                <a:gd name="connsiteY55" fmla="*/ 218394 h 382890"/>
                <a:gd name="connsiteX56" fmla="*/ 2293108 w 3451040"/>
                <a:gd name="connsiteY56" fmla="*/ 267825 h 382890"/>
                <a:gd name="connsiteX57" fmla="*/ 2297818 w 3451040"/>
                <a:gd name="connsiteY57" fmla="*/ 286349 h 382890"/>
                <a:gd name="connsiteX58" fmla="*/ 2311737 w 3451040"/>
                <a:gd name="connsiteY58" fmla="*/ 295663 h 382890"/>
                <a:gd name="connsiteX59" fmla="*/ 2320046 w 3451040"/>
                <a:gd name="connsiteY59" fmla="*/ 292964 h 382890"/>
                <a:gd name="connsiteX60" fmla="*/ 2326344 w 3451040"/>
                <a:gd name="connsiteY60" fmla="*/ 285767 h 382890"/>
                <a:gd name="connsiteX61" fmla="*/ 2351589 w 3451040"/>
                <a:gd name="connsiteY61" fmla="*/ 245756 h 382890"/>
                <a:gd name="connsiteX62" fmla="*/ 2358893 w 3451040"/>
                <a:gd name="connsiteY62" fmla="*/ 234641 h 382890"/>
                <a:gd name="connsiteX63" fmla="*/ 2354765 w 3451040"/>
                <a:gd name="connsiteY63" fmla="*/ 271318 h 382890"/>
                <a:gd name="connsiteX64" fmla="*/ 2358258 w 3451040"/>
                <a:gd name="connsiteY64" fmla="*/ 298098 h 382890"/>
                <a:gd name="connsiteX65" fmla="*/ 2386731 w 3451040"/>
                <a:gd name="connsiteY65" fmla="*/ 318527 h 382890"/>
                <a:gd name="connsiteX66" fmla="*/ 2427007 w 3451040"/>
                <a:gd name="connsiteY66" fmla="*/ 295981 h 382890"/>
                <a:gd name="connsiteX67" fmla="*/ 2454951 w 3451040"/>
                <a:gd name="connsiteY67" fmla="*/ 254647 h 382890"/>
                <a:gd name="connsiteX68" fmla="*/ 2456274 w 3451040"/>
                <a:gd name="connsiteY68" fmla="*/ 285555 h 382890"/>
                <a:gd name="connsiteX69" fmla="*/ 2462784 w 3451040"/>
                <a:gd name="connsiteY69" fmla="*/ 304608 h 382890"/>
                <a:gd name="connsiteX70" fmla="*/ 2469188 w 3451040"/>
                <a:gd name="connsiteY70" fmla="*/ 309530 h 382890"/>
                <a:gd name="connsiteX71" fmla="*/ 2476915 w 3451040"/>
                <a:gd name="connsiteY71" fmla="*/ 309741 h 382890"/>
                <a:gd name="connsiteX72" fmla="*/ 2480725 w 3451040"/>
                <a:gd name="connsiteY72" fmla="*/ 303814 h 382890"/>
                <a:gd name="connsiteX73" fmla="*/ 2481625 w 3451040"/>
                <a:gd name="connsiteY73" fmla="*/ 295610 h 382890"/>
                <a:gd name="connsiteX74" fmla="*/ 2481837 w 3451040"/>
                <a:gd name="connsiteY74" fmla="*/ 293123 h 382890"/>
                <a:gd name="connsiteX75" fmla="*/ 2492475 w 3451040"/>
                <a:gd name="connsiteY75" fmla="*/ 248931 h 382890"/>
                <a:gd name="connsiteX76" fmla="*/ 2513644 w 3451040"/>
                <a:gd name="connsiteY76" fmla="*/ 208550 h 382890"/>
                <a:gd name="connsiteX77" fmla="*/ 2523859 w 3451040"/>
                <a:gd name="connsiteY77" fmla="*/ 194736 h 382890"/>
                <a:gd name="connsiteX78" fmla="*/ 2536984 w 3451040"/>
                <a:gd name="connsiteY78" fmla="*/ 184310 h 382890"/>
                <a:gd name="connsiteX79" fmla="*/ 2539895 w 3451040"/>
                <a:gd name="connsiteY79" fmla="*/ 184734 h 382890"/>
                <a:gd name="connsiteX80" fmla="*/ 1849388 w 3451040"/>
                <a:gd name="connsiteY80" fmla="*/ 254012 h 382890"/>
                <a:gd name="connsiteX81" fmla="*/ 1849388 w 3451040"/>
                <a:gd name="connsiteY81" fmla="*/ 253853 h 382890"/>
                <a:gd name="connsiteX82" fmla="*/ 1849547 w 3451040"/>
                <a:gd name="connsiteY82" fmla="*/ 254223 h 382890"/>
                <a:gd name="connsiteX83" fmla="*/ 1849335 w 3451040"/>
                <a:gd name="connsiteY83" fmla="*/ 254012 h 382890"/>
                <a:gd name="connsiteX84" fmla="*/ 2119621 w 3451040"/>
                <a:gd name="connsiteY84" fmla="*/ 159594 h 382890"/>
                <a:gd name="connsiteX85" fmla="*/ 2097869 w 3451040"/>
                <a:gd name="connsiteY85" fmla="*/ 151867 h 382890"/>
                <a:gd name="connsiteX86" fmla="*/ 2076117 w 3451040"/>
                <a:gd name="connsiteY86" fmla="*/ 168115 h 382890"/>
                <a:gd name="connsiteX87" fmla="*/ 2034413 w 3451040"/>
                <a:gd name="connsiteY87" fmla="*/ 239405 h 382890"/>
                <a:gd name="connsiteX88" fmla="*/ 2030602 w 3451040"/>
                <a:gd name="connsiteY88" fmla="*/ 244538 h 382890"/>
                <a:gd name="connsiteX89" fmla="*/ 2028803 w 3451040"/>
                <a:gd name="connsiteY89" fmla="*/ 239616 h 382890"/>
                <a:gd name="connsiteX90" fmla="*/ 2031184 w 3451040"/>
                <a:gd name="connsiteY90" fmla="*/ 225485 h 382890"/>
                <a:gd name="connsiteX91" fmla="*/ 2037112 w 3451040"/>
                <a:gd name="connsiteY91" fmla="*/ 197224 h 382890"/>
                <a:gd name="connsiteX92" fmla="*/ 2044521 w 3451040"/>
                <a:gd name="connsiteY92" fmla="*/ 170550 h 382890"/>
                <a:gd name="connsiteX93" fmla="*/ 2032401 w 3451040"/>
                <a:gd name="connsiteY93" fmla="*/ 140065 h 382890"/>
                <a:gd name="connsiteX94" fmla="*/ 2023193 w 3451040"/>
                <a:gd name="connsiteY94" fmla="*/ 138160 h 382890"/>
                <a:gd name="connsiteX95" fmla="*/ 2013984 w 3451040"/>
                <a:gd name="connsiteY95" fmla="*/ 140065 h 382890"/>
                <a:gd name="connsiteX96" fmla="*/ 2006468 w 3451040"/>
                <a:gd name="connsiteY96" fmla="*/ 146363 h 382890"/>
                <a:gd name="connsiteX97" fmla="*/ 2002975 w 3451040"/>
                <a:gd name="connsiteY97" fmla="*/ 155784 h 382890"/>
                <a:gd name="connsiteX98" fmla="*/ 2002764 w 3451040"/>
                <a:gd name="connsiteY98" fmla="*/ 156207 h 382890"/>
                <a:gd name="connsiteX99" fmla="*/ 2002764 w 3451040"/>
                <a:gd name="connsiteY99" fmla="*/ 156631 h 382890"/>
                <a:gd name="connsiteX100" fmla="*/ 2002076 w 3451040"/>
                <a:gd name="connsiteY100" fmla="*/ 158854 h 382890"/>
                <a:gd name="connsiteX101" fmla="*/ 1994243 w 3451040"/>
                <a:gd name="connsiteY101" fmla="*/ 190926 h 382890"/>
                <a:gd name="connsiteX102" fmla="*/ 1987998 w 3451040"/>
                <a:gd name="connsiteY102" fmla="*/ 222733 h 382890"/>
                <a:gd name="connsiteX103" fmla="*/ 1956878 w 3451040"/>
                <a:gd name="connsiteY103" fmla="*/ 274547 h 382890"/>
                <a:gd name="connsiteX104" fmla="*/ 1922477 w 3451040"/>
                <a:gd name="connsiteY104" fmla="*/ 295875 h 382890"/>
                <a:gd name="connsiteX105" fmla="*/ 1917449 w 3451040"/>
                <a:gd name="connsiteY105" fmla="*/ 277510 h 382890"/>
                <a:gd name="connsiteX106" fmla="*/ 1926182 w 3451040"/>
                <a:gd name="connsiteY106" fmla="*/ 240199 h 382890"/>
                <a:gd name="connsiteX107" fmla="*/ 1938831 w 3451040"/>
                <a:gd name="connsiteY107" fmla="*/ 205798 h 382890"/>
                <a:gd name="connsiteX108" fmla="*/ 1939730 w 3451040"/>
                <a:gd name="connsiteY108" fmla="*/ 203310 h 382890"/>
                <a:gd name="connsiteX109" fmla="*/ 1942430 w 3451040"/>
                <a:gd name="connsiteY109" fmla="*/ 197277 h 382890"/>
                <a:gd name="connsiteX110" fmla="*/ 1943753 w 3451040"/>
                <a:gd name="connsiteY110" fmla="*/ 191878 h 382890"/>
                <a:gd name="connsiteX111" fmla="*/ 1944653 w 3451040"/>
                <a:gd name="connsiteY111" fmla="*/ 183781 h 382890"/>
                <a:gd name="connsiteX112" fmla="*/ 1938937 w 3451040"/>
                <a:gd name="connsiteY112" fmla="*/ 166845 h 382890"/>
                <a:gd name="connsiteX113" fmla="*/ 1924700 w 3451040"/>
                <a:gd name="connsiteY113" fmla="*/ 162241 h 382890"/>
                <a:gd name="connsiteX114" fmla="*/ 1921472 w 3451040"/>
                <a:gd name="connsiteY114" fmla="*/ 164834 h 382890"/>
                <a:gd name="connsiteX115" fmla="*/ 1918084 w 3451040"/>
                <a:gd name="connsiteY115" fmla="*/ 168645 h 382890"/>
                <a:gd name="connsiteX116" fmla="*/ 1916391 w 3451040"/>
                <a:gd name="connsiteY116" fmla="*/ 170973 h 382890"/>
                <a:gd name="connsiteX117" fmla="*/ 1898449 w 3451040"/>
                <a:gd name="connsiteY117" fmla="*/ 194842 h 382890"/>
                <a:gd name="connsiteX118" fmla="*/ 1872410 w 3451040"/>
                <a:gd name="connsiteY118" fmla="*/ 227126 h 382890"/>
                <a:gd name="connsiteX119" fmla="*/ 1849441 w 3451040"/>
                <a:gd name="connsiteY119" fmla="*/ 253588 h 382890"/>
                <a:gd name="connsiteX120" fmla="*/ 1879820 w 3451040"/>
                <a:gd name="connsiteY120" fmla="*/ 201034 h 382890"/>
                <a:gd name="connsiteX121" fmla="*/ 1884848 w 3451040"/>
                <a:gd name="connsiteY121" fmla="*/ 196906 h 382890"/>
                <a:gd name="connsiteX122" fmla="*/ 1891040 w 3451040"/>
                <a:gd name="connsiteY122" fmla="*/ 195901 h 382890"/>
                <a:gd name="connsiteX123" fmla="*/ 1895750 w 3451040"/>
                <a:gd name="connsiteY123" fmla="*/ 193572 h 382890"/>
                <a:gd name="connsiteX124" fmla="*/ 1895062 w 3451040"/>
                <a:gd name="connsiteY124" fmla="*/ 186745 h 382890"/>
                <a:gd name="connsiteX125" fmla="*/ 1887123 w 3451040"/>
                <a:gd name="connsiteY125" fmla="*/ 179018 h 382890"/>
                <a:gd name="connsiteX126" fmla="*/ 1874316 w 3451040"/>
                <a:gd name="connsiteY126" fmla="*/ 175101 h 382890"/>
                <a:gd name="connsiteX127" fmla="*/ 1861190 w 3451040"/>
                <a:gd name="connsiteY127" fmla="*/ 179812 h 382890"/>
                <a:gd name="connsiteX128" fmla="*/ 1833829 w 3451040"/>
                <a:gd name="connsiteY128" fmla="*/ 218288 h 382890"/>
                <a:gd name="connsiteX129" fmla="*/ 1823508 w 3451040"/>
                <a:gd name="connsiteY129" fmla="*/ 267719 h 382890"/>
                <a:gd name="connsiteX130" fmla="*/ 1828219 w 3451040"/>
                <a:gd name="connsiteY130" fmla="*/ 286243 h 382890"/>
                <a:gd name="connsiteX131" fmla="*/ 1842138 w 3451040"/>
                <a:gd name="connsiteY131" fmla="*/ 295558 h 382890"/>
                <a:gd name="connsiteX132" fmla="*/ 1850447 w 3451040"/>
                <a:gd name="connsiteY132" fmla="*/ 292858 h 382890"/>
                <a:gd name="connsiteX133" fmla="*/ 1856745 w 3451040"/>
                <a:gd name="connsiteY133" fmla="*/ 285661 h 382890"/>
                <a:gd name="connsiteX134" fmla="*/ 1881990 w 3451040"/>
                <a:gd name="connsiteY134" fmla="*/ 245650 h 382890"/>
                <a:gd name="connsiteX135" fmla="*/ 1889293 w 3451040"/>
                <a:gd name="connsiteY135" fmla="*/ 234536 h 382890"/>
                <a:gd name="connsiteX136" fmla="*/ 1885165 w 3451040"/>
                <a:gd name="connsiteY136" fmla="*/ 271212 h 382890"/>
                <a:gd name="connsiteX137" fmla="*/ 1888658 w 3451040"/>
                <a:gd name="connsiteY137" fmla="*/ 297992 h 382890"/>
                <a:gd name="connsiteX138" fmla="*/ 1917132 w 3451040"/>
                <a:gd name="connsiteY138" fmla="*/ 318421 h 382890"/>
                <a:gd name="connsiteX139" fmla="*/ 1957407 w 3451040"/>
                <a:gd name="connsiteY139" fmla="*/ 295875 h 382890"/>
                <a:gd name="connsiteX140" fmla="*/ 1983393 w 3451040"/>
                <a:gd name="connsiteY140" fmla="*/ 258193 h 382890"/>
                <a:gd name="connsiteX141" fmla="*/ 1982599 w 3451040"/>
                <a:gd name="connsiteY141" fmla="*/ 266820 h 382890"/>
                <a:gd name="connsiteX142" fmla="*/ 1981911 w 3451040"/>
                <a:gd name="connsiteY142" fmla="*/ 273118 h 382890"/>
                <a:gd name="connsiteX143" fmla="*/ 1981012 w 3451040"/>
                <a:gd name="connsiteY143" fmla="*/ 305613 h 382890"/>
                <a:gd name="connsiteX144" fmla="*/ 1991332 w 3451040"/>
                <a:gd name="connsiteY144" fmla="*/ 335463 h 382890"/>
                <a:gd name="connsiteX145" fmla="*/ 1998741 w 3451040"/>
                <a:gd name="connsiteY145" fmla="*/ 341972 h 382890"/>
                <a:gd name="connsiteX146" fmla="*/ 2006945 w 3451040"/>
                <a:gd name="connsiteY146" fmla="*/ 342184 h 382890"/>
                <a:gd name="connsiteX147" fmla="*/ 2013984 w 3451040"/>
                <a:gd name="connsiteY147" fmla="*/ 337897 h 382890"/>
                <a:gd name="connsiteX148" fmla="*/ 2020917 w 3451040"/>
                <a:gd name="connsiteY148" fmla="*/ 322867 h 382890"/>
                <a:gd name="connsiteX149" fmla="*/ 2021605 w 3451040"/>
                <a:gd name="connsiteY149" fmla="*/ 320644 h 382890"/>
                <a:gd name="connsiteX150" fmla="*/ 2028115 w 3451040"/>
                <a:gd name="connsiteY150" fmla="*/ 302702 h 382890"/>
                <a:gd name="connsiteX151" fmla="*/ 2060187 w 3451040"/>
                <a:gd name="connsiteY151" fmla="*/ 234853 h 382890"/>
                <a:gd name="connsiteX152" fmla="*/ 2098081 w 3451040"/>
                <a:gd name="connsiteY152" fmla="*/ 170179 h 382890"/>
                <a:gd name="connsiteX153" fmla="*/ 2100780 w 3451040"/>
                <a:gd name="connsiteY153" fmla="*/ 167268 h 382890"/>
                <a:gd name="connsiteX154" fmla="*/ 2102685 w 3451040"/>
                <a:gd name="connsiteY154" fmla="*/ 166845 h 382890"/>
                <a:gd name="connsiteX155" fmla="*/ 2104591 w 3451040"/>
                <a:gd name="connsiteY155" fmla="*/ 167533 h 382890"/>
                <a:gd name="connsiteX156" fmla="*/ 2105384 w 3451040"/>
                <a:gd name="connsiteY156" fmla="*/ 169121 h 382890"/>
                <a:gd name="connsiteX157" fmla="*/ 2105490 w 3451040"/>
                <a:gd name="connsiteY157" fmla="*/ 170920 h 382890"/>
                <a:gd name="connsiteX158" fmla="*/ 2100568 w 3451040"/>
                <a:gd name="connsiteY158" fmla="*/ 219823 h 382890"/>
                <a:gd name="connsiteX159" fmla="*/ 2097181 w 3451040"/>
                <a:gd name="connsiteY159" fmla="*/ 240463 h 382890"/>
                <a:gd name="connsiteX160" fmla="*/ 2096493 w 3451040"/>
                <a:gd name="connsiteY160" fmla="*/ 245385 h 382890"/>
                <a:gd name="connsiteX161" fmla="*/ 2096281 w 3451040"/>
                <a:gd name="connsiteY161" fmla="*/ 246497 h 382890"/>
                <a:gd name="connsiteX162" fmla="*/ 2096070 w 3451040"/>
                <a:gd name="connsiteY162" fmla="*/ 248719 h 382890"/>
                <a:gd name="connsiteX163" fmla="*/ 2095858 w 3451040"/>
                <a:gd name="connsiteY163" fmla="*/ 256340 h 382890"/>
                <a:gd name="connsiteX164" fmla="*/ 2095858 w 3451040"/>
                <a:gd name="connsiteY164" fmla="*/ 259040 h 382890"/>
                <a:gd name="connsiteX165" fmla="*/ 2100462 w 3451040"/>
                <a:gd name="connsiteY165" fmla="*/ 278410 h 382890"/>
                <a:gd name="connsiteX166" fmla="*/ 2109565 w 3451040"/>
                <a:gd name="connsiteY166" fmla="*/ 287513 h 382890"/>
                <a:gd name="connsiteX167" fmla="*/ 2113588 w 3451040"/>
                <a:gd name="connsiteY167" fmla="*/ 289101 h 382890"/>
                <a:gd name="connsiteX168" fmla="*/ 2114276 w 3451040"/>
                <a:gd name="connsiteY168" fmla="*/ 289101 h 382890"/>
                <a:gd name="connsiteX169" fmla="*/ 2114964 w 3451040"/>
                <a:gd name="connsiteY169" fmla="*/ 287778 h 382890"/>
                <a:gd name="connsiteX170" fmla="*/ 2115652 w 3451040"/>
                <a:gd name="connsiteY170" fmla="*/ 281480 h 382890"/>
                <a:gd name="connsiteX171" fmla="*/ 2115440 w 3451040"/>
                <a:gd name="connsiteY171" fmla="*/ 273647 h 382890"/>
                <a:gd name="connsiteX172" fmla="*/ 2115228 w 3451040"/>
                <a:gd name="connsiteY172" fmla="*/ 268513 h 382890"/>
                <a:gd name="connsiteX173" fmla="*/ 2115546 w 3451040"/>
                <a:gd name="connsiteY173" fmla="*/ 262691 h 382890"/>
                <a:gd name="connsiteX174" fmla="*/ 2116234 w 3451040"/>
                <a:gd name="connsiteY174" fmla="*/ 254964 h 382890"/>
                <a:gd name="connsiteX175" fmla="*/ 2117028 w 3451040"/>
                <a:gd name="connsiteY175" fmla="*/ 245650 h 382890"/>
                <a:gd name="connsiteX176" fmla="*/ 2123749 w 3451040"/>
                <a:gd name="connsiteY176" fmla="*/ 181505 h 382890"/>
                <a:gd name="connsiteX177" fmla="*/ 2123643 w 3451040"/>
                <a:gd name="connsiteY177" fmla="*/ 170074 h 382890"/>
                <a:gd name="connsiteX178" fmla="*/ 2119727 w 3451040"/>
                <a:gd name="connsiteY178" fmla="*/ 159753 h 382890"/>
                <a:gd name="connsiteX179" fmla="*/ 2616371 w 3451040"/>
                <a:gd name="connsiteY179" fmla="*/ 196165 h 382890"/>
                <a:gd name="connsiteX180" fmla="*/ 2615048 w 3451040"/>
                <a:gd name="connsiteY180" fmla="*/ 198864 h 382890"/>
                <a:gd name="connsiteX181" fmla="*/ 2586998 w 3451040"/>
                <a:gd name="connsiteY181" fmla="*/ 248878 h 382890"/>
                <a:gd name="connsiteX182" fmla="*/ 2578053 w 3451040"/>
                <a:gd name="connsiteY182" fmla="*/ 263432 h 382890"/>
                <a:gd name="connsiteX183" fmla="*/ 2567045 w 3451040"/>
                <a:gd name="connsiteY183" fmla="*/ 280686 h 382890"/>
                <a:gd name="connsiteX184" fmla="*/ 2566145 w 3451040"/>
                <a:gd name="connsiteY184" fmla="*/ 282274 h 382890"/>
                <a:gd name="connsiteX185" fmla="*/ 2564346 w 3451040"/>
                <a:gd name="connsiteY185" fmla="*/ 284496 h 382890"/>
                <a:gd name="connsiteX186" fmla="*/ 2563235 w 3451040"/>
                <a:gd name="connsiteY186" fmla="*/ 285184 h 382890"/>
                <a:gd name="connsiteX187" fmla="*/ 2561911 w 3451040"/>
                <a:gd name="connsiteY187" fmla="*/ 285396 h 382890"/>
                <a:gd name="connsiteX188" fmla="*/ 2560006 w 3451040"/>
                <a:gd name="connsiteY188" fmla="*/ 284391 h 382890"/>
                <a:gd name="connsiteX189" fmla="*/ 2559900 w 3451040"/>
                <a:gd name="connsiteY189" fmla="*/ 282274 h 382890"/>
                <a:gd name="connsiteX190" fmla="*/ 2570221 w 3451040"/>
                <a:gd name="connsiteY190" fmla="*/ 239881 h 382890"/>
                <a:gd name="connsiteX191" fmla="*/ 2602081 w 3451040"/>
                <a:gd name="connsiteY191" fmla="*/ 188756 h 382890"/>
                <a:gd name="connsiteX192" fmla="*/ 2611026 w 3451040"/>
                <a:gd name="connsiteY192" fmla="*/ 180658 h 382890"/>
                <a:gd name="connsiteX193" fmla="*/ 2613725 w 3451040"/>
                <a:gd name="connsiteY193" fmla="*/ 179759 h 382890"/>
                <a:gd name="connsiteX194" fmla="*/ 2616847 w 3451040"/>
                <a:gd name="connsiteY194" fmla="*/ 179759 h 382890"/>
                <a:gd name="connsiteX195" fmla="*/ 2618858 w 3451040"/>
                <a:gd name="connsiteY195" fmla="*/ 181346 h 382890"/>
                <a:gd name="connsiteX196" fmla="*/ 2619282 w 3451040"/>
                <a:gd name="connsiteY196" fmla="*/ 183834 h 382890"/>
                <a:gd name="connsiteX197" fmla="*/ 2619493 w 3451040"/>
                <a:gd name="connsiteY197" fmla="*/ 185845 h 382890"/>
                <a:gd name="connsiteX198" fmla="*/ 2616371 w 3451040"/>
                <a:gd name="connsiteY198" fmla="*/ 196165 h 382890"/>
                <a:gd name="connsiteX199" fmla="*/ 2739262 w 3451040"/>
                <a:gd name="connsiteY199" fmla="*/ 21938 h 382890"/>
                <a:gd name="connsiteX200" fmla="*/ 2722432 w 3451040"/>
                <a:gd name="connsiteY200" fmla="*/ 11617 h 382890"/>
                <a:gd name="connsiteX201" fmla="*/ 2711900 w 3451040"/>
                <a:gd name="connsiteY201" fmla="*/ 15005 h 382890"/>
                <a:gd name="connsiteX202" fmla="*/ 2705390 w 3451040"/>
                <a:gd name="connsiteY202" fmla="*/ 21938 h 382890"/>
                <a:gd name="connsiteX203" fmla="*/ 2664109 w 3451040"/>
                <a:gd name="connsiteY203" fmla="*/ 101325 h 382890"/>
                <a:gd name="connsiteX204" fmla="*/ 2637647 w 3451040"/>
                <a:gd name="connsiteY204" fmla="*/ 153349 h 382890"/>
                <a:gd name="connsiteX205" fmla="*/ 2630819 w 3451040"/>
                <a:gd name="connsiteY205" fmla="*/ 163352 h 382890"/>
                <a:gd name="connsiteX206" fmla="*/ 2619970 w 3451040"/>
                <a:gd name="connsiteY206" fmla="*/ 163670 h 382890"/>
                <a:gd name="connsiteX207" fmla="*/ 2602028 w 3451040"/>
                <a:gd name="connsiteY207" fmla="*/ 160071 h 382890"/>
                <a:gd name="connsiteX208" fmla="*/ 2583187 w 3451040"/>
                <a:gd name="connsiteY208" fmla="*/ 166792 h 382890"/>
                <a:gd name="connsiteX209" fmla="*/ 2562123 w 3451040"/>
                <a:gd name="connsiteY209" fmla="*/ 196377 h 382890"/>
                <a:gd name="connsiteX210" fmla="*/ 2537249 w 3451040"/>
                <a:gd name="connsiteY210" fmla="*/ 265867 h 382890"/>
                <a:gd name="connsiteX211" fmla="*/ 2542859 w 3451040"/>
                <a:gd name="connsiteY211" fmla="*/ 299739 h 382890"/>
                <a:gd name="connsiteX212" fmla="*/ 2565034 w 3451040"/>
                <a:gd name="connsiteY212" fmla="*/ 316357 h 382890"/>
                <a:gd name="connsiteX213" fmla="*/ 2576254 w 3451040"/>
                <a:gd name="connsiteY213" fmla="*/ 313234 h 382890"/>
                <a:gd name="connsiteX214" fmla="*/ 2590385 w 3451040"/>
                <a:gd name="connsiteY214" fmla="*/ 297304 h 382890"/>
                <a:gd name="connsiteX215" fmla="*/ 2636270 w 3451040"/>
                <a:gd name="connsiteY215" fmla="*/ 214583 h 382890"/>
                <a:gd name="connsiteX216" fmla="*/ 2672259 w 3451040"/>
                <a:gd name="connsiteY216" fmla="*/ 133608 h 382890"/>
                <a:gd name="connsiteX217" fmla="*/ 2701844 w 3451040"/>
                <a:gd name="connsiteY217" fmla="*/ 67029 h 382890"/>
                <a:gd name="connsiteX218" fmla="*/ 2690201 w 3451040"/>
                <a:gd name="connsiteY218" fmla="*/ 102436 h 382890"/>
                <a:gd name="connsiteX219" fmla="*/ 2648178 w 3451040"/>
                <a:gd name="connsiteY219" fmla="*/ 235859 h 382890"/>
                <a:gd name="connsiteX220" fmla="*/ 2629655 w 3451040"/>
                <a:gd name="connsiteY220" fmla="*/ 332975 h 382890"/>
                <a:gd name="connsiteX221" fmla="*/ 2633466 w 3451040"/>
                <a:gd name="connsiteY221" fmla="*/ 353616 h 382890"/>
                <a:gd name="connsiteX222" fmla="*/ 2648020 w 3451040"/>
                <a:gd name="connsiteY222" fmla="*/ 366847 h 382890"/>
                <a:gd name="connsiteX223" fmla="*/ 2663844 w 3451040"/>
                <a:gd name="connsiteY223" fmla="*/ 366424 h 382890"/>
                <a:gd name="connsiteX224" fmla="*/ 2668660 w 3451040"/>
                <a:gd name="connsiteY224" fmla="*/ 349594 h 382890"/>
                <a:gd name="connsiteX225" fmla="*/ 2691206 w 3451040"/>
                <a:gd name="connsiteY225" fmla="*/ 194842 h 382890"/>
                <a:gd name="connsiteX226" fmla="*/ 2740214 w 3451040"/>
                <a:gd name="connsiteY226" fmla="*/ 42367 h 382890"/>
                <a:gd name="connsiteX227" fmla="*/ 2739315 w 3451040"/>
                <a:gd name="connsiteY227" fmla="*/ 21938 h 382890"/>
                <a:gd name="connsiteX228" fmla="*/ 2212239 w 3451040"/>
                <a:gd name="connsiteY228" fmla="*/ 196165 h 382890"/>
                <a:gd name="connsiteX229" fmla="*/ 2210916 w 3451040"/>
                <a:gd name="connsiteY229" fmla="*/ 198864 h 382890"/>
                <a:gd name="connsiteX230" fmla="*/ 2182866 w 3451040"/>
                <a:gd name="connsiteY230" fmla="*/ 248878 h 382890"/>
                <a:gd name="connsiteX231" fmla="*/ 2173922 w 3451040"/>
                <a:gd name="connsiteY231" fmla="*/ 263432 h 382890"/>
                <a:gd name="connsiteX232" fmla="*/ 2162913 w 3451040"/>
                <a:gd name="connsiteY232" fmla="*/ 280686 h 382890"/>
                <a:gd name="connsiteX233" fmla="*/ 2162014 w 3451040"/>
                <a:gd name="connsiteY233" fmla="*/ 282274 h 382890"/>
                <a:gd name="connsiteX234" fmla="*/ 2160214 w 3451040"/>
                <a:gd name="connsiteY234" fmla="*/ 284496 h 382890"/>
                <a:gd name="connsiteX235" fmla="*/ 2159103 w 3451040"/>
                <a:gd name="connsiteY235" fmla="*/ 285184 h 382890"/>
                <a:gd name="connsiteX236" fmla="*/ 2157780 w 3451040"/>
                <a:gd name="connsiteY236" fmla="*/ 285396 h 382890"/>
                <a:gd name="connsiteX237" fmla="*/ 2155874 w 3451040"/>
                <a:gd name="connsiteY237" fmla="*/ 284391 h 382890"/>
                <a:gd name="connsiteX238" fmla="*/ 2155769 w 3451040"/>
                <a:gd name="connsiteY238" fmla="*/ 282274 h 382890"/>
                <a:gd name="connsiteX239" fmla="*/ 2166089 w 3451040"/>
                <a:gd name="connsiteY239" fmla="*/ 239881 h 382890"/>
                <a:gd name="connsiteX240" fmla="*/ 2197949 w 3451040"/>
                <a:gd name="connsiteY240" fmla="*/ 188756 h 382890"/>
                <a:gd name="connsiteX241" fmla="*/ 2206894 w 3451040"/>
                <a:gd name="connsiteY241" fmla="*/ 180658 h 382890"/>
                <a:gd name="connsiteX242" fmla="*/ 2209593 w 3451040"/>
                <a:gd name="connsiteY242" fmla="*/ 179759 h 382890"/>
                <a:gd name="connsiteX243" fmla="*/ 2212715 w 3451040"/>
                <a:gd name="connsiteY243" fmla="*/ 179759 h 382890"/>
                <a:gd name="connsiteX244" fmla="*/ 2214727 w 3451040"/>
                <a:gd name="connsiteY244" fmla="*/ 181346 h 382890"/>
                <a:gd name="connsiteX245" fmla="*/ 2215150 w 3451040"/>
                <a:gd name="connsiteY245" fmla="*/ 183834 h 382890"/>
                <a:gd name="connsiteX246" fmla="*/ 2215362 w 3451040"/>
                <a:gd name="connsiteY246" fmla="*/ 185845 h 382890"/>
                <a:gd name="connsiteX247" fmla="*/ 2212239 w 3451040"/>
                <a:gd name="connsiteY247" fmla="*/ 196165 h 382890"/>
                <a:gd name="connsiteX248" fmla="*/ 2335130 w 3451040"/>
                <a:gd name="connsiteY248" fmla="*/ 21938 h 382890"/>
                <a:gd name="connsiteX249" fmla="*/ 2318300 w 3451040"/>
                <a:gd name="connsiteY249" fmla="*/ 11617 h 382890"/>
                <a:gd name="connsiteX250" fmla="*/ 2307768 w 3451040"/>
                <a:gd name="connsiteY250" fmla="*/ 15005 h 382890"/>
                <a:gd name="connsiteX251" fmla="*/ 2301258 w 3451040"/>
                <a:gd name="connsiteY251" fmla="*/ 21938 h 382890"/>
                <a:gd name="connsiteX252" fmla="*/ 2259977 w 3451040"/>
                <a:gd name="connsiteY252" fmla="*/ 101325 h 382890"/>
                <a:gd name="connsiteX253" fmla="*/ 2233515 w 3451040"/>
                <a:gd name="connsiteY253" fmla="*/ 153349 h 382890"/>
                <a:gd name="connsiteX254" fmla="*/ 2226687 w 3451040"/>
                <a:gd name="connsiteY254" fmla="*/ 163352 h 382890"/>
                <a:gd name="connsiteX255" fmla="*/ 2215785 w 3451040"/>
                <a:gd name="connsiteY255" fmla="*/ 163670 h 382890"/>
                <a:gd name="connsiteX256" fmla="*/ 2197844 w 3451040"/>
                <a:gd name="connsiteY256" fmla="*/ 160071 h 382890"/>
                <a:gd name="connsiteX257" fmla="*/ 2179003 w 3451040"/>
                <a:gd name="connsiteY257" fmla="*/ 166792 h 382890"/>
                <a:gd name="connsiteX258" fmla="*/ 2157938 w 3451040"/>
                <a:gd name="connsiteY258" fmla="*/ 196377 h 382890"/>
                <a:gd name="connsiteX259" fmla="*/ 2133064 w 3451040"/>
                <a:gd name="connsiteY259" fmla="*/ 265867 h 382890"/>
                <a:gd name="connsiteX260" fmla="*/ 2138674 w 3451040"/>
                <a:gd name="connsiteY260" fmla="*/ 299739 h 382890"/>
                <a:gd name="connsiteX261" fmla="*/ 2160849 w 3451040"/>
                <a:gd name="connsiteY261" fmla="*/ 316357 h 382890"/>
                <a:gd name="connsiteX262" fmla="*/ 2172069 w 3451040"/>
                <a:gd name="connsiteY262" fmla="*/ 313234 h 382890"/>
                <a:gd name="connsiteX263" fmla="*/ 2186200 w 3451040"/>
                <a:gd name="connsiteY263" fmla="*/ 297304 h 382890"/>
                <a:gd name="connsiteX264" fmla="*/ 2232086 w 3451040"/>
                <a:gd name="connsiteY264" fmla="*/ 214583 h 382890"/>
                <a:gd name="connsiteX265" fmla="*/ 2268074 w 3451040"/>
                <a:gd name="connsiteY265" fmla="*/ 133608 h 382890"/>
                <a:gd name="connsiteX266" fmla="*/ 2297659 w 3451040"/>
                <a:gd name="connsiteY266" fmla="*/ 67029 h 382890"/>
                <a:gd name="connsiteX267" fmla="*/ 2286016 w 3451040"/>
                <a:gd name="connsiteY267" fmla="*/ 102436 h 382890"/>
                <a:gd name="connsiteX268" fmla="*/ 2243994 w 3451040"/>
                <a:gd name="connsiteY268" fmla="*/ 235859 h 382890"/>
                <a:gd name="connsiteX269" fmla="*/ 2225470 w 3451040"/>
                <a:gd name="connsiteY269" fmla="*/ 332975 h 382890"/>
                <a:gd name="connsiteX270" fmla="*/ 2229281 w 3451040"/>
                <a:gd name="connsiteY270" fmla="*/ 353616 h 382890"/>
                <a:gd name="connsiteX271" fmla="*/ 2243835 w 3451040"/>
                <a:gd name="connsiteY271" fmla="*/ 366847 h 382890"/>
                <a:gd name="connsiteX272" fmla="*/ 2259659 w 3451040"/>
                <a:gd name="connsiteY272" fmla="*/ 366424 h 382890"/>
                <a:gd name="connsiteX273" fmla="*/ 2264476 w 3451040"/>
                <a:gd name="connsiteY273" fmla="*/ 349594 h 382890"/>
                <a:gd name="connsiteX274" fmla="*/ 2287021 w 3451040"/>
                <a:gd name="connsiteY274" fmla="*/ 194842 h 382890"/>
                <a:gd name="connsiteX275" fmla="*/ 2336030 w 3451040"/>
                <a:gd name="connsiteY275" fmla="*/ 42367 h 382890"/>
                <a:gd name="connsiteX276" fmla="*/ 2335130 w 3451040"/>
                <a:gd name="connsiteY276" fmla="*/ 21938 h 382890"/>
                <a:gd name="connsiteX277" fmla="*/ 1098918 w 3451040"/>
                <a:gd name="connsiteY277" fmla="*/ 239669 h 382890"/>
                <a:gd name="connsiteX278" fmla="*/ 1108762 w 3451040"/>
                <a:gd name="connsiteY278" fmla="*/ 208814 h 382890"/>
                <a:gd name="connsiteX279" fmla="*/ 1121570 w 3451040"/>
                <a:gd name="connsiteY279" fmla="*/ 197065 h 382890"/>
                <a:gd name="connsiteX280" fmla="*/ 1123158 w 3451040"/>
                <a:gd name="connsiteY280" fmla="*/ 201087 h 382890"/>
                <a:gd name="connsiteX281" fmla="*/ 1122575 w 3451040"/>
                <a:gd name="connsiteY281" fmla="*/ 209926 h 382890"/>
                <a:gd name="connsiteX282" fmla="*/ 1120247 w 3451040"/>
                <a:gd name="connsiteY282" fmla="*/ 219240 h 382890"/>
                <a:gd name="connsiteX283" fmla="*/ 1112149 w 3451040"/>
                <a:gd name="connsiteY283" fmla="*/ 235065 h 382890"/>
                <a:gd name="connsiteX284" fmla="*/ 1104528 w 3451040"/>
                <a:gd name="connsiteY284" fmla="*/ 244168 h 382890"/>
                <a:gd name="connsiteX285" fmla="*/ 1102305 w 3451040"/>
                <a:gd name="connsiteY285" fmla="*/ 245385 h 382890"/>
                <a:gd name="connsiteX286" fmla="*/ 1099712 w 3451040"/>
                <a:gd name="connsiteY286" fmla="*/ 245491 h 382890"/>
                <a:gd name="connsiteX287" fmla="*/ 1098230 w 3451040"/>
                <a:gd name="connsiteY287" fmla="*/ 242792 h 382890"/>
                <a:gd name="connsiteX288" fmla="*/ 1098918 w 3451040"/>
                <a:gd name="connsiteY288" fmla="*/ 239669 h 382890"/>
                <a:gd name="connsiteX289" fmla="*/ 1443933 w 3451040"/>
                <a:gd name="connsiteY289" fmla="*/ 154990 h 382890"/>
                <a:gd name="connsiteX290" fmla="*/ 1422975 w 3451040"/>
                <a:gd name="connsiteY290" fmla="*/ 155996 h 382890"/>
                <a:gd name="connsiteX291" fmla="*/ 1404822 w 3451040"/>
                <a:gd name="connsiteY291" fmla="*/ 172455 h 382890"/>
                <a:gd name="connsiteX292" fmla="*/ 1387992 w 3451040"/>
                <a:gd name="connsiteY292" fmla="*/ 202622 h 382890"/>
                <a:gd name="connsiteX293" fmla="*/ 1380794 w 3451040"/>
                <a:gd name="connsiteY293" fmla="*/ 219452 h 382890"/>
                <a:gd name="connsiteX294" fmla="*/ 1370051 w 3451040"/>
                <a:gd name="connsiteY294" fmla="*/ 245703 h 382890"/>
                <a:gd name="connsiteX295" fmla="*/ 1359942 w 3451040"/>
                <a:gd name="connsiteY295" fmla="*/ 271054 h 382890"/>
                <a:gd name="connsiteX296" fmla="*/ 1354120 w 3451040"/>
                <a:gd name="connsiteY296" fmla="*/ 284496 h 382890"/>
                <a:gd name="connsiteX297" fmla="*/ 1359625 w 3451040"/>
                <a:gd name="connsiteY297" fmla="*/ 246020 h 382890"/>
                <a:gd name="connsiteX298" fmla="*/ 1372961 w 3451040"/>
                <a:gd name="connsiteY298" fmla="*/ 165945 h 382890"/>
                <a:gd name="connsiteX299" fmla="*/ 1387516 w 3451040"/>
                <a:gd name="connsiteY299" fmla="*/ 83330 h 382890"/>
                <a:gd name="connsiteX300" fmla="*/ 1396725 w 3451040"/>
                <a:gd name="connsiteY300" fmla="*/ 37339 h 382890"/>
                <a:gd name="connsiteX301" fmla="*/ 1392914 w 3451040"/>
                <a:gd name="connsiteY301" fmla="*/ 23420 h 382890"/>
                <a:gd name="connsiteX302" fmla="*/ 1386299 w 3451040"/>
                <a:gd name="connsiteY302" fmla="*/ 17122 h 382890"/>
                <a:gd name="connsiteX303" fmla="*/ 1377883 w 3451040"/>
                <a:gd name="connsiteY303" fmla="*/ 14211 h 382890"/>
                <a:gd name="connsiteX304" fmla="*/ 1370950 w 3451040"/>
                <a:gd name="connsiteY304" fmla="*/ 15534 h 382890"/>
                <a:gd name="connsiteX305" fmla="*/ 1366028 w 3451040"/>
                <a:gd name="connsiteY305" fmla="*/ 19239 h 382890"/>
                <a:gd name="connsiteX306" fmla="*/ 1362906 w 3451040"/>
                <a:gd name="connsiteY306" fmla="*/ 23049 h 382890"/>
                <a:gd name="connsiteX307" fmla="*/ 1361794 w 3451040"/>
                <a:gd name="connsiteY307" fmla="*/ 25166 h 382890"/>
                <a:gd name="connsiteX308" fmla="*/ 1354755 w 3451040"/>
                <a:gd name="connsiteY308" fmla="*/ 49247 h 382890"/>
                <a:gd name="connsiteX309" fmla="*/ 1345917 w 3451040"/>
                <a:gd name="connsiteY309" fmla="*/ 91057 h 382890"/>
                <a:gd name="connsiteX310" fmla="*/ 1345705 w 3451040"/>
                <a:gd name="connsiteY310" fmla="*/ 91481 h 382890"/>
                <a:gd name="connsiteX311" fmla="*/ 1341418 w 3451040"/>
                <a:gd name="connsiteY311" fmla="*/ 106299 h 382890"/>
                <a:gd name="connsiteX312" fmla="*/ 1325964 w 3451040"/>
                <a:gd name="connsiteY312" fmla="*/ 157742 h 382890"/>
                <a:gd name="connsiteX313" fmla="*/ 1303207 w 3451040"/>
                <a:gd name="connsiteY313" fmla="*/ 219505 h 382890"/>
                <a:gd name="connsiteX314" fmla="*/ 1274257 w 3451040"/>
                <a:gd name="connsiteY314" fmla="*/ 271212 h 382890"/>
                <a:gd name="connsiteX315" fmla="*/ 1240491 w 3451040"/>
                <a:gd name="connsiteY315" fmla="*/ 292382 h 382890"/>
                <a:gd name="connsiteX316" fmla="*/ 1227684 w 3451040"/>
                <a:gd name="connsiteY316" fmla="*/ 283279 h 382890"/>
                <a:gd name="connsiteX317" fmla="*/ 1222285 w 3451040"/>
                <a:gd name="connsiteY317" fmla="*/ 257822 h 382890"/>
                <a:gd name="connsiteX318" fmla="*/ 1229906 w 3451040"/>
                <a:gd name="connsiteY318" fmla="*/ 219240 h 382890"/>
                <a:gd name="connsiteX319" fmla="*/ 1231494 w 3451040"/>
                <a:gd name="connsiteY319" fmla="*/ 214742 h 382890"/>
                <a:gd name="connsiteX320" fmla="*/ 1236628 w 3451040"/>
                <a:gd name="connsiteY320" fmla="*/ 200611 h 382890"/>
                <a:gd name="connsiteX321" fmla="*/ 1245149 w 3451040"/>
                <a:gd name="connsiteY321" fmla="*/ 189179 h 382890"/>
                <a:gd name="connsiteX322" fmla="*/ 1246472 w 3451040"/>
                <a:gd name="connsiteY322" fmla="*/ 188491 h 382890"/>
                <a:gd name="connsiteX323" fmla="*/ 1247372 w 3451040"/>
                <a:gd name="connsiteY323" fmla="*/ 188703 h 382890"/>
                <a:gd name="connsiteX324" fmla="*/ 1248695 w 3451040"/>
                <a:gd name="connsiteY324" fmla="*/ 190397 h 382890"/>
                <a:gd name="connsiteX325" fmla="*/ 1249118 w 3451040"/>
                <a:gd name="connsiteY325" fmla="*/ 192725 h 382890"/>
                <a:gd name="connsiteX326" fmla="*/ 1256951 w 3451040"/>
                <a:gd name="connsiteY326" fmla="*/ 206856 h 382890"/>
                <a:gd name="connsiteX327" fmla="*/ 1263143 w 3451040"/>
                <a:gd name="connsiteY327" fmla="*/ 208973 h 382890"/>
                <a:gd name="connsiteX328" fmla="*/ 1269282 w 3451040"/>
                <a:gd name="connsiteY328" fmla="*/ 207491 h 382890"/>
                <a:gd name="connsiteX329" fmla="*/ 1272670 w 3451040"/>
                <a:gd name="connsiteY329" fmla="*/ 203786 h 382890"/>
                <a:gd name="connsiteX330" fmla="*/ 1274892 w 3451040"/>
                <a:gd name="connsiteY330" fmla="*/ 198970 h 382890"/>
                <a:gd name="connsiteX331" fmla="*/ 1276480 w 3451040"/>
                <a:gd name="connsiteY331" fmla="*/ 195583 h 382890"/>
                <a:gd name="connsiteX332" fmla="*/ 1284313 w 3451040"/>
                <a:gd name="connsiteY332" fmla="*/ 176954 h 382890"/>
                <a:gd name="connsiteX333" fmla="*/ 1277591 w 3451040"/>
                <a:gd name="connsiteY333" fmla="*/ 154302 h 382890"/>
                <a:gd name="connsiteX334" fmla="*/ 1268647 w 3451040"/>
                <a:gd name="connsiteY334" fmla="*/ 151815 h 382890"/>
                <a:gd name="connsiteX335" fmla="*/ 1265048 w 3451040"/>
                <a:gd name="connsiteY335" fmla="*/ 152926 h 382890"/>
                <a:gd name="connsiteX336" fmla="*/ 1263037 w 3451040"/>
                <a:gd name="connsiteY336" fmla="*/ 153826 h 382890"/>
                <a:gd name="connsiteX337" fmla="*/ 1254516 w 3451040"/>
                <a:gd name="connsiteY337" fmla="*/ 154249 h 382890"/>
                <a:gd name="connsiteX338" fmla="*/ 1245784 w 3451040"/>
                <a:gd name="connsiteY338" fmla="*/ 151762 h 382890"/>
                <a:gd name="connsiteX339" fmla="*/ 1238163 w 3451040"/>
                <a:gd name="connsiteY339" fmla="*/ 149750 h 382890"/>
                <a:gd name="connsiteX340" fmla="*/ 1221333 w 3451040"/>
                <a:gd name="connsiteY340" fmla="*/ 153561 h 382890"/>
                <a:gd name="connsiteX341" fmla="*/ 1210113 w 3451040"/>
                <a:gd name="connsiteY341" fmla="*/ 168380 h 382890"/>
                <a:gd name="connsiteX342" fmla="*/ 1195135 w 3451040"/>
                <a:gd name="connsiteY342" fmla="*/ 222204 h 382890"/>
                <a:gd name="connsiteX343" fmla="*/ 1165391 w 3451040"/>
                <a:gd name="connsiteY343" fmla="*/ 273118 h 382890"/>
                <a:gd name="connsiteX344" fmla="*/ 1115060 w 3451040"/>
                <a:gd name="connsiteY344" fmla="*/ 295558 h 382890"/>
                <a:gd name="connsiteX345" fmla="*/ 1097436 w 3451040"/>
                <a:gd name="connsiteY345" fmla="*/ 286719 h 382890"/>
                <a:gd name="connsiteX346" fmla="*/ 1093732 w 3451040"/>
                <a:gd name="connsiteY346" fmla="*/ 260839 h 382890"/>
                <a:gd name="connsiteX347" fmla="*/ 1104052 w 3451040"/>
                <a:gd name="connsiteY347" fmla="*/ 260257 h 382890"/>
                <a:gd name="connsiteX348" fmla="*/ 1114372 w 3451040"/>
                <a:gd name="connsiteY348" fmla="*/ 258352 h 382890"/>
                <a:gd name="connsiteX349" fmla="*/ 1137712 w 3451040"/>
                <a:gd name="connsiteY349" fmla="*/ 244909 h 382890"/>
                <a:gd name="connsiteX350" fmla="*/ 1147820 w 3451040"/>
                <a:gd name="connsiteY350" fmla="*/ 223739 h 382890"/>
                <a:gd name="connsiteX351" fmla="*/ 1149144 w 3451040"/>
                <a:gd name="connsiteY351" fmla="*/ 198970 h 382890"/>
                <a:gd name="connsiteX352" fmla="*/ 1145545 w 3451040"/>
                <a:gd name="connsiteY352" fmla="*/ 183516 h 382890"/>
                <a:gd name="connsiteX353" fmla="*/ 1136600 w 3451040"/>
                <a:gd name="connsiteY353" fmla="*/ 172085 h 382890"/>
                <a:gd name="connsiteX354" fmla="*/ 1121570 w 3451040"/>
                <a:gd name="connsiteY354" fmla="*/ 170074 h 382890"/>
                <a:gd name="connsiteX355" fmla="*/ 1096007 w 3451040"/>
                <a:gd name="connsiteY355" fmla="*/ 181982 h 382890"/>
                <a:gd name="connsiteX356" fmla="*/ 1067640 w 3451040"/>
                <a:gd name="connsiteY356" fmla="*/ 218288 h 382890"/>
                <a:gd name="connsiteX357" fmla="*/ 1057214 w 3451040"/>
                <a:gd name="connsiteY357" fmla="*/ 265391 h 382890"/>
                <a:gd name="connsiteX358" fmla="*/ 1062347 w 3451040"/>
                <a:gd name="connsiteY358" fmla="*/ 289948 h 382890"/>
                <a:gd name="connsiteX359" fmla="*/ 1078172 w 3451040"/>
                <a:gd name="connsiteY359" fmla="*/ 311276 h 382890"/>
                <a:gd name="connsiteX360" fmla="*/ 1105640 w 3451040"/>
                <a:gd name="connsiteY360" fmla="*/ 320379 h 382890"/>
                <a:gd name="connsiteX361" fmla="*/ 1155071 w 3451040"/>
                <a:gd name="connsiteY361" fmla="*/ 306248 h 382890"/>
                <a:gd name="connsiteX362" fmla="*/ 1188572 w 3451040"/>
                <a:gd name="connsiteY362" fmla="*/ 270048 h 382890"/>
                <a:gd name="connsiteX363" fmla="*/ 1194553 w 3451040"/>
                <a:gd name="connsiteY363" fmla="*/ 258722 h 382890"/>
                <a:gd name="connsiteX364" fmla="*/ 1194870 w 3451040"/>
                <a:gd name="connsiteY364" fmla="*/ 262533 h 382890"/>
                <a:gd name="connsiteX365" fmla="*/ 1197570 w 3451040"/>
                <a:gd name="connsiteY365" fmla="*/ 277087 h 382890"/>
                <a:gd name="connsiteX366" fmla="*/ 1204397 w 3451040"/>
                <a:gd name="connsiteY366" fmla="*/ 293335 h 382890"/>
                <a:gd name="connsiteX367" fmla="*/ 1216411 w 3451040"/>
                <a:gd name="connsiteY367" fmla="*/ 306566 h 382890"/>
                <a:gd name="connsiteX368" fmla="*/ 1235252 w 3451040"/>
                <a:gd name="connsiteY368" fmla="*/ 311858 h 382890"/>
                <a:gd name="connsiteX369" fmla="*/ 1264202 w 3451040"/>
                <a:gd name="connsiteY369" fmla="*/ 303443 h 382890"/>
                <a:gd name="connsiteX370" fmla="*/ 1286747 w 3451040"/>
                <a:gd name="connsiteY370" fmla="*/ 281109 h 382890"/>
                <a:gd name="connsiteX371" fmla="*/ 1303895 w 3451040"/>
                <a:gd name="connsiteY371" fmla="*/ 250731 h 382890"/>
                <a:gd name="connsiteX372" fmla="*/ 1316809 w 3451040"/>
                <a:gd name="connsiteY372" fmla="*/ 217864 h 382890"/>
                <a:gd name="connsiteX373" fmla="*/ 1326123 w 3451040"/>
                <a:gd name="connsiteY373" fmla="*/ 187803 h 382890"/>
                <a:gd name="connsiteX374" fmla="*/ 1331045 w 3451040"/>
                <a:gd name="connsiteY374" fmla="*/ 171661 h 382890"/>
                <a:gd name="connsiteX375" fmla="*/ 1322948 w 3451040"/>
                <a:gd name="connsiteY375" fmla="*/ 223898 h 382890"/>
                <a:gd name="connsiteX376" fmla="*/ 1316438 w 3451040"/>
                <a:gd name="connsiteY376" fmla="*/ 303073 h 382890"/>
                <a:gd name="connsiteX377" fmla="*/ 1313739 w 3451040"/>
                <a:gd name="connsiteY377" fmla="*/ 338956 h 382890"/>
                <a:gd name="connsiteX378" fmla="*/ 1313739 w 3451040"/>
                <a:gd name="connsiteY378" fmla="*/ 339167 h 382890"/>
                <a:gd name="connsiteX379" fmla="*/ 1313633 w 3451040"/>
                <a:gd name="connsiteY379" fmla="*/ 342872 h 382890"/>
                <a:gd name="connsiteX380" fmla="*/ 1315115 w 3451040"/>
                <a:gd name="connsiteY380" fmla="*/ 346101 h 382890"/>
                <a:gd name="connsiteX381" fmla="*/ 1339354 w 3451040"/>
                <a:gd name="connsiteY381" fmla="*/ 359543 h 382890"/>
                <a:gd name="connsiteX382" fmla="*/ 1342953 w 3451040"/>
                <a:gd name="connsiteY382" fmla="*/ 358855 h 382890"/>
                <a:gd name="connsiteX383" fmla="*/ 1346340 w 3451040"/>
                <a:gd name="connsiteY383" fmla="*/ 357056 h 382890"/>
                <a:gd name="connsiteX384" fmla="*/ 1353750 w 3451040"/>
                <a:gd name="connsiteY384" fmla="*/ 347424 h 382890"/>
                <a:gd name="connsiteX385" fmla="*/ 1359148 w 3451040"/>
                <a:gd name="connsiteY385" fmla="*/ 336204 h 382890"/>
                <a:gd name="connsiteX386" fmla="*/ 1376084 w 3451040"/>
                <a:gd name="connsiteY386" fmla="*/ 294393 h 382890"/>
                <a:gd name="connsiteX387" fmla="*/ 1403869 w 3451040"/>
                <a:gd name="connsiteY387" fmla="*/ 231625 h 382890"/>
                <a:gd name="connsiteX388" fmla="*/ 1427103 w 3451040"/>
                <a:gd name="connsiteY388" fmla="*/ 189126 h 382890"/>
                <a:gd name="connsiteX389" fmla="*/ 1431814 w 3451040"/>
                <a:gd name="connsiteY389" fmla="*/ 189709 h 382890"/>
                <a:gd name="connsiteX390" fmla="*/ 1432608 w 3451040"/>
                <a:gd name="connsiteY390" fmla="*/ 204739 h 382890"/>
                <a:gd name="connsiteX391" fmla="*/ 1431390 w 3451040"/>
                <a:gd name="connsiteY391" fmla="*/ 228396 h 382890"/>
                <a:gd name="connsiteX392" fmla="*/ 1430067 w 3451040"/>
                <a:gd name="connsiteY392" fmla="*/ 259992 h 382890"/>
                <a:gd name="connsiteX393" fmla="*/ 1430861 w 3451040"/>
                <a:gd name="connsiteY393" fmla="*/ 272324 h 382890"/>
                <a:gd name="connsiteX394" fmla="*/ 1433454 w 3451040"/>
                <a:gd name="connsiteY394" fmla="*/ 277934 h 382890"/>
                <a:gd name="connsiteX395" fmla="*/ 1436365 w 3451040"/>
                <a:gd name="connsiteY395" fmla="*/ 280157 h 382890"/>
                <a:gd name="connsiteX396" fmla="*/ 1437688 w 3451040"/>
                <a:gd name="connsiteY396" fmla="*/ 280845 h 382890"/>
                <a:gd name="connsiteX397" fmla="*/ 1441975 w 3451040"/>
                <a:gd name="connsiteY397" fmla="*/ 281162 h 382890"/>
                <a:gd name="connsiteX398" fmla="*/ 1445362 w 3451040"/>
                <a:gd name="connsiteY398" fmla="*/ 278145 h 382890"/>
                <a:gd name="connsiteX399" fmla="*/ 1447162 w 3451040"/>
                <a:gd name="connsiteY399" fmla="*/ 268301 h 382890"/>
                <a:gd name="connsiteX400" fmla="*/ 1447162 w 3451040"/>
                <a:gd name="connsiteY400" fmla="*/ 266290 h 382890"/>
                <a:gd name="connsiteX401" fmla="*/ 1449861 w 3451040"/>
                <a:gd name="connsiteY401" fmla="*/ 227708 h 382890"/>
                <a:gd name="connsiteX402" fmla="*/ 1452348 w 3451040"/>
                <a:gd name="connsiteY402" fmla="*/ 192408 h 382890"/>
                <a:gd name="connsiteX403" fmla="*/ 1453248 w 3451040"/>
                <a:gd name="connsiteY403" fmla="*/ 170973 h 382890"/>
                <a:gd name="connsiteX404" fmla="*/ 1444145 w 3451040"/>
                <a:gd name="connsiteY404" fmla="*/ 154725 h 382890"/>
                <a:gd name="connsiteX405" fmla="*/ 3450462 w 3451040"/>
                <a:gd name="connsiteY405" fmla="*/ 171026 h 382890"/>
                <a:gd name="connsiteX406" fmla="*/ 3446545 w 3451040"/>
                <a:gd name="connsiteY406" fmla="*/ 160706 h 382890"/>
                <a:gd name="connsiteX407" fmla="*/ 3424794 w 3451040"/>
                <a:gd name="connsiteY407" fmla="*/ 152979 h 382890"/>
                <a:gd name="connsiteX408" fmla="*/ 3403041 w 3451040"/>
                <a:gd name="connsiteY408" fmla="*/ 169227 h 382890"/>
                <a:gd name="connsiteX409" fmla="*/ 3361337 w 3451040"/>
                <a:gd name="connsiteY409" fmla="*/ 240516 h 382890"/>
                <a:gd name="connsiteX410" fmla="*/ 3357526 w 3451040"/>
                <a:gd name="connsiteY410" fmla="*/ 245650 h 382890"/>
                <a:gd name="connsiteX411" fmla="*/ 3355727 w 3451040"/>
                <a:gd name="connsiteY411" fmla="*/ 240728 h 382890"/>
                <a:gd name="connsiteX412" fmla="*/ 3358108 w 3451040"/>
                <a:gd name="connsiteY412" fmla="*/ 226597 h 382890"/>
                <a:gd name="connsiteX413" fmla="*/ 3364036 w 3451040"/>
                <a:gd name="connsiteY413" fmla="*/ 198335 h 382890"/>
                <a:gd name="connsiteX414" fmla="*/ 3371446 w 3451040"/>
                <a:gd name="connsiteY414" fmla="*/ 171661 h 382890"/>
                <a:gd name="connsiteX415" fmla="*/ 3359326 w 3451040"/>
                <a:gd name="connsiteY415" fmla="*/ 141177 h 382890"/>
                <a:gd name="connsiteX416" fmla="*/ 3350117 w 3451040"/>
                <a:gd name="connsiteY416" fmla="*/ 139271 h 382890"/>
                <a:gd name="connsiteX417" fmla="*/ 3340908 w 3451040"/>
                <a:gd name="connsiteY417" fmla="*/ 141177 h 382890"/>
                <a:gd name="connsiteX418" fmla="*/ 3333393 w 3451040"/>
                <a:gd name="connsiteY418" fmla="*/ 147475 h 382890"/>
                <a:gd name="connsiteX419" fmla="*/ 3329900 w 3451040"/>
                <a:gd name="connsiteY419" fmla="*/ 156895 h 382890"/>
                <a:gd name="connsiteX420" fmla="*/ 3329688 w 3451040"/>
                <a:gd name="connsiteY420" fmla="*/ 157795 h 382890"/>
                <a:gd name="connsiteX421" fmla="*/ 3329476 w 3451040"/>
                <a:gd name="connsiteY421" fmla="*/ 158483 h 382890"/>
                <a:gd name="connsiteX422" fmla="*/ 3329264 w 3451040"/>
                <a:gd name="connsiteY422" fmla="*/ 158906 h 382890"/>
                <a:gd name="connsiteX423" fmla="*/ 3302697 w 3451040"/>
                <a:gd name="connsiteY423" fmla="*/ 187062 h 382890"/>
                <a:gd name="connsiteX424" fmla="*/ 3274117 w 3451040"/>
                <a:gd name="connsiteY424" fmla="*/ 193890 h 382890"/>
                <a:gd name="connsiteX425" fmla="*/ 3257975 w 3451040"/>
                <a:gd name="connsiteY425" fmla="*/ 184046 h 382890"/>
                <a:gd name="connsiteX426" fmla="*/ 3247231 w 3451040"/>
                <a:gd name="connsiteY426" fmla="*/ 185157 h 382890"/>
                <a:gd name="connsiteX427" fmla="*/ 3247020 w 3451040"/>
                <a:gd name="connsiteY427" fmla="*/ 185157 h 382890"/>
                <a:gd name="connsiteX428" fmla="*/ 3246808 w 3451040"/>
                <a:gd name="connsiteY428" fmla="*/ 185369 h 382890"/>
                <a:gd name="connsiteX429" fmla="*/ 3241092 w 3451040"/>
                <a:gd name="connsiteY429" fmla="*/ 191878 h 382890"/>
                <a:gd name="connsiteX430" fmla="*/ 3242892 w 3451040"/>
                <a:gd name="connsiteY430" fmla="*/ 203204 h 382890"/>
                <a:gd name="connsiteX431" fmla="*/ 3259616 w 3451040"/>
                <a:gd name="connsiteY431" fmla="*/ 217653 h 382890"/>
                <a:gd name="connsiteX432" fmla="*/ 3259828 w 3451040"/>
                <a:gd name="connsiteY432" fmla="*/ 217864 h 382890"/>
                <a:gd name="connsiteX433" fmla="*/ 3254429 w 3451040"/>
                <a:gd name="connsiteY433" fmla="*/ 241416 h 382890"/>
                <a:gd name="connsiteX434" fmla="*/ 3242786 w 3451040"/>
                <a:gd name="connsiteY434" fmla="*/ 265655 h 382890"/>
                <a:gd name="connsiteX435" fmla="*/ 3228232 w 3451040"/>
                <a:gd name="connsiteY435" fmla="*/ 280474 h 382890"/>
                <a:gd name="connsiteX436" fmla="*/ 3223627 w 3451040"/>
                <a:gd name="connsiteY436" fmla="*/ 280262 h 382890"/>
                <a:gd name="connsiteX437" fmla="*/ 3221034 w 3451040"/>
                <a:gd name="connsiteY437" fmla="*/ 276240 h 382890"/>
                <a:gd name="connsiteX438" fmla="*/ 3221034 w 3451040"/>
                <a:gd name="connsiteY438" fmla="*/ 272853 h 382890"/>
                <a:gd name="connsiteX439" fmla="*/ 3221457 w 3451040"/>
                <a:gd name="connsiteY439" fmla="*/ 262533 h 382890"/>
                <a:gd name="connsiteX440" fmla="*/ 3228655 w 3451040"/>
                <a:gd name="connsiteY440" fmla="*/ 218341 h 382890"/>
                <a:gd name="connsiteX441" fmla="*/ 3229978 w 3451040"/>
                <a:gd name="connsiteY441" fmla="*/ 213630 h 382890"/>
                <a:gd name="connsiteX442" fmla="*/ 3231566 w 3451040"/>
                <a:gd name="connsiteY442" fmla="*/ 208708 h 382890"/>
                <a:gd name="connsiteX443" fmla="*/ 3235059 w 3451040"/>
                <a:gd name="connsiteY443" fmla="*/ 201193 h 382890"/>
                <a:gd name="connsiteX444" fmla="*/ 3239663 w 3451040"/>
                <a:gd name="connsiteY444" fmla="*/ 192090 h 382890"/>
                <a:gd name="connsiteX445" fmla="*/ 3243262 w 3451040"/>
                <a:gd name="connsiteY445" fmla="*/ 185580 h 382890"/>
                <a:gd name="connsiteX446" fmla="*/ 3244374 w 3451040"/>
                <a:gd name="connsiteY446" fmla="*/ 181982 h 382890"/>
                <a:gd name="connsiteX447" fmla="*/ 3243950 w 3451040"/>
                <a:gd name="connsiteY447" fmla="*/ 179071 h 382890"/>
                <a:gd name="connsiteX448" fmla="*/ 3237123 w 3451040"/>
                <a:gd name="connsiteY448" fmla="*/ 174943 h 382890"/>
                <a:gd name="connsiteX449" fmla="*/ 3224686 w 3451040"/>
                <a:gd name="connsiteY449" fmla="*/ 177536 h 382890"/>
                <a:gd name="connsiteX450" fmla="*/ 3202510 w 3451040"/>
                <a:gd name="connsiteY450" fmla="*/ 206221 h 382890"/>
                <a:gd name="connsiteX451" fmla="*/ 3202087 w 3451040"/>
                <a:gd name="connsiteY451" fmla="*/ 207544 h 382890"/>
                <a:gd name="connsiteX452" fmla="*/ 3202087 w 3451040"/>
                <a:gd name="connsiteY452" fmla="*/ 207756 h 382890"/>
                <a:gd name="connsiteX453" fmla="*/ 3198276 w 3451040"/>
                <a:gd name="connsiteY453" fmla="*/ 219664 h 382890"/>
                <a:gd name="connsiteX454" fmla="*/ 3197853 w 3451040"/>
                <a:gd name="connsiteY454" fmla="*/ 221463 h 382890"/>
                <a:gd name="connsiteX455" fmla="*/ 3197483 w 3451040"/>
                <a:gd name="connsiteY455" fmla="*/ 222945 h 382890"/>
                <a:gd name="connsiteX456" fmla="*/ 3196742 w 3451040"/>
                <a:gd name="connsiteY456" fmla="*/ 224797 h 382890"/>
                <a:gd name="connsiteX457" fmla="*/ 3190020 w 3451040"/>
                <a:gd name="connsiteY457" fmla="*/ 245650 h 382890"/>
                <a:gd name="connsiteX458" fmla="*/ 3174990 w 3451040"/>
                <a:gd name="connsiteY458" fmla="*/ 283544 h 382890"/>
                <a:gd name="connsiteX459" fmla="*/ 3166680 w 3451040"/>
                <a:gd name="connsiteY459" fmla="*/ 294552 h 382890"/>
                <a:gd name="connsiteX460" fmla="*/ 3154772 w 3451040"/>
                <a:gd name="connsiteY460" fmla="*/ 298786 h 382890"/>
                <a:gd name="connsiteX461" fmla="*/ 3151385 w 3451040"/>
                <a:gd name="connsiteY461" fmla="*/ 292276 h 382890"/>
                <a:gd name="connsiteX462" fmla="*/ 3151597 w 3451040"/>
                <a:gd name="connsiteY462" fmla="*/ 270948 h 382890"/>
                <a:gd name="connsiteX463" fmla="*/ 3158530 w 3451040"/>
                <a:gd name="connsiteY463" fmla="*/ 229455 h 382890"/>
                <a:gd name="connsiteX464" fmla="*/ 3158742 w 3451040"/>
                <a:gd name="connsiteY464" fmla="*/ 228343 h 382890"/>
                <a:gd name="connsiteX465" fmla="*/ 3165040 w 3451040"/>
                <a:gd name="connsiteY465" fmla="*/ 199658 h 382890"/>
                <a:gd name="connsiteX466" fmla="*/ 3160541 w 3451040"/>
                <a:gd name="connsiteY466" fmla="*/ 184204 h 382890"/>
                <a:gd name="connsiteX467" fmla="*/ 3146199 w 3451040"/>
                <a:gd name="connsiteY467" fmla="*/ 175260 h 382890"/>
                <a:gd name="connsiteX468" fmla="*/ 3141594 w 3451040"/>
                <a:gd name="connsiteY468" fmla="*/ 175260 h 382890"/>
                <a:gd name="connsiteX469" fmla="*/ 3137466 w 3451040"/>
                <a:gd name="connsiteY469" fmla="*/ 176848 h 382890"/>
                <a:gd name="connsiteX470" fmla="*/ 3137254 w 3451040"/>
                <a:gd name="connsiteY470" fmla="*/ 177060 h 382890"/>
                <a:gd name="connsiteX471" fmla="*/ 3135667 w 3451040"/>
                <a:gd name="connsiteY471" fmla="*/ 180658 h 382890"/>
                <a:gd name="connsiteX472" fmla="*/ 3134555 w 3451040"/>
                <a:gd name="connsiteY472" fmla="*/ 185369 h 382890"/>
                <a:gd name="connsiteX473" fmla="*/ 3133867 w 3451040"/>
                <a:gd name="connsiteY473" fmla="*/ 188491 h 382890"/>
                <a:gd name="connsiteX474" fmla="*/ 3119736 w 3451040"/>
                <a:gd name="connsiteY474" fmla="*/ 264491 h 382890"/>
                <a:gd name="connsiteX475" fmla="*/ 3118837 w 3451040"/>
                <a:gd name="connsiteY475" fmla="*/ 288942 h 382890"/>
                <a:gd name="connsiteX476" fmla="*/ 3124235 w 3451040"/>
                <a:gd name="connsiteY476" fmla="*/ 312017 h 382890"/>
                <a:gd name="connsiteX477" fmla="*/ 3132968 w 3451040"/>
                <a:gd name="connsiteY477" fmla="*/ 321649 h 382890"/>
                <a:gd name="connsiteX478" fmla="*/ 3148686 w 3451040"/>
                <a:gd name="connsiteY478" fmla="*/ 326571 h 382890"/>
                <a:gd name="connsiteX479" fmla="*/ 3162499 w 3451040"/>
                <a:gd name="connsiteY479" fmla="*/ 321544 h 382890"/>
                <a:gd name="connsiteX480" fmla="*/ 3172820 w 3451040"/>
                <a:gd name="connsiteY480" fmla="*/ 311435 h 382890"/>
                <a:gd name="connsiteX481" fmla="*/ 3179012 w 3451040"/>
                <a:gd name="connsiteY481" fmla="*/ 302597 h 382890"/>
                <a:gd name="connsiteX482" fmla="*/ 3190655 w 3451040"/>
                <a:gd name="connsiteY482" fmla="*/ 277934 h 382890"/>
                <a:gd name="connsiteX483" fmla="*/ 3192878 w 3451040"/>
                <a:gd name="connsiteY483" fmla="*/ 271265 h 382890"/>
                <a:gd name="connsiteX484" fmla="*/ 3200711 w 3451040"/>
                <a:gd name="connsiteY484" fmla="*/ 291641 h 382890"/>
                <a:gd name="connsiteX485" fmla="*/ 3220558 w 3451040"/>
                <a:gd name="connsiteY485" fmla="*/ 307783 h 382890"/>
                <a:gd name="connsiteX486" fmla="*/ 3245538 w 3451040"/>
                <a:gd name="connsiteY486" fmla="*/ 306883 h 382890"/>
                <a:gd name="connsiteX487" fmla="*/ 3264697 w 3451040"/>
                <a:gd name="connsiteY487" fmla="*/ 288360 h 382890"/>
                <a:gd name="connsiteX488" fmla="*/ 3276234 w 3451040"/>
                <a:gd name="connsiteY488" fmla="*/ 263591 h 382890"/>
                <a:gd name="connsiteX489" fmla="*/ 3282744 w 3451040"/>
                <a:gd name="connsiteY489" fmla="*/ 230407 h 382890"/>
                <a:gd name="connsiteX490" fmla="*/ 3282956 w 3451040"/>
                <a:gd name="connsiteY490" fmla="*/ 223210 h 382890"/>
                <a:gd name="connsiteX491" fmla="*/ 3282532 w 3451040"/>
                <a:gd name="connsiteY491" fmla="*/ 215589 h 382890"/>
                <a:gd name="connsiteX492" fmla="*/ 3322437 w 3451040"/>
                <a:gd name="connsiteY492" fmla="*/ 187803 h 382890"/>
                <a:gd name="connsiteX493" fmla="*/ 3322014 w 3451040"/>
                <a:gd name="connsiteY493" fmla="*/ 189603 h 382890"/>
                <a:gd name="connsiteX494" fmla="*/ 3321326 w 3451040"/>
                <a:gd name="connsiteY494" fmla="*/ 192090 h 382890"/>
                <a:gd name="connsiteX495" fmla="*/ 3309683 w 3451040"/>
                <a:gd name="connsiteY495" fmla="*/ 267878 h 382890"/>
                <a:gd name="connsiteX496" fmla="*/ 3308995 w 3451040"/>
                <a:gd name="connsiteY496" fmla="*/ 274176 h 382890"/>
                <a:gd name="connsiteX497" fmla="*/ 3308095 w 3451040"/>
                <a:gd name="connsiteY497" fmla="*/ 306672 h 382890"/>
                <a:gd name="connsiteX498" fmla="*/ 3318415 w 3451040"/>
                <a:gd name="connsiteY498" fmla="*/ 336521 h 382890"/>
                <a:gd name="connsiteX499" fmla="*/ 3325825 w 3451040"/>
                <a:gd name="connsiteY499" fmla="*/ 343031 h 382890"/>
                <a:gd name="connsiteX500" fmla="*/ 3334028 w 3451040"/>
                <a:gd name="connsiteY500" fmla="*/ 343243 h 382890"/>
                <a:gd name="connsiteX501" fmla="*/ 3341067 w 3451040"/>
                <a:gd name="connsiteY501" fmla="*/ 339009 h 382890"/>
                <a:gd name="connsiteX502" fmla="*/ 3348000 w 3451040"/>
                <a:gd name="connsiteY502" fmla="*/ 323978 h 382890"/>
                <a:gd name="connsiteX503" fmla="*/ 3348688 w 3451040"/>
                <a:gd name="connsiteY503" fmla="*/ 321755 h 382890"/>
                <a:gd name="connsiteX504" fmla="*/ 3355198 w 3451040"/>
                <a:gd name="connsiteY504" fmla="*/ 303814 h 382890"/>
                <a:gd name="connsiteX505" fmla="*/ 3387270 w 3451040"/>
                <a:gd name="connsiteY505" fmla="*/ 235965 h 382890"/>
                <a:gd name="connsiteX506" fmla="*/ 3425164 w 3451040"/>
                <a:gd name="connsiteY506" fmla="*/ 171291 h 382890"/>
                <a:gd name="connsiteX507" fmla="*/ 3427863 w 3451040"/>
                <a:gd name="connsiteY507" fmla="*/ 168380 h 382890"/>
                <a:gd name="connsiteX508" fmla="*/ 3429768 w 3451040"/>
                <a:gd name="connsiteY508" fmla="*/ 167957 h 382890"/>
                <a:gd name="connsiteX509" fmla="*/ 3431674 w 3451040"/>
                <a:gd name="connsiteY509" fmla="*/ 168645 h 382890"/>
                <a:gd name="connsiteX510" fmla="*/ 3432467 w 3451040"/>
                <a:gd name="connsiteY510" fmla="*/ 170232 h 382890"/>
                <a:gd name="connsiteX511" fmla="*/ 3432573 w 3451040"/>
                <a:gd name="connsiteY511" fmla="*/ 172032 h 382890"/>
                <a:gd name="connsiteX512" fmla="*/ 3427651 w 3451040"/>
                <a:gd name="connsiteY512" fmla="*/ 220934 h 382890"/>
                <a:gd name="connsiteX513" fmla="*/ 3427440 w 3451040"/>
                <a:gd name="connsiteY513" fmla="*/ 222522 h 382890"/>
                <a:gd name="connsiteX514" fmla="*/ 3424317 w 3451040"/>
                <a:gd name="connsiteY514" fmla="*/ 241363 h 382890"/>
                <a:gd name="connsiteX515" fmla="*/ 3423206 w 3451040"/>
                <a:gd name="connsiteY515" fmla="*/ 249672 h 382890"/>
                <a:gd name="connsiteX516" fmla="*/ 3423206 w 3451040"/>
                <a:gd name="connsiteY516" fmla="*/ 249884 h 382890"/>
                <a:gd name="connsiteX517" fmla="*/ 3422994 w 3451040"/>
                <a:gd name="connsiteY517" fmla="*/ 255917 h 382890"/>
                <a:gd name="connsiteX518" fmla="*/ 3422994 w 3451040"/>
                <a:gd name="connsiteY518" fmla="*/ 260151 h 382890"/>
                <a:gd name="connsiteX519" fmla="*/ 3426804 w 3451040"/>
                <a:gd name="connsiteY519" fmla="*/ 277881 h 382890"/>
                <a:gd name="connsiteX520" fmla="*/ 3434902 w 3451040"/>
                <a:gd name="connsiteY520" fmla="*/ 287407 h 382890"/>
                <a:gd name="connsiteX521" fmla="*/ 3440724 w 3451040"/>
                <a:gd name="connsiteY521" fmla="*/ 290212 h 382890"/>
                <a:gd name="connsiteX522" fmla="*/ 3442312 w 3451040"/>
                <a:gd name="connsiteY522" fmla="*/ 287725 h 382890"/>
                <a:gd name="connsiteX523" fmla="*/ 3442629 w 3451040"/>
                <a:gd name="connsiteY523" fmla="*/ 281691 h 382890"/>
                <a:gd name="connsiteX524" fmla="*/ 3442312 w 3451040"/>
                <a:gd name="connsiteY524" fmla="*/ 274758 h 382890"/>
                <a:gd name="connsiteX525" fmla="*/ 3442100 w 3451040"/>
                <a:gd name="connsiteY525" fmla="*/ 269625 h 382890"/>
                <a:gd name="connsiteX526" fmla="*/ 3442788 w 3451040"/>
                <a:gd name="connsiteY526" fmla="*/ 260310 h 382890"/>
                <a:gd name="connsiteX527" fmla="*/ 3443899 w 3451040"/>
                <a:gd name="connsiteY527" fmla="*/ 249672 h 382890"/>
                <a:gd name="connsiteX528" fmla="*/ 3450832 w 3451040"/>
                <a:gd name="connsiteY528" fmla="*/ 182617 h 382890"/>
                <a:gd name="connsiteX529" fmla="*/ 3450726 w 3451040"/>
                <a:gd name="connsiteY529" fmla="*/ 171185 h 382890"/>
                <a:gd name="connsiteX530" fmla="*/ 3117566 w 3451040"/>
                <a:gd name="connsiteY530" fmla="*/ 103971 h 382890"/>
                <a:gd name="connsiteX531" fmla="*/ 3126775 w 3451040"/>
                <a:gd name="connsiteY531" fmla="*/ 103759 h 382890"/>
                <a:gd name="connsiteX532" fmla="*/ 3135508 w 3451040"/>
                <a:gd name="connsiteY532" fmla="*/ 103547 h 382890"/>
                <a:gd name="connsiteX533" fmla="*/ 3208385 w 3451040"/>
                <a:gd name="connsiteY533" fmla="*/ 117202 h 382890"/>
                <a:gd name="connsiteX534" fmla="*/ 3216324 w 3451040"/>
                <a:gd name="connsiteY534" fmla="*/ 119901 h 382890"/>
                <a:gd name="connsiteX535" fmla="*/ 3225427 w 3451040"/>
                <a:gd name="connsiteY535" fmla="*/ 120007 h 382890"/>
                <a:gd name="connsiteX536" fmla="*/ 3229713 w 3451040"/>
                <a:gd name="connsiteY536" fmla="*/ 112280 h 382890"/>
                <a:gd name="connsiteX537" fmla="*/ 3219605 w 3451040"/>
                <a:gd name="connsiteY537" fmla="*/ 93439 h 382890"/>
                <a:gd name="connsiteX538" fmla="*/ 3205950 w 3451040"/>
                <a:gd name="connsiteY538" fmla="*/ 89416 h 382890"/>
                <a:gd name="connsiteX539" fmla="*/ 3203040 w 3451040"/>
                <a:gd name="connsiteY539" fmla="*/ 88993 h 382890"/>
                <a:gd name="connsiteX540" fmla="*/ 3182187 w 3451040"/>
                <a:gd name="connsiteY540" fmla="*/ 86506 h 382890"/>
                <a:gd name="connsiteX541" fmla="*/ 3140007 w 3451040"/>
                <a:gd name="connsiteY541" fmla="*/ 84283 h 382890"/>
                <a:gd name="connsiteX542" fmla="*/ 3121642 w 3451040"/>
                <a:gd name="connsiteY542" fmla="*/ 84071 h 382890"/>
                <a:gd name="connsiteX543" fmla="*/ 3137572 w 3451040"/>
                <a:gd name="connsiteY543" fmla="*/ 18392 h 382890"/>
                <a:gd name="connsiteX544" fmla="*/ 3137678 w 3451040"/>
                <a:gd name="connsiteY544" fmla="*/ 7172 h 382890"/>
                <a:gd name="connsiteX545" fmla="*/ 3130162 w 3451040"/>
                <a:gd name="connsiteY545" fmla="*/ 1138 h 382890"/>
                <a:gd name="connsiteX546" fmla="*/ 3120318 w 3451040"/>
                <a:gd name="connsiteY546" fmla="*/ 2938 h 382890"/>
                <a:gd name="connsiteX547" fmla="*/ 3115185 w 3451040"/>
                <a:gd name="connsiteY547" fmla="*/ 8230 h 382890"/>
                <a:gd name="connsiteX548" fmla="*/ 3113174 w 3451040"/>
                <a:gd name="connsiteY548" fmla="*/ 13046 h 382890"/>
                <a:gd name="connsiteX549" fmla="*/ 3112750 w 3451040"/>
                <a:gd name="connsiteY549" fmla="*/ 13734 h 382890"/>
                <a:gd name="connsiteX550" fmla="*/ 3100207 w 3451040"/>
                <a:gd name="connsiteY550" fmla="*/ 54116 h 382890"/>
                <a:gd name="connsiteX551" fmla="*/ 3090098 w 3451040"/>
                <a:gd name="connsiteY551" fmla="*/ 84600 h 382890"/>
                <a:gd name="connsiteX552" fmla="*/ 3037862 w 3451040"/>
                <a:gd name="connsiteY552" fmla="*/ 88623 h 382890"/>
                <a:gd name="connsiteX553" fmla="*/ 3034740 w 3451040"/>
                <a:gd name="connsiteY553" fmla="*/ 89046 h 382890"/>
                <a:gd name="connsiteX554" fmla="*/ 3027118 w 3451040"/>
                <a:gd name="connsiteY554" fmla="*/ 90157 h 382890"/>
                <a:gd name="connsiteX555" fmla="*/ 3020185 w 3451040"/>
                <a:gd name="connsiteY555" fmla="*/ 89258 h 382890"/>
                <a:gd name="connsiteX556" fmla="*/ 3017275 w 3451040"/>
                <a:gd name="connsiteY556" fmla="*/ 87670 h 382890"/>
                <a:gd name="connsiteX557" fmla="*/ 3013781 w 3451040"/>
                <a:gd name="connsiteY557" fmla="*/ 86664 h 382890"/>
                <a:gd name="connsiteX558" fmla="*/ 3010077 w 3451040"/>
                <a:gd name="connsiteY558" fmla="*/ 89681 h 382890"/>
                <a:gd name="connsiteX559" fmla="*/ 3007166 w 3451040"/>
                <a:gd name="connsiteY559" fmla="*/ 102436 h 382890"/>
                <a:gd name="connsiteX560" fmla="*/ 3014469 w 3451040"/>
                <a:gd name="connsiteY560" fmla="*/ 113762 h 382890"/>
                <a:gd name="connsiteX561" fmla="*/ 3026907 w 3451040"/>
                <a:gd name="connsiteY561" fmla="*/ 117678 h 382890"/>
                <a:gd name="connsiteX562" fmla="*/ 3041249 w 3451040"/>
                <a:gd name="connsiteY562" fmla="*/ 113656 h 382890"/>
                <a:gd name="connsiteX563" fmla="*/ 3050881 w 3451040"/>
                <a:gd name="connsiteY563" fmla="*/ 110533 h 382890"/>
                <a:gd name="connsiteX564" fmla="*/ 3083377 w 3451040"/>
                <a:gd name="connsiteY564" fmla="*/ 105611 h 382890"/>
                <a:gd name="connsiteX565" fmla="*/ 3055327 w 3451040"/>
                <a:gd name="connsiteY565" fmla="*/ 182881 h 382890"/>
                <a:gd name="connsiteX566" fmla="*/ 3023467 w 3451040"/>
                <a:gd name="connsiteY566" fmla="*/ 256658 h 382890"/>
                <a:gd name="connsiteX567" fmla="*/ 3000603 w 3451040"/>
                <a:gd name="connsiteY567" fmla="*/ 289736 h 382890"/>
                <a:gd name="connsiteX568" fmla="*/ 2996792 w 3451040"/>
                <a:gd name="connsiteY568" fmla="*/ 282803 h 382890"/>
                <a:gd name="connsiteX569" fmla="*/ 3005102 w 3451040"/>
                <a:gd name="connsiteY569" fmla="*/ 244009 h 382890"/>
                <a:gd name="connsiteX570" fmla="*/ 3018333 w 3451040"/>
                <a:gd name="connsiteY570" fmla="*/ 207015 h 382890"/>
                <a:gd name="connsiteX571" fmla="*/ 3019444 w 3451040"/>
                <a:gd name="connsiteY571" fmla="*/ 204527 h 382890"/>
                <a:gd name="connsiteX572" fmla="*/ 3021932 w 3451040"/>
                <a:gd name="connsiteY572" fmla="*/ 198494 h 382890"/>
                <a:gd name="connsiteX573" fmla="*/ 3023414 w 3451040"/>
                <a:gd name="connsiteY573" fmla="*/ 193096 h 382890"/>
                <a:gd name="connsiteX574" fmla="*/ 3024419 w 3451040"/>
                <a:gd name="connsiteY574" fmla="*/ 184998 h 382890"/>
                <a:gd name="connsiteX575" fmla="*/ 3018703 w 3451040"/>
                <a:gd name="connsiteY575" fmla="*/ 168062 h 382890"/>
                <a:gd name="connsiteX576" fmla="*/ 3004467 w 3451040"/>
                <a:gd name="connsiteY576" fmla="*/ 163458 h 382890"/>
                <a:gd name="connsiteX577" fmla="*/ 3001238 w 3451040"/>
                <a:gd name="connsiteY577" fmla="*/ 166051 h 382890"/>
                <a:gd name="connsiteX578" fmla="*/ 2997851 w 3451040"/>
                <a:gd name="connsiteY578" fmla="*/ 169862 h 382890"/>
                <a:gd name="connsiteX579" fmla="*/ 2996157 w 3451040"/>
                <a:gd name="connsiteY579" fmla="*/ 172243 h 382890"/>
                <a:gd name="connsiteX580" fmla="*/ 2978216 w 3451040"/>
                <a:gd name="connsiteY580" fmla="*/ 196112 h 382890"/>
                <a:gd name="connsiteX581" fmla="*/ 2952177 w 3451040"/>
                <a:gd name="connsiteY581" fmla="*/ 228396 h 382890"/>
                <a:gd name="connsiteX582" fmla="*/ 2929102 w 3451040"/>
                <a:gd name="connsiteY582" fmla="*/ 254964 h 382890"/>
                <a:gd name="connsiteX583" fmla="*/ 2929314 w 3451040"/>
                <a:gd name="connsiteY583" fmla="*/ 255388 h 382890"/>
                <a:gd name="connsiteX584" fmla="*/ 2929102 w 3451040"/>
                <a:gd name="connsiteY584" fmla="*/ 255176 h 382890"/>
                <a:gd name="connsiteX585" fmla="*/ 2928890 w 3451040"/>
                <a:gd name="connsiteY585" fmla="*/ 255176 h 382890"/>
                <a:gd name="connsiteX586" fmla="*/ 2959587 w 3451040"/>
                <a:gd name="connsiteY586" fmla="*/ 202252 h 382890"/>
                <a:gd name="connsiteX587" fmla="*/ 2964509 w 3451040"/>
                <a:gd name="connsiteY587" fmla="*/ 198123 h 382890"/>
                <a:gd name="connsiteX588" fmla="*/ 2970807 w 3451040"/>
                <a:gd name="connsiteY588" fmla="*/ 197118 h 382890"/>
                <a:gd name="connsiteX589" fmla="*/ 2975305 w 3451040"/>
                <a:gd name="connsiteY589" fmla="*/ 194736 h 382890"/>
                <a:gd name="connsiteX590" fmla="*/ 2974882 w 3451040"/>
                <a:gd name="connsiteY590" fmla="*/ 187909 h 382890"/>
                <a:gd name="connsiteX591" fmla="*/ 2966943 w 3451040"/>
                <a:gd name="connsiteY591" fmla="*/ 180182 h 382890"/>
                <a:gd name="connsiteX592" fmla="*/ 2954135 w 3451040"/>
                <a:gd name="connsiteY592" fmla="*/ 176266 h 382890"/>
                <a:gd name="connsiteX593" fmla="*/ 2941010 w 3451040"/>
                <a:gd name="connsiteY593" fmla="*/ 180976 h 382890"/>
                <a:gd name="connsiteX594" fmla="*/ 2913542 w 3451040"/>
                <a:gd name="connsiteY594" fmla="*/ 219452 h 382890"/>
                <a:gd name="connsiteX595" fmla="*/ 2903116 w 3451040"/>
                <a:gd name="connsiteY595" fmla="*/ 268884 h 382890"/>
                <a:gd name="connsiteX596" fmla="*/ 2907932 w 3451040"/>
                <a:gd name="connsiteY596" fmla="*/ 287407 h 382890"/>
                <a:gd name="connsiteX597" fmla="*/ 2921957 w 3451040"/>
                <a:gd name="connsiteY597" fmla="*/ 296722 h 382890"/>
                <a:gd name="connsiteX598" fmla="*/ 2930161 w 3451040"/>
                <a:gd name="connsiteY598" fmla="*/ 294023 h 382890"/>
                <a:gd name="connsiteX599" fmla="*/ 2936565 w 3451040"/>
                <a:gd name="connsiteY599" fmla="*/ 286825 h 382890"/>
                <a:gd name="connsiteX600" fmla="*/ 2969060 w 3451040"/>
                <a:gd name="connsiteY600" fmla="*/ 235700 h 382890"/>
                <a:gd name="connsiteX601" fmla="*/ 2965038 w 3451040"/>
                <a:gd name="connsiteY601" fmla="*/ 265761 h 382890"/>
                <a:gd name="connsiteX602" fmla="*/ 2965038 w 3451040"/>
                <a:gd name="connsiteY602" fmla="*/ 285290 h 382890"/>
                <a:gd name="connsiteX603" fmla="*/ 2971971 w 3451040"/>
                <a:gd name="connsiteY603" fmla="*/ 307466 h 382890"/>
                <a:gd name="connsiteX604" fmla="*/ 2992400 w 3451040"/>
                <a:gd name="connsiteY604" fmla="*/ 318897 h 382890"/>
                <a:gd name="connsiteX605" fmla="*/ 3015475 w 3451040"/>
                <a:gd name="connsiteY605" fmla="*/ 301062 h 382890"/>
                <a:gd name="connsiteX606" fmla="*/ 3039026 w 3451040"/>
                <a:gd name="connsiteY606" fmla="*/ 256076 h 382890"/>
                <a:gd name="connsiteX607" fmla="*/ 3060567 w 3451040"/>
                <a:gd name="connsiteY607" fmla="*/ 200346 h 382890"/>
                <a:gd name="connsiteX608" fmla="*/ 3077397 w 3451040"/>
                <a:gd name="connsiteY608" fmla="*/ 150015 h 382890"/>
                <a:gd name="connsiteX609" fmla="*/ 3079408 w 3451040"/>
                <a:gd name="connsiteY609" fmla="*/ 144405 h 382890"/>
                <a:gd name="connsiteX610" fmla="*/ 3075386 w 3451040"/>
                <a:gd name="connsiteY610" fmla="*/ 166580 h 382890"/>
                <a:gd name="connsiteX611" fmla="*/ 3065065 w 3451040"/>
                <a:gd name="connsiteY611" fmla="*/ 257081 h 382890"/>
                <a:gd name="connsiteX612" fmla="*/ 3063742 w 3451040"/>
                <a:gd name="connsiteY612" fmla="*/ 347318 h 382890"/>
                <a:gd name="connsiteX613" fmla="*/ 3067341 w 3451040"/>
                <a:gd name="connsiteY613" fmla="*/ 366159 h 382890"/>
                <a:gd name="connsiteX614" fmla="*/ 3077185 w 3451040"/>
                <a:gd name="connsiteY614" fmla="*/ 381189 h 382890"/>
                <a:gd name="connsiteX615" fmla="*/ 3095126 w 3451040"/>
                <a:gd name="connsiteY615" fmla="*/ 377591 h 382890"/>
                <a:gd name="connsiteX616" fmla="*/ 3104547 w 3451040"/>
                <a:gd name="connsiteY616" fmla="*/ 364571 h 382890"/>
                <a:gd name="connsiteX617" fmla="*/ 3108357 w 3451040"/>
                <a:gd name="connsiteY617" fmla="*/ 348429 h 382890"/>
                <a:gd name="connsiteX618" fmla="*/ 3107564 w 3451040"/>
                <a:gd name="connsiteY618" fmla="*/ 342925 h 382890"/>
                <a:gd name="connsiteX619" fmla="*/ 3103859 w 3451040"/>
                <a:gd name="connsiteY619" fmla="*/ 340808 h 382890"/>
                <a:gd name="connsiteX620" fmla="*/ 3096661 w 3451040"/>
                <a:gd name="connsiteY620" fmla="*/ 352028 h 382890"/>
                <a:gd name="connsiteX621" fmla="*/ 3096661 w 3451040"/>
                <a:gd name="connsiteY621" fmla="*/ 350705 h 382890"/>
                <a:gd name="connsiteX622" fmla="*/ 3100260 w 3451040"/>
                <a:gd name="connsiteY622" fmla="*/ 227232 h 382890"/>
                <a:gd name="connsiteX623" fmla="*/ 3117778 w 3451040"/>
                <a:gd name="connsiteY623" fmla="*/ 104024 h 382890"/>
                <a:gd name="connsiteX624" fmla="*/ 2896448 w 3451040"/>
                <a:gd name="connsiteY624" fmla="*/ 167904 h 382890"/>
                <a:gd name="connsiteX625" fmla="*/ 2854955 w 3451040"/>
                <a:gd name="connsiteY625" fmla="*/ 159965 h 382890"/>
                <a:gd name="connsiteX626" fmla="*/ 2814362 w 3451040"/>
                <a:gd name="connsiteY626" fmla="*/ 177324 h 382890"/>
                <a:gd name="connsiteX627" fmla="*/ 2784512 w 3451040"/>
                <a:gd name="connsiteY627" fmla="*/ 206009 h 382890"/>
                <a:gd name="connsiteX628" fmla="*/ 2780384 w 3451040"/>
                <a:gd name="connsiteY628" fmla="*/ 213419 h 382890"/>
                <a:gd name="connsiteX629" fmla="*/ 2777791 w 3451040"/>
                <a:gd name="connsiteY629" fmla="*/ 222680 h 382890"/>
                <a:gd name="connsiteX630" fmla="*/ 2776891 w 3451040"/>
                <a:gd name="connsiteY630" fmla="*/ 224850 h 382890"/>
                <a:gd name="connsiteX631" fmla="*/ 2770170 w 3451040"/>
                <a:gd name="connsiteY631" fmla="*/ 245703 h 382890"/>
                <a:gd name="connsiteX632" fmla="*/ 2755139 w 3451040"/>
                <a:gd name="connsiteY632" fmla="*/ 283597 h 382890"/>
                <a:gd name="connsiteX633" fmla="*/ 2746830 w 3451040"/>
                <a:gd name="connsiteY633" fmla="*/ 294605 h 382890"/>
                <a:gd name="connsiteX634" fmla="*/ 2734922 w 3451040"/>
                <a:gd name="connsiteY634" fmla="*/ 298839 h 382890"/>
                <a:gd name="connsiteX635" fmla="*/ 2731535 w 3451040"/>
                <a:gd name="connsiteY635" fmla="*/ 292329 h 382890"/>
                <a:gd name="connsiteX636" fmla="*/ 2731747 w 3451040"/>
                <a:gd name="connsiteY636" fmla="*/ 271001 h 382890"/>
                <a:gd name="connsiteX637" fmla="*/ 2738680 w 3451040"/>
                <a:gd name="connsiteY637" fmla="*/ 229508 h 382890"/>
                <a:gd name="connsiteX638" fmla="*/ 2738891 w 3451040"/>
                <a:gd name="connsiteY638" fmla="*/ 228396 h 382890"/>
                <a:gd name="connsiteX639" fmla="*/ 2745189 w 3451040"/>
                <a:gd name="connsiteY639" fmla="*/ 199711 h 382890"/>
                <a:gd name="connsiteX640" fmla="*/ 2740691 w 3451040"/>
                <a:gd name="connsiteY640" fmla="*/ 184257 h 382890"/>
                <a:gd name="connsiteX641" fmla="*/ 2726348 w 3451040"/>
                <a:gd name="connsiteY641" fmla="*/ 175313 h 382890"/>
                <a:gd name="connsiteX642" fmla="*/ 2721744 w 3451040"/>
                <a:gd name="connsiteY642" fmla="*/ 175313 h 382890"/>
                <a:gd name="connsiteX643" fmla="*/ 2717615 w 3451040"/>
                <a:gd name="connsiteY643" fmla="*/ 176901 h 382890"/>
                <a:gd name="connsiteX644" fmla="*/ 2717404 w 3451040"/>
                <a:gd name="connsiteY644" fmla="*/ 177112 h 382890"/>
                <a:gd name="connsiteX645" fmla="*/ 2715816 w 3451040"/>
                <a:gd name="connsiteY645" fmla="*/ 180711 h 382890"/>
                <a:gd name="connsiteX646" fmla="*/ 2714705 w 3451040"/>
                <a:gd name="connsiteY646" fmla="*/ 185422 h 382890"/>
                <a:gd name="connsiteX647" fmla="*/ 2714017 w 3451040"/>
                <a:gd name="connsiteY647" fmla="*/ 188544 h 382890"/>
                <a:gd name="connsiteX648" fmla="*/ 2699886 w 3451040"/>
                <a:gd name="connsiteY648" fmla="*/ 264544 h 382890"/>
                <a:gd name="connsiteX649" fmla="*/ 2698986 w 3451040"/>
                <a:gd name="connsiteY649" fmla="*/ 288995 h 382890"/>
                <a:gd name="connsiteX650" fmla="*/ 2704384 w 3451040"/>
                <a:gd name="connsiteY650" fmla="*/ 312070 h 382890"/>
                <a:gd name="connsiteX651" fmla="*/ 2713117 w 3451040"/>
                <a:gd name="connsiteY651" fmla="*/ 321702 h 382890"/>
                <a:gd name="connsiteX652" fmla="*/ 2728836 w 3451040"/>
                <a:gd name="connsiteY652" fmla="*/ 326624 h 382890"/>
                <a:gd name="connsiteX653" fmla="*/ 2742649 w 3451040"/>
                <a:gd name="connsiteY653" fmla="*/ 321596 h 382890"/>
                <a:gd name="connsiteX654" fmla="*/ 2752969 w 3451040"/>
                <a:gd name="connsiteY654" fmla="*/ 311488 h 382890"/>
                <a:gd name="connsiteX655" fmla="*/ 2759161 w 3451040"/>
                <a:gd name="connsiteY655" fmla="*/ 302649 h 382890"/>
                <a:gd name="connsiteX656" fmla="*/ 2770805 w 3451040"/>
                <a:gd name="connsiteY656" fmla="*/ 277987 h 382890"/>
                <a:gd name="connsiteX657" fmla="*/ 2778902 w 3451040"/>
                <a:gd name="connsiteY657" fmla="*/ 252212 h 382890"/>
                <a:gd name="connsiteX658" fmla="*/ 2783242 w 3451040"/>
                <a:gd name="connsiteY658" fmla="*/ 237711 h 382890"/>
                <a:gd name="connsiteX659" fmla="*/ 2783930 w 3451040"/>
                <a:gd name="connsiteY659" fmla="*/ 237976 h 382890"/>
                <a:gd name="connsiteX660" fmla="*/ 2788534 w 3451040"/>
                <a:gd name="connsiteY660" fmla="*/ 238770 h 382890"/>
                <a:gd name="connsiteX661" fmla="*/ 2793033 w 3451040"/>
                <a:gd name="connsiteY661" fmla="*/ 237446 h 382890"/>
                <a:gd name="connsiteX662" fmla="*/ 2815791 w 3451040"/>
                <a:gd name="connsiteY662" fmla="*/ 221622 h 382890"/>
                <a:gd name="connsiteX663" fmla="*/ 2844582 w 3451040"/>
                <a:gd name="connsiteY663" fmla="*/ 203892 h 382890"/>
                <a:gd name="connsiteX664" fmla="*/ 2868556 w 3451040"/>
                <a:gd name="connsiteY664" fmla="*/ 190344 h 382890"/>
                <a:gd name="connsiteX665" fmla="*/ 2876866 w 3451040"/>
                <a:gd name="connsiteY665" fmla="*/ 186956 h 382890"/>
                <a:gd name="connsiteX666" fmla="*/ 2821242 w 3451040"/>
                <a:gd name="connsiteY666" fmla="*/ 245491 h 382890"/>
                <a:gd name="connsiteX667" fmla="*/ 2791869 w 3451040"/>
                <a:gd name="connsiteY667" fmla="*/ 274652 h 382890"/>
                <a:gd name="connsiteX668" fmla="*/ 2774827 w 3451040"/>
                <a:gd name="connsiteY668" fmla="*/ 295981 h 382890"/>
                <a:gd name="connsiteX669" fmla="*/ 2771599 w 3451040"/>
                <a:gd name="connsiteY669" fmla="*/ 320220 h 382890"/>
                <a:gd name="connsiteX670" fmla="*/ 2786523 w 3451040"/>
                <a:gd name="connsiteY670" fmla="*/ 339750 h 382890"/>
                <a:gd name="connsiteX671" fmla="*/ 2796367 w 3451040"/>
                <a:gd name="connsiteY671" fmla="*/ 340967 h 382890"/>
                <a:gd name="connsiteX672" fmla="*/ 2806211 w 3451040"/>
                <a:gd name="connsiteY672" fmla="*/ 338850 h 382890"/>
                <a:gd name="connsiteX673" fmla="*/ 2853314 w 3451040"/>
                <a:gd name="connsiteY673" fmla="*/ 318686 h 382890"/>
                <a:gd name="connsiteX674" fmla="*/ 2857601 w 3451040"/>
                <a:gd name="connsiteY674" fmla="*/ 316463 h 382890"/>
                <a:gd name="connsiteX675" fmla="*/ 2873743 w 3451040"/>
                <a:gd name="connsiteY675" fmla="*/ 305931 h 382890"/>
                <a:gd name="connsiteX676" fmla="*/ 2882476 w 3451040"/>
                <a:gd name="connsiteY676" fmla="*/ 290900 h 382890"/>
                <a:gd name="connsiteX677" fmla="*/ 2859612 w 3451040"/>
                <a:gd name="connsiteY677" fmla="*/ 298521 h 382890"/>
                <a:gd name="connsiteX678" fmla="*/ 2846804 w 3451040"/>
                <a:gd name="connsiteY678" fmla="*/ 303443 h 382890"/>
                <a:gd name="connsiteX679" fmla="*/ 2812933 w 3451040"/>
                <a:gd name="connsiteY679" fmla="*/ 313552 h 382890"/>
                <a:gd name="connsiteX680" fmla="*/ 2810710 w 3451040"/>
                <a:gd name="connsiteY680" fmla="*/ 314452 h 382890"/>
                <a:gd name="connsiteX681" fmla="*/ 2803883 w 3451040"/>
                <a:gd name="connsiteY681" fmla="*/ 316569 h 382890"/>
                <a:gd name="connsiteX682" fmla="*/ 2798590 w 3451040"/>
                <a:gd name="connsiteY682" fmla="*/ 315351 h 382890"/>
                <a:gd name="connsiteX683" fmla="*/ 2798167 w 3451040"/>
                <a:gd name="connsiteY683" fmla="*/ 314028 h 382890"/>
                <a:gd name="connsiteX684" fmla="*/ 2798855 w 3451040"/>
                <a:gd name="connsiteY684" fmla="*/ 310800 h 382890"/>
                <a:gd name="connsiteX685" fmla="*/ 2801078 w 3451040"/>
                <a:gd name="connsiteY685" fmla="*/ 308207 h 382890"/>
                <a:gd name="connsiteX686" fmla="*/ 2826852 w 3451040"/>
                <a:gd name="connsiteY686" fmla="*/ 280845 h 382890"/>
                <a:gd name="connsiteX687" fmla="*/ 2874166 w 3451040"/>
                <a:gd name="connsiteY687" fmla="*/ 231043 h 382890"/>
                <a:gd name="connsiteX688" fmla="*/ 2880464 w 3451040"/>
                <a:gd name="connsiteY688" fmla="*/ 224533 h 382890"/>
                <a:gd name="connsiteX689" fmla="*/ 2898512 w 3451040"/>
                <a:gd name="connsiteY689" fmla="*/ 205374 h 382890"/>
                <a:gd name="connsiteX690" fmla="*/ 2907456 w 3451040"/>
                <a:gd name="connsiteY690" fmla="*/ 185739 h 382890"/>
                <a:gd name="connsiteX691" fmla="*/ 2896342 w 3451040"/>
                <a:gd name="connsiteY691" fmla="*/ 168009 h 382890"/>
                <a:gd name="connsiteX692" fmla="*/ 3159271 w 3451040"/>
                <a:gd name="connsiteY692" fmla="*/ 117467 h 382890"/>
                <a:gd name="connsiteX693" fmla="*/ 3155143 w 3451040"/>
                <a:gd name="connsiteY693" fmla="*/ 117678 h 382890"/>
                <a:gd name="connsiteX694" fmla="*/ 3152338 w 3451040"/>
                <a:gd name="connsiteY694" fmla="*/ 121277 h 382890"/>
                <a:gd name="connsiteX695" fmla="*/ 3143817 w 3451040"/>
                <a:gd name="connsiteY695" fmla="*/ 146840 h 382890"/>
                <a:gd name="connsiteX696" fmla="*/ 3143129 w 3451040"/>
                <a:gd name="connsiteY696" fmla="*/ 151973 h 382890"/>
                <a:gd name="connsiteX697" fmla="*/ 3142917 w 3451040"/>
                <a:gd name="connsiteY697" fmla="*/ 154672 h 382890"/>
                <a:gd name="connsiteX698" fmla="*/ 3142917 w 3451040"/>
                <a:gd name="connsiteY698" fmla="*/ 156472 h 382890"/>
                <a:gd name="connsiteX699" fmla="*/ 3143605 w 3451040"/>
                <a:gd name="connsiteY699" fmla="*/ 160494 h 382890"/>
                <a:gd name="connsiteX700" fmla="*/ 3149003 w 3451040"/>
                <a:gd name="connsiteY700" fmla="*/ 165787 h 382890"/>
                <a:gd name="connsiteX701" fmla="*/ 3156201 w 3451040"/>
                <a:gd name="connsiteY701" fmla="*/ 165469 h 382890"/>
                <a:gd name="connsiteX702" fmla="*/ 3157525 w 3451040"/>
                <a:gd name="connsiteY702" fmla="*/ 164146 h 382890"/>
                <a:gd name="connsiteX703" fmla="*/ 3159535 w 3451040"/>
                <a:gd name="connsiteY703" fmla="*/ 162558 h 382890"/>
                <a:gd name="connsiteX704" fmla="*/ 3170173 w 3451040"/>
                <a:gd name="connsiteY704" fmla="*/ 155043 h 382890"/>
                <a:gd name="connsiteX705" fmla="*/ 3177900 w 3451040"/>
                <a:gd name="connsiteY705" fmla="*/ 143294 h 382890"/>
                <a:gd name="connsiteX706" fmla="*/ 3178112 w 3451040"/>
                <a:gd name="connsiteY706" fmla="*/ 133873 h 382890"/>
                <a:gd name="connsiteX707" fmla="*/ 3159271 w 3451040"/>
                <a:gd name="connsiteY707" fmla="*/ 117519 h 382890"/>
                <a:gd name="connsiteX708" fmla="*/ 1810383 w 3451040"/>
                <a:gd name="connsiteY708" fmla="*/ 339697 h 382890"/>
                <a:gd name="connsiteX709" fmla="*/ 1803185 w 3451040"/>
                <a:gd name="connsiteY709" fmla="*/ 350917 h 382890"/>
                <a:gd name="connsiteX710" fmla="*/ 1803185 w 3451040"/>
                <a:gd name="connsiteY710" fmla="*/ 349594 h 382890"/>
                <a:gd name="connsiteX711" fmla="*/ 1806784 w 3451040"/>
                <a:gd name="connsiteY711" fmla="*/ 226121 h 382890"/>
                <a:gd name="connsiteX712" fmla="*/ 1824302 w 3451040"/>
                <a:gd name="connsiteY712" fmla="*/ 102912 h 382890"/>
                <a:gd name="connsiteX713" fmla="*/ 1833246 w 3451040"/>
                <a:gd name="connsiteY713" fmla="*/ 102701 h 382890"/>
                <a:gd name="connsiteX714" fmla="*/ 1842191 w 3451040"/>
                <a:gd name="connsiteY714" fmla="*/ 102489 h 382890"/>
                <a:gd name="connsiteX715" fmla="*/ 1915068 w 3451040"/>
                <a:gd name="connsiteY715" fmla="*/ 116143 h 382890"/>
                <a:gd name="connsiteX716" fmla="*/ 1923006 w 3451040"/>
                <a:gd name="connsiteY716" fmla="*/ 118843 h 382890"/>
                <a:gd name="connsiteX717" fmla="*/ 1932109 w 3451040"/>
                <a:gd name="connsiteY717" fmla="*/ 118948 h 382890"/>
                <a:gd name="connsiteX718" fmla="*/ 1936396 w 3451040"/>
                <a:gd name="connsiteY718" fmla="*/ 111221 h 382890"/>
                <a:gd name="connsiteX719" fmla="*/ 1926288 w 3451040"/>
                <a:gd name="connsiteY719" fmla="*/ 92380 h 382890"/>
                <a:gd name="connsiteX720" fmla="*/ 1912633 w 3451040"/>
                <a:gd name="connsiteY720" fmla="*/ 88358 h 382890"/>
                <a:gd name="connsiteX721" fmla="*/ 1909722 w 3451040"/>
                <a:gd name="connsiteY721" fmla="*/ 87935 h 382890"/>
                <a:gd name="connsiteX722" fmla="*/ 1888658 w 3451040"/>
                <a:gd name="connsiteY722" fmla="*/ 85447 h 382890"/>
                <a:gd name="connsiteX723" fmla="*/ 1846742 w 3451040"/>
                <a:gd name="connsiteY723" fmla="*/ 83224 h 382890"/>
                <a:gd name="connsiteX724" fmla="*/ 1828377 w 3451040"/>
                <a:gd name="connsiteY724" fmla="*/ 83013 h 382890"/>
                <a:gd name="connsiteX725" fmla="*/ 1844096 w 3451040"/>
                <a:gd name="connsiteY725" fmla="*/ 17333 h 382890"/>
                <a:gd name="connsiteX726" fmla="*/ 1844413 w 3451040"/>
                <a:gd name="connsiteY726" fmla="*/ 6113 h 382890"/>
                <a:gd name="connsiteX727" fmla="*/ 1836898 w 3451040"/>
                <a:gd name="connsiteY727" fmla="*/ 80 h 382890"/>
                <a:gd name="connsiteX728" fmla="*/ 1827054 w 3451040"/>
                <a:gd name="connsiteY728" fmla="*/ 1879 h 382890"/>
                <a:gd name="connsiteX729" fmla="*/ 1821921 w 3451040"/>
                <a:gd name="connsiteY729" fmla="*/ 7172 h 382890"/>
                <a:gd name="connsiteX730" fmla="*/ 1819698 w 3451040"/>
                <a:gd name="connsiteY730" fmla="*/ 11988 h 382890"/>
                <a:gd name="connsiteX731" fmla="*/ 1819486 w 3451040"/>
                <a:gd name="connsiteY731" fmla="*/ 12676 h 382890"/>
                <a:gd name="connsiteX732" fmla="*/ 1803556 w 3451040"/>
                <a:gd name="connsiteY732" fmla="*/ 67823 h 382890"/>
                <a:gd name="connsiteX733" fmla="*/ 1799745 w 3451040"/>
                <a:gd name="connsiteY733" fmla="*/ 83277 h 382890"/>
                <a:gd name="connsiteX734" fmla="*/ 1771960 w 3451040"/>
                <a:gd name="connsiteY734" fmla="*/ 84495 h 382890"/>
                <a:gd name="connsiteX735" fmla="*/ 1774394 w 3451040"/>
                <a:gd name="connsiteY735" fmla="*/ 72163 h 382890"/>
                <a:gd name="connsiteX736" fmla="*/ 1773283 w 3451040"/>
                <a:gd name="connsiteY736" fmla="*/ 47606 h 382890"/>
                <a:gd name="connsiteX737" fmla="*/ 1741528 w 3451040"/>
                <a:gd name="connsiteY737" fmla="*/ 13046 h 382890"/>
                <a:gd name="connsiteX738" fmla="*/ 1690509 w 3451040"/>
                <a:gd name="connsiteY738" fmla="*/ 15269 h 382890"/>
                <a:gd name="connsiteX739" fmla="*/ 1663041 w 3451040"/>
                <a:gd name="connsiteY739" fmla="*/ 33793 h 382890"/>
                <a:gd name="connsiteX740" fmla="*/ 1639595 w 3451040"/>
                <a:gd name="connsiteY740" fmla="*/ 57450 h 382890"/>
                <a:gd name="connsiteX741" fmla="*/ 1617526 w 3451040"/>
                <a:gd name="connsiteY741" fmla="*/ 86135 h 382890"/>
                <a:gd name="connsiteX742" fmla="*/ 1592281 w 3451040"/>
                <a:gd name="connsiteY742" fmla="*/ 129745 h 382890"/>
                <a:gd name="connsiteX743" fmla="*/ 1579473 w 3451040"/>
                <a:gd name="connsiteY743" fmla="*/ 176954 h 382890"/>
                <a:gd name="connsiteX744" fmla="*/ 1593710 w 3451040"/>
                <a:gd name="connsiteY744" fmla="*/ 215747 h 382890"/>
                <a:gd name="connsiteX745" fmla="*/ 1626364 w 3451040"/>
                <a:gd name="connsiteY745" fmla="*/ 233371 h 382890"/>
                <a:gd name="connsiteX746" fmla="*/ 1657325 w 3451040"/>
                <a:gd name="connsiteY746" fmla="*/ 239087 h 382890"/>
                <a:gd name="connsiteX747" fmla="*/ 1658436 w 3451040"/>
                <a:gd name="connsiteY747" fmla="*/ 239087 h 382890"/>
                <a:gd name="connsiteX748" fmla="*/ 1697707 w 3451040"/>
                <a:gd name="connsiteY748" fmla="*/ 250519 h 382890"/>
                <a:gd name="connsiteX749" fmla="*/ 1713425 w 3451040"/>
                <a:gd name="connsiteY749" fmla="*/ 273594 h 382890"/>
                <a:gd name="connsiteX750" fmla="*/ 1698077 w 3451040"/>
                <a:gd name="connsiteY750" fmla="*/ 299950 h 382890"/>
                <a:gd name="connsiteX751" fmla="*/ 1668810 w 3451040"/>
                <a:gd name="connsiteY751" fmla="*/ 317574 h 382890"/>
                <a:gd name="connsiteX752" fmla="*/ 1634250 w 3451040"/>
                <a:gd name="connsiteY752" fmla="*/ 318897 h 382890"/>
                <a:gd name="connsiteX753" fmla="*/ 1628640 w 3451040"/>
                <a:gd name="connsiteY753" fmla="*/ 299368 h 382890"/>
                <a:gd name="connsiteX754" fmla="*/ 1636473 w 3451040"/>
                <a:gd name="connsiteY754" fmla="*/ 284549 h 382890"/>
                <a:gd name="connsiteX755" fmla="*/ 1636685 w 3451040"/>
                <a:gd name="connsiteY755" fmla="*/ 284338 h 382890"/>
                <a:gd name="connsiteX756" fmla="*/ 1638590 w 3451040"/>
                <a:gd name="connsiteY756" fmla="*/ 280421 h 382890"/>
                <a:gd name="connsiteX757" fmla="*/ 1639913 w 3451040"/>
                <a:gd name="connsiteY757" fmla="*/ 276928 h 382890"/>
                <a:gd name="connsiteX758" fmla="*/ 1640230 w 3451040"/>
                <a:gd name="connsiteY758" fmla="*/ 273541 h 382890"/>
                <a:gd name="connsiteX759" fmla="*/ 1639648 w 3451040"/>
                <a:gd name="connsiteY759" fmla="*/ 271742 h 382890"/>
                <a:gd name="connsiteX760" fmla="*/ 1638431 w 3451040"/>
                <a:gd name="connsiteY760" fmla="*/ 270948 h 382890"/>
                <a:gd name="connsiteX761" fmla="*/ 1637108 w 3451040"/>
                <a:gd name="connsiteY761" fmla="*/ 270948 h 382890"/>
                <a:gd name="connsiteX762" fmla="*/ 1635520 w 3451040"/>
                <a:gd name="connsiteY762" fmla="*/ 271265 h 382890"/>
                <a:gd name="connsiteX763" fmla="*/ 1611969 w 3451040"/>
                <a:gd name="connsiteY763" fmla="*/ 292805 h 382890"/>
                <a:gd name="connsiteX764" fmla="*/ 1610751 w 3451040"/>
                <a:gd name="connsiteY764" fmla="*/ 336098 h 382890"/>
                <a:gd name="connsiteX765" fmla="*/ 1644041 w 3451040"/>
                <a:gd name="connsiteY765" fmla="*/ 357426 h 382890"/>
                <a:gd name="connsiteX766" fmla="*/ 1687122 w 3451040"/>
                <a:gd name="connsiteY766" fmla="*/ 349329 h 382890"/>
                <a:gd name="connsiteX767" fmla="*/ 1730837 w 3451040"/>
                <a:gd name="connsiteY767" fmla="*/ 320750 h 382890"/>
                <a:gd name="connsiteX768" fmla="*/ 1753013 w 3451040"/>
                <a:gd name="connsiteY768" fmla="*/ 277352 h 382890"/>
                <a:gd name="connsiteX769" fmla="*/ 1743275 w 3451040"/>
                <a:gd name="connsiteY769" fmla="*/ 239458 h 382890"/>
                <a:gd name="connsiteX770" fmla="*/ 1714325 w 3451040"/>
                <a:gd name="connsiteY770" fmla="*/ 220034 h 382890"/>
                <a:gd name="connsiteX771" fmla="*/ 1677860 w 3451040"/>
                <a:gd name="connsiteY771" fmla="*/ 210508 h 382890"/>
                <a:gd name="connsiteX772" fmla="*/ 1641977 w 3451040"/>
                <a:gd name="connsiteY772" fmla="*/ 200082 h 382890"/>
                <a:gd name="connsiteX773" fmla="*/ 1629169 w 3451040"/>
                <a:gd name="connsiteY773" fmla="*/ 178012 h 382890"/>
                <a:gd name="connsiteX774" fmla="*/ 1654838 w 3451040"/>
                <a:gd name="connsiteY774" fmla="*/ 118684 h 382890"/>
                <a:gd name="connsiteX775" fmla="*/ 1699030 w 3451040"/>
                <a:gd name="connsiteY775" fmla="*/ 70364 h 382890"/>
                <a:gd name="connsiteX776" fmla="*/ 1735706 w 3451040"/>
                <a:gd name="connsiteY776" fmla="*/ 51999 h 382890"/>
                <a:gd name="connsiteX777" fmla="*/ 1745021 w 3451040"/>
                <a:gd name="connsiteY777" fmla="*/ 63113 h 382890"/>
                <a:gd name="connsiteX778" fmla="*/ 1743328 w 3451040"/>
                <a:gd name="connsiteY778" fmla="*/ 83383 h 382890"/>
                <a:gd name="connsiteX779" fmla="*/ 1742639 w 3451040"/>
                <a:gd name="connsiteY779" fmla="*/ 87670 h 382890"/>
                <a:gd name="connsiteX780" fmla="*/ 1741263 w 3451040"/>
                <a:gd name="connsiteY780" fmla="*/ 87882 h 382890"/>
                <a:gd name="connsiteX781" fmla="*/ 1733642 w 3451040"/>
                <a:gd name="connsiteY781" fmla="*/ 88993 h 382890"/>
                <a:gd name="connsiteX782" fmla="*/ 1726709 w 3451040"/>
                <a:gd name="connsiteY782" fmla="*/ 88093 h 382890"/>
                <a:gd name="connsiteX783" fmla="*/ 1723798 w 3451040"/>
                <a:gd name="connsiteY783" fmla="*/ 86506 h 382890"/>
                <a:gd name="connsiteX784" fmla="*/ 1720305 w 3451040"/>
                <a:gd name="connsiteY784" fmla="*/ 85500 h 382890"/>
                <a:gd name="connsiteX785" fmla="*/ 1716389 w 3451040"/>
                <a:gd name="connsiteY785" fmla="*/ 88517 h 382890"/>
                <a:gd name="connsiteX786" fmla="*/ 1713690 w 3451040"/>
                <a:gd name="connsiteY786" fmla="*/ 101325 h 382890"/>
                <a:gd name="connsiteX787" fmla="*/ 1720993 w 3451040"/>
                <a:gd name="connsiteY787" fmla="*/ 112650 h 382890"/>
                <a:gd name="connsiteX788" fmla="*/ 1733219 w 3451040"/>
                <a:gd name="connsiteY788" fmla="*/ 116567 h 382890"/>
                <a:gd name="connsiteX789" fmla="*/ 1747773 w 3451040"/>
                <a:gd name="connsiteY789" fmla="*/ 112545 h 382890"/>
                <a:gd name="connsiteX790" fmla="*/ 1757405 w 3451040"/>
                <a:gd name="connsiteY790" fmla="*/ 109422 h 382890"/>
                <a:gd name="connsiteX791" fmla="*/ 1794400 w 3451040"/>
                <a:gd name="connsiteY791" fmla="*/ 104024 h 382890"/>
                <a:gd name="connsiteX792" fmla="*/ 1781592 w 3451040"/>
                <a:gd name="connsiteY792" fmla="*/ 165469 h 382890"/>
                <a:gd name="connsiteX793" fmla="*/ 1771483 w 3451040"/>
                <a:gd name="connsiteY793" fmla="*/ 255970 h 382890"/>
                <a:gd name="connsiteX794" fmla="*/ 1770160 w 3451040"/>
                <a:gd name="connsiteY794" fmla="*/ 346206 h 382890"/>
                <a:gd name="connsiteX795" fmla="*/ 1773547 w 3451040"/>
                <a:gd name="connsiteY795" fmla="*/ 365047 h 382890"/>
                <a:gd name="connsiteX796" fmla="*/ 1783550 w 3451040"/>
                <a:gd name="connsiteY796" fmla="*/ 380078 h 382890"/>
                <a:gd name="connsiteX797" fmla="*/ 1801598 w 3451040"/>
                <a:gd name="connsiteY797" fmla="*/ 376479 h 382890"/>
                <a:gd name="connsiteX798" fmla="*/ 1811018 w 3451040"/>
                <a:gd name="connsiteY798" fmla="*/ 363460 h 382890"/>
                <a:gd name="connsiteX799" fmla="*/ 1814829 w 3451040"/>
                <a:gd name="connsiteY799" fmla="*/ 347318 h 382890"/>
                <a:gd name="connsiteX800" fmla="*/ 1813929 w 3451040"/>
                <a:gd name="connsiteY800" fmla="*/ 341814 h 382890"/>
                <a:gd name="connsiteX801" fmla="*/ 1810330 w 3451040"/>
                <a:gd name="connsiteY801" fmla="*/ 339697 h 382890"/>
                <a:gd name="connsiteX802" fmla="*/ 646254 w 3451040"/>
                <a:gd name="connsiteY802" fmla="*/ 239669 h 382890"/>
                <a:gd name="connsiteX803" fmla="*/ 656098 w 3451040"/>
                <a:gd name="connsiteY803" fmla="*/ 208814 h 382890"/>
                <a:gd name="connsiteX804" fmla="*/ 668906 w 3451040"/>
                <a:gd name="connsiteY804" fmla="*/ 197065 h 382890"/>
                <a:gd name="connsiteX805" fmla="*/ 670494 w 3451040"/>
                <a:gd name="connsiteY805" fmla="*/ 201087 h 382890"/>
                <a:gd name="connsiteX806" fmla="*/ 669912 w 3451040"/>
                <a:gd name="connsiteY806" fmla="*/ 209926 h 382890"/>
                <a:gd name="connsiteX807" fmla="*/ 667583 w 3451040"/>
                <a:gd name="connsiteY807" fmla="*/ 219240 h 382890"/>
                <a:gd name="connsiteX808" fmla="*/ 659486 w 3451040"/>
                <a:gd name="connsiteY808" fmla="*/ 235065 h 382890"/>
                <a:gd name="connsiteX809" fmla="*/ 651864 w 3451040"/>
                <a:gd name="connsiteY809" fmla="*/ 244168 h 382890"/>
                <a:gd name="connsiteX810" fmla="*/ 649642 w 3451040"/>
                <a:gd name="connsiteY810" fmla="*/ 245385 h 382890"/>
                <a:gd name="connsiteX811" fmla="*/ 647048 w 3451040"/>
                <a:gd name="connsiteY811" fmla="*/ 245491 h 382890"/>
                <a:gd name="connsiteX812" fmla="*/ 645567 w 3451040"/>
                <a:gd name="connsiteY812" fmla="*/ 242792 h 382890"/>
                <a:gd name="connsiteX813" fmla="*/ 646254 w 3451040"/>
                <a:gd name="connsiteY813" fmla="*/ 239669 h 382890"/>
                <a:gd name="connsiteX814" fmla="*/ 838212 w 3451040"/>
                <a:gd name="connsiteY814" fmla="*/ 169491 h 382890"/>
                <a:gd name="connsiteX815" fmla="*/ 826304 w 3451040"/>
                <a:gd name="connsiteY815" fmla="*/ 165257 h 382890"/>
                <a:gd name="connsiteX816" fmla="*/ 800741 w 3451040"/>
                <a:gd name="connsiteY816" fmla="*/ 181188 h 382890"/>
                <a:gd name="connsiteX817" fmla="*/ 792803 w 3451040"/>
                <a:gd name="connsiteY817" fmla="*/ 190926 h 382890"/>
                <a:gd name="connsiteX818" fmla="*/ 784176 w 3451040"/>
                <a:gd name="connsiteY818" fmla="*/ 202463 h 382890"/>
                <a:gd name="connsiteX819" fmla="*/ 781688 w 3451040"/>
                <a:gd name="connsiteY819" fmla="*/ 205850 h 382890"/>
                <a:gd name="connsiteX820" fmla="*/ 782112 w 3451040"/>
                <a:gd name="connsiteY820" fmla="*/ 198335 h 382890"/>
                <a:gd name="connsiteX821" fmla="*/ 784335 w 3451040"/>
                <a:gd name="connsiteY821" fmla="*/ 188121 h 382890"/>
                <a:gd name="connsiteX822" fmla="*/ 786134 w 3451040"/>
                <a:gd name="connsiteY822" fmla="*/ 179388 h 382890"/>
                <a:gd name="connsiteX823" fmla="*/ 784811 w 3451040"/>
                <a:gd name="connsiteY823" fmla="*/ 170867 h 382890"/>
                <a:gd name="connsiteX824" fmla="*/ 772480 w 3451040"/>
                <a:gd name="connsiteY824" fmla="*/ 160124 h 382890"/>
                <a:gd name="connsiteX825" fmla="*/ 761260 w 3451040"/>
                <a:gd name="connsiteY825" fmla="*/ 158536 h 382890"/>
                <a:gd name="connsiteX826" fmla="*/ 756973 w 3451040"/>
                <a:gd name="connsiteY826" fmla="*/ 161341 h 382890"/>
                <a:gd name="connsiteX827" fmla="*/ 755173 w 3451040"/>
                <a:gd name="connsiteY827" fmla="*/ 166157 h 382890"/>
                <a:gd name="connsiteX828" fmla="*/ 751574 w 3451040"/>
                <a:gd name="connsiteY828" fmla="*/ 180976 h 382890"/>
                <a:gd name="connsiteX829" fmla="*/ 745276 w 3451040"/>
                <a:gd name="connsiteY829" fmla="*/ 207650 h 382890"/>
                <a:gd name="connsiteX830" fmla="*/ 742736 w 3451040"/>
                <a:gd name="connsiteY830" fmla="*/ 221304 h 382890"/>
                <a:gd name="connsiteX831" fmla="*/ 712675 w 3451040"/>
                <a:gd name="connsiteY831" fmla="*/ 273594 h 382890"/>
                <a:gd name="connsiteX832" fmla="*/ 662344 w 3451040"/>
                <a:gd name="connsiteY832" fmla="*/ 296034 h 382890"/>
                <a:gd name="connsiteX833" fmla="*/ 644720 w 3451040"/>
                <a:gd name="connsiteY833" fmla="*/ 287196 h 382890"/>
                <a:gd name="connsiteX834" fmla="*/ 641015 w 3451040"/>
                <a:gd name="connsiteY834" fmla="*/ 261315 h 382890"/>
                <a:gd name="connsiteX835" fmla="*/ 651335 w 3451040"/>
                <a:gd name="connsiteY835" fmla="*/ 260733 h 382890"/>
                <a:gd name="connsiteX836" fmla="*/ 661656 w 3451040"/>
                <a:gd name="connsiteY836" fmla="*/ 258828 h 382890"/>
                <a:gd name="connsiteX837" fmla="*/ 684995 w 3451040"/>
                <a:gd name="connsiteY837" fmla="*/ 245385 h 382890"/>
                <a:gd name="connsiteX838" fmla="*/ 695104 w 3451040"/>
                <a:gd name="connsiteY838" fmla="*/ 224215 h 382890"/>
                <a:gd name="connsiteX839" fmla="*/ 696427 w 3451040"/>
                <a:gd name="connsiteY839" fmla="*/ 199447 h 382890"/>
                <a:gd name="connsiteX840" fmla="*/ 692828 w 3451040"/>
                <a:gd name="connsiteY840" fmla="*/ 183993 h 382890"/>
                <a:gd name="connsiteX841" fmla="*/ 683884 w 3451040"/>
                <a:gd name="connsiteY841" fmla="*/ 172561 h 382890"/>
                <a:gd name="connsiteX842" fmla="*/ 668853 w 3451040"/>
                <a:gd name="connsiteY842" fmla="*/ 170550 h 382890"/>
                <a:gd name="connsiteX843" fmla="*/ 643291 w 3451040"/>
                <a:gd name="connsiteY843" fmla="*/ 182458 h 382890"/>
                <a:gd name="connsiteX844" fmla="*/ 614923 w 3451040"/>
                <a:gd name="connsiteY844" fmla="*/ 218764 h 382890"/>
                <a:gd name="connsiteX845" fmla="*/ 604497 w 3451040"/>
                <a:gd name="connsiteY845" fmla="*/ 265867 h 382890"/>
                <a:gd name="connsiteX846" fmla="*/ 609631 w 3451040"/>
                <a:gd name="connsiteY846" fmla="*/ 290424 h 382890"/>
                <a:gd name="connsiteX847" fmla="*/ 625455 w 3451040"/>
                <a:gd name="connsiteY847" fmla="*/ 311752 h 382890"/>
                <a:gd name="connsiteX848" fmla="*/ 652923 w 3451040"/>
                <a:gd name="connsiteY848" fmla="*/ 320856 h 382890"/>
                <a:gd name="connsiteX849" fmla="*/ 702355 w 3451040"/>
                <a:gd name="connsiteY849" fmla="*/ 306725 h 382890"/>
                <a:gd name="connsiteX850" fmla="*/ 735856 w 3451040"/>
                <a:gd name="connsiteY850" fmla="*/ 270524 h 382890"/>
                <a:gd name="connsiteX851" fmla="*/ 739666 w 3451040"/>
                <a:gd name="connsiteY851" fmla="*/ 263485 h 382890"/>
                <a:gd name="connsiteX852" fmla="*/ 741042 w 3451040"/>
                <a:gd name="connsiteY852" fmla="*/ 285661 h 382890"/>
                <a:gd name="connsiteX853" fmla="*/ 747552 w 3451040"/>
                <a:gd name="connsiteY853" fmla="*/ 304714 h 382890"/>
                <a:gd name="connsiteX854" fmla="*/ 753956 w 3451040"/>
                <a:gd name="connsiteY854" fmla="*/ 309636 h 382890"/>
                <a:gd name="connsiteX855" fmla="*/ 761683 w 3451040"/>
                <a:gd name="connsiteY855" fmla="*/ 309847 h 382890"/>
                <a:gd name="connsiteX856" fmla="*/ 765493 w 3451040"/>
                <a:gd name="connsiteY856" fmla="*/ 303920 h 382890"/>
                <a:gd name="connsiteX857" fmla="*/ 766393 w 3451040"/>
                <a:gd name="connsiteY857" fmla="*/ 295716 h 382890"/>
                <a:gd name="connsiteX858" fmla="*/ 766605 w 3451040"/>
                <a:gd name="connsiteY858" fmla="*/ 293229 h 382890"/>
                <a:gd name="connsiteX859" fmla="*/ 777243 w 3451040"/>
                <a:gd name="connsiteY859" fmla="*/ 249037 h 382890"/>
                <a:gd name="connsiteX860" fmla="*/ 798413 w 3451040"/>
                <a:gd name="connsiteY860" fmla="*/ 208655 h 382890"/>
                <a:gd name="connsiteX861" fmla="*/ 808627 w 3451040"/>
                <a:gd name="connsiteY861" fmla="*/ 194842 h 382890"/>
                <a:gd name="connsiteX862" fmla="*/ 821752 w 3451040"/>
                <a:gd name="connsiteY862" fmla="*/ 184416 h 382890"/>
                <a:gd name="connsiteX863" fmla="*/ 824663 w 3451040"/>
                <a:gd name="connsiteY863" fmla="*/ 184839 h 382890"/>
                <a:gd name="connsiteX864" fmla="*/ 825351 w 3451040"/>
                <a:gd name="connsiteY864" fmla="*/ 188650 h 382890"/>
                <a:gd name="connsiteX865" fmla="*/ 826251 w 3451040"/>
                <a:gd name="connsiteY865" fmla="*/ 192461 h 382890"/>
                <a:gd name="connsiteX866" fmla="*/ 827733 w 3451040"/>
                <a:gd name="connsiteY866" fmla="*/ 194948 h 382890"/>
                <a:gd name="connsiteX867" fmla="*/ 829850 w 3451040"/>
                <a:gd name="connsiteY867" fmla="*/ 196536 h 382890"/>
                <a:gd name="connsiteX868" fmla="*/ 833660 w 3451040"/>
                <a:gd name="connsiteY868" fmla="*/ 196112 h 382890"/>
                <a:gd name="connsiteX869" fmla="*/ 838688 w 3451040"/>
                <a:gd name="connsiteY869" fmla="*/ 190608 h 382890"/>
                <a:gd name="connsiteX870" fmla="*/ 840805 w 3451040"/>
                <a:gd name="connsiteY870" fmla="*/ 183305 h 382890"/>
                <a:gd name="connsiteX871" fmla="*/ 841228 w 3451040"/>
                <a:gd name="connsiteY871" fmla="*/ 175895 h 382890"/>
                <a:gd name="connsiteX872" fmla="*/ 838106 w 3451040"/>
                <a:gd name="connsiteY872" fmla="*/ 169597 h 382890"/>
                <a:gd name="connsiteX873" fmla="*/ 591319 w 3451040"/>
                <a:gd name="connsiteY873" fmla="*/ 339697 h 382890"/>
                <a:gd name="connsiteX874" fmla="*/ 584121 w 3451040"/>
                <a:gd name="connsiteY874" fmla="*/ 350917 h 382890"/>
                <a:gd name="connsiteX875" fmla="*/ 584121 w 3451040"/>
                <a:gd name="connsiteY875" fmla="*/ 349594 h 382890"/>
                <a:gd name="connsiteX876" fmla="*/ 587720 w 3451040"/>
                <a:gd name="connsiteY876" fmla="*/ 226121 h 382890"/>
                <a:gd name="connsiteX877" fmla="*/ 605185 w 3451040"/>
                <a:gd name="connsiteY877" fmla="*/ 102912 h 382890"/>
                <a:gd name="connsiteX878" fmla="*/ 614182 w 3451040"/>
                <a:gd name="connsiteY878" fmla="*/ 102701 h 382890"/>
                <a:gd name="connsiteX879" fmla="*/ 623126 w 3451040"/>
                <a:gd name="connsiteY879" fmla="*/ 102489 h 382890"/>
                <a:gd name="connsiteX880" fmla="*/ 696004 w 3451040"/>
                <a:gd name="connsiteY880" fmla="*/ 116143 h 382890"/>
                <a:gd name="connsiteX881" fmla="*/ 703942 w 3451040"/>
                <a:gd name="connsiteY881" fmla="*/ 118843 h 382890"/>
                <a:gd name="connsiteX882" fmla="*/ 713045 w 3451040"/>
                <a:gd name="connsiteY882" fmla="*/ 118948 h 382890"/>
                <a:gd name="connsiteX883" fmla="*/ 717332 w 3451040"/>
                <a:gd name="connsiteY883" fmla="*/ 111221 h 382890"/>
                <a:gd name="connsiteX884" fmla="*/ 707224 w 3451040"/>
                <a:gd name="connsiteY884" fmla="*/ 92380 h 382890"/>
                <a:gd name="connsiteX885" fmla="*/ 693569 w 3451040"/>
                <a:gd name="connsiteY885" fmla="*/ 88358 h 382890"/>
                <a:gd name="connsiteX886" fmla="*/ 690658 w 3451040"/>
                <a:gd name="connsiteY886" fmla="*/ 87935 h 382890"/>
                <a:gd name="connsiteX887" fmla="*/ 669594 w 3451040"/>
                <a:gd name="connsiteY887" fmla="*/ 85447 h 382890"/>
                <a:gd name="connsiteX888" fmla="*/ 627678 w 3451040"/>
                <a:gd name="connsiteY888" fmla="*/ 83224 h 382890"/>
                <a:gd name="connsiteX889" fmla="*/ 609313 w 3451040"/>
                <a:gd name="connsiteY889" fmla="*/ 83013 h 382890"/>
                <a:gd name="connsiteX890" fmla="*/ 625032 w 3451040"/>
                <a:gd name="connsiteY890" fmla="*/ 17333 h 382890"/>
                <a:gd name="connsiteX891" fmla="*/ 625349 w 3451040"/>
                <a:gd name="connsiteY891" fmla="*/ 6113 h 382890"/>
                <a:gd name="connsiteX892" fmla="*/ 617834 w 3451040"/>
                <a:gd name="connsiteY892" fmla="*/ 80 h 382890"/>
                <a:gd name="connsiteX893" fmla="*/ 607990 w 3451040"/>
                <a:gd name="connsiteY893" fmla="*/ 1879 h 382890"/>
                <a:gd name="connsiteX894" fmla="*/ 602856 w 3451040"/>
                <a:gd name="connsiteY894" fmla="*/ 7172 h 382890"/>
                <a:gd name="connsiteX895" fmla="*/ 600634 w 3451040"/>
                <a:gd name="connsiteY895" fmla="*/ 11988 h 382890"/>
                <a:gd name="connsiteX896" fmla="*/ 600422 w 3451040"/>
                <a:gd name="connsiteY896" fmla="*/ 12676 h 382890"/>
                <a:gd name="connsiteX897" fmla="*/ 584492 w 3451040"/>
                <a:gd name="connsiteY897" fmla="*/ 67823 h 382890"/>
                <a:gd name="connsiteX898" fmla="*/ 580681 w 3451040"/>
                <a:gd name="connsiteY898" fmla="*/ 83277 h 382890"/>
                <a:gd name="connsiteX899" fmla="*/ 525534 w 3451040"/>
                <a:gd name="connsiteY899" fmla="*/ 87564 h 382890"/>
                <a:gd name="connsiteX900" fmla="*/ 522411 w 3451040"/>
                <a:gd name="connsiteY900" fmla="*/ 87988 h 382890"/>
                <a:gd name="connsiteX901" fmla="*/ 514790 w 3451040"/>
                <a:gd name="connsiteY901" fmla="*/ 89099 h 382890"/>
                <a:gd name="connsiteX902" fmla="*/ 507857 w 3451040"/>
                <a:gd name="connsiteY902" fmla="*/ 88199 h 382890"/>
                <a:gd name="connsiteX903" fmla="*/ 504946 w 3451040"/>
                <a:gd name="connsiteY903" fmla="*/ 86611 h 382890"/>
                <a:gd name="connsiteX904" fmla="*/ 501453 w 3451040"/>
                <a:gd name="connsiteY904" fmla="*/ 85606 h 382890"/>
                <a:gd name="connsiteX905" fmla="*/ 497537 w 3451040"/>
                <a:gd name="connsiteY905" fmla="*/ 88623 h 382890"/>
                <a:gd name="connsiteX906" fmla="*/ 494837 w 3451040"/>
                <a:gd name="connsiteY906" fmla="*/ 101430 h 382890"/>
                <a:gd name="connsiteX907" fmla="*/ 502141 w 3451040"/>
                <a:gd name="connsiteY907" fmla="*/ 112756 h 382890"/>
                <a:gd name="connsiteX908" fmla="*/ 514366 w 3451040"/>
                <a:gd name="connsiteY908" fmla="*/ 116673 h 382890"/>
                <a:gd name="connsiteX909" fmla="*/ 528921 w 3451040"/>
                <a:gd name="connsiteY909" fmla="*/ 112650 h 382890"/>
                <a:gd name="connsiteX910" fmla="*/ 538553 w 3451040"/>
                <a:gd name="connsiteY910" fmla="*/ 109528 h 382890"/>
                <a:gd name="connsiteX911" fmla="*/ 575547 w 3451040"/>
                <a:gd name="connsiteY911" fmla="*/ 104130 h 382890"/>
                <a:gd name="connsiteX912" fmla="*/ 562793 w 3451040"/>
                <a:gd name="connsiteY912" fmla="*/ 165575 h 382890"/>
                <a:gd name="connsiteX913" fmla="*/ 552684 w 3451040"/>
                <a:gd name="connsiteY913" fmla="*/ 256076 h 382890"/>
                <a:gd name="connsiteX914" fmla="*/ 551361 w 3451040"/>
                <a:gd name="connsiteY914" fmla="*/ 346312 h 382890"/>
                <a:gd name="connsiteX915" fmla="*/ 554748 w 3451040"/>
                <a:gd name="connsiteY915" fmla="*/ 365153 h 382890"/>
                <a:gd name="connsiteX916" fmla="*/ 564751 w 3451040"/>
                <a:gd name="connsiteY916" fmla="*/ 380184 h 382890"/>
                <a:gd name="connsiteX917" fmla="*/ 582798 w 3451040"/>
                <a:gd name="connsiteY917" fmla="*/ 376585 h 382890"/>
                <a:gd name="connsiteX918" fmla="*/ 592219 w 3451040"/>
                <a:gd name="connsiteY918" fmla="*/ 363566 h 382890"/>
                <a:gd name="connsiteX919" fmla="*/ 596029 w 3451040"/>
                <a:gd name="connsiteY919" fmla="*/ 347424 h 382890"/>
                <a:gd name="connsiteX920" fmla="*/ 595129 w 3451040"/>
                <a:gd name="connsiteY920" fmla="*/ 341919 h 382890"/>
                <a:gd name="connsiteX921" fmla="*/ 591531 w 3451040"/>
                <a:gd name="connsiteY921" fmla="*/ 339803 h 382890"/>
                <a:gd name="connsiteX922" fmla="*/ 267950 w 3451040"/>
                <a:gd name="connsiteY922" fmla="*/ 344407 h 382890"/>
                <a:gd name="connsiteX923" fmla="*/ 263451 w 3451040"/>
                <a:gd name="connsiteY923" fmla="*/ 265496 h 382890"/>
                <a:gd name="connsiteX924" fmla="*/ 292613 w 3451040"/>
                <a:gd name="connsiteY924" fmla="*/ 102489 h 382890"/>
                <a:gd name="connsiteX925" fmla="*/ 294624 w 3451040"/>
                <a:gd name="connsiteY925" fmla="*/ 94656 h 382890"/>
                <a:gd name="connsiteX926" fmla="*/ 299757 w 3451040"/>
                <a:gd name="connsiteY926" fmla="*/ 72692 h 382890"/>
                <a:gd name="connsiteX927" fmla="*/ 298858 w 3451040"/>
                <a:gd name="connsiteY927" fmla="*/ 51840 h 382890"/>
                <a:gd name="connsiteX928" fmla="*/ 290019 w 3451040"/>
                <a:gd name="connsiteY928" fmla="*/ 35804 h 382890"/>
                <a:gd name="connsiteX929" fmla="*/ 274195 w 3451040"/>
                <a:gd name="connsiteY929" fmla="*/ 28289 h 382890"/>
                <a:gd name="connsiteX930" fmla="*/ 239000 w 3451040"/>
                <a:gd name="connsiteY930" fmla="*/ 42208 h 382890"/>
                <a:gd name="connsiteX931" fmla="*/ 216348 w 3451040"/>
                <a:gd name="connsiteY931" fmla="*/ 74068 h 382890"/>
                <a:gd name="connsiteX932" fmla="*/ 188087 w 3451040"/>
                <a:gd name="connsiteY932" fmla="*/ 133291 h 382890"/>
                <a:gd name="connsiteX933" fmla="*/ 163424 w 3451040"/>
                <a:gd name="connsiteY933" fmla="*/ 194048 h 382890"/>
                <a:gd name="connsiteX934" fmla="*/ 164218 w 3451040"/>
                <a:gd name="connsiteY934" fmla="*/ 150121 h 382890"/>
                <a:gd name="connsiteX935" fmla="*/ 175755 w 3451040"/>
                <a:gd name="connsiteY935" fmla="*/ 75444 h 382890"/>
                <a:gd name="connsiteX936" fmla="*/ 170357 w 3451040"/>
                <a:gd name="connsiteY936" fmla="*/ 47871 h 382890"/>
                <a:gd name="connsiteX937" fmla="*/ 159137 w 3451040"/>
                <a:gd name="connsiteY937" fmla="*/ 37233 h 382890"/>
                <a:gd name="connsiteX938" fmla="*/ 141513 w 3451040"/>
                <a:gd name="connsiteY938" fmla="*/ 31411 h 382890"/>
                <a:gd name="connsiteX939" fmla="*/ 124789 w 3451040"/>
                <a:gd name="connsiteY939" fmla="*/ 38238 h 382890"/>
                <a:gd name="connsiteX940" fmla="*/ 87689 w 3451040"/>
                <a:gd name="connsiteY940" fmla="*/ 103177 h 382890"/>
                <a:gd name="connsiteX941" fmla="*/ 52811 w 3451040"/>
                <a:gd name="connsiteY941" fmla="*/ 201034 h 382890"/>
                <a:gd name="connsiteX942" fmla="*/ 57310 w 3451040"/>
                <a:gd name="connsiteY942" fmla="*/ 173884 h 382890"/>
                <a:gd name="connsiteX943" fmla="*/ 64243 w 3451040"/>
                <a:gd name="connsiteY943" fmla="*/ 135990 h 382890"/>
                <a:gd name="connsiteX944" fmla="*/ 71176 w 3451040"/>
                <a:gd name="connsiteY944" fmla="*/ 98308 h 382890"/>
                <a:gd name="connsiteX945" fmla="*/ 75675 w 3451040"/>
                <a:gd name="connsiteY945" fmla="*/ 71158 h 382890"/>
                <a:gd name="connsiteX946" fmla="*/ 76786 w 3451040"/>
                <a:gd name="connsiteY946" fmla="*/ 52899 h 382890"/>
                <a:gd name="connsiteX947" fmla="*/ 73664 w 3451040"/>
                <a:gd name="connsiteY947" fmla="*/ 35275 h 382890"/>
                <a:gd name="connsiteX948" fmla="*/ 56410 w 3451040"/>
                <a:gd name="connsiteY948" fmla="*/ 20244 h 382890"/>
                <a:gd name="connsiteX949" fmla="*/ 32171 w 3451040"/>
                <a:gd name="connsiteY949" fmla="*/ 15957 h 382890"/>
                <a:gd name="connsiteX950" fmla="*/ 22327 w 3451040"/>
                <a:gd name="connsiteY950" fmla="*/ 17757 h 382890"/>
                <a:gd name="connsiteX951" fmla="*/ 18940 w 3451040"/>
                <a:gd name="connsiteY951" fmla="*/ 21250 h 382890"/>
                <a:gd name="connsiteX952" fmla="*/ 18940 w 3451040"/>
                <a:gd name="connsiteY952" fmla="*/ 26066 h 382890"/>
                <a:gd name="connsiteX953" fmla="*/ 21745 w 3451040"/>
                <a:gd name="connsiteY953" fmla="*/ 28977 h 382890"/>
                <a:gd name="connsiteX954" fmla="*/ 25873 w 3451040"/>
                <a:gd name="connsiteY954" fmla="*/ 30564 h 382890"/>
                <a:gd name="connsiteX955" fmla="*/ 32171 w 3451040"/>
                <a:gd name="connsiteY955" fmla="*/ 33475 h 382890"/>
                <a:gd name="connsiteX956" fmla="*/ 34500 w 3451040"/>
                <a:gd name="connsiteY956" fmla="*/ 39297 h 382890"/>
                <a:gd name="connsiteX957" fmla="*/ 33917 w 3451040"/>
                <a:gd name="connsiteY957" fmla="*/ 46018 h 382890"/>
                <a:gd name="connsiteX958" fmla="*/ 26984 w 3451040"/>
                <a:gd name="connsiteY958" fmla="*/ 81002 h 382890"/>
                <a:gd name="connsiteX959" fmla="*/ 7243 w 3451040"/>
                <a:gd name="connsiteY959" fmla="*/ 190079 h 382890"/>
                <a:gd name="connsiteX960" fmla="*/ 522 w 3451040"/>
                <a:gd name="connsiteY960" fmla="*/ 300744 h 382890"/>
                <a:gd name="connsiteX961" fmla="*/ 3221 w 3451040"/>
                <a:gd name="connsiteY961" fmla="*/ 313076 h 382890"/>
                <a:gd name="connsiteX962" fmla="*/ 10419 w 3451040"/>
                <a:gd name="connsiteY962" fmla="*/ 322920 h 382890"/>
                <a:gd name="connsiteX963" fmla="*/ 24550 w 3451040"/>
                <a:gd name="connsiteY963" fmla="*/ 325248 h 382890"/>
                <a:gd name="connsiteX964" fmla="*/ 37781 w 3451040"/>
                <a:gd name="connsiteY964" fmla="*/ 317945 h 382890"/>
                <a:gd name="connsiteX965" fmla="*/ 45720 w 3451040"/>
                <a:gd name="connsiteY965" fmla="*/ 305296 h 382890"/>
                <a:gd name="connsiteX966" fmla="*/ 50747 w 3451040"/>
                <a:gd name="connsiteY966" fmla="*/ 291059 h 382890"/>
                <a:gd name="connsiteX967" fmla="*/ 71388 w 3451040"/>
                <a:gd name="connsiteY967" fmla="*/ 228926 h 382890"/>
                <a:gd name="connsiteX968" fmla="*/ 87742 w 3451040"/>
                <a:gd name="connsiteY968" fmla="*/ 180711 h 382890"/>
                <a:gd name="connsiteX969" fmla="*/ 112193 w 3451040"/>
                <a:gd name="connsiteY969" fmla="*/ 115455 h 382890"/>
                <a:gd name="connsiteX970" fmla="*/ 115104 w 3451040"/>
                <a:gd name="connsiteY970" fmla="*/ 108734 h 382890"/>
                <a:gd name="connsiteX971" fmla="*/ 125530 w 3451040"/>
                <a:gd name="connsiteY971" fmla="*/ 84759 h 382890"/>
                <a:gd name="connsiteX972" fmla="*/ 139555 w 3451040"/>
                <a:gd name="connsiteY972" fmla="*/ 66606 h 382890"/>
                <a:gd name="connsiteX973" fmla="*/ 143842 w 3451040"/>
                <a:gd name="connsiteY973" fmla="*/ 65495 h 382890"/>
                <a:gd name="connsiteX974" fmla="*/ 138020 w 3451040"/>
                <a:gd name="connsiteY974" fmla="*/ 93280 h 382890"/>
                <a:gd name="connsiteX975" fmla="*/ 136432 w 3451040"/>
                <a:gd name="connsiteY975" fmla="*/ 98414 h 382890"/>
                <a:gd name="connsiteX976" fmla="*/ 126324 w 3451040"/>
                <a:gd name="connsiteY976" fmla="*/ 203575 h 382890"/>
                <a:gd name="connsiteX977" fmla="*/ 135744 w 3451040"/>
                <a:gd name="connsiteY977" fmla="*/ 230249 h 382890"/>
                <a:gd name="connsiteX978" fmla="*/ 146964 w 3451040"/>
                <a:gd name="connsiteY978" fmla="*/ 238981 h 382890"/>
                <a:gd name="connsiteX979" fmla="*/ 160883 w 3451040"/>
                <a:gd name="connsiteY979" fmla="*/ 240304 h 382890"/>
                <a:gd name="connsiteX980" fmla="*/ 175120 w 3451040"/>
                <a:gd name="connsiteY980" fmla="*/ 228661 h 382890"/>
                <a:gd name="connsiteX981" fmla="*/ 182635 w 3451040"/>
                <a:gd name="connsiteY981" fmla="*/ 211196 h 382890"/>
                <a:gd name="connsiteX982" fmla="*/ 183323 w 3451040"/>
                <a:gd name="connsiteY982" fmla="*/ 209185 h 382890"/>
                <a:gd name="connsiteX983" fmla="*/ 203488 w 3451040"/>
                <a:gd name="connsiteY983" fmla="*/ 157160 h 382890"/>
                <a:gd name="connsiteX984" fmla="*/ 256836 w 3451040"/>
                <a:gd name="connsiteY984" fmla="*/ 59832 h 382890"/>
                <a:gd name="connsiteX985" fmla="*/ 254348 w 3451040"/>
                <a:gd name="connsiteY985" fmla="*/ 77773 h 382890"/>
                <a:gd name="connsiteX986" fmla="*/ 253448 w 3451040"/>
                <a:gd name="connsiteY986" fmla="*/ 81584 h 382890"/>
                <a:gd name="connsiteX987" fmla="*/ 225081 w 3451040"/>
                <a:gd name="connsiteY987" fmla="*/ 226332 h 382890"/>
                <a:gd name="connsiteX988" fmla="*/ 229474 w 3451040"/>
                <a:gd name="connsiteY988" fmla="*/ 321967 h 382890"/>
                <a:gd name="connsiteX989" fmla="*/ 241382 w 3451040"/>
                <a:gd name="connsiteY989" fmla="*/ 344619 h 382890"/>
                <a:gd name="connsiteX990" fmla="*/ 260646 w 3451040"/>
                <a:gd name="connsiteY990" fmla="*/ 356050 h 382890"/>
                <a:gd name="connsiteX991" fmla="*/ 265462 w 3451040"/>
                <a:gd name="connsiteY991" fmla="*/ 356156 h 382890"/>
                <a:gd name="connsiteX992" fmla="*/ 269379 w 3451040"/>
                <a:gd name="connsiteY992" fmla="*/ 354039 h 382890"/>
                <a:gd name="connsiteX993" fmla="*/ 269802 w 3451040"/>
                <a:gd name="connsiteY993" fmla="*/ 349223 h 382890"/>
                <a:gd name="connsiteX994" fmla="*/ 267791 w 3451040"/>
                <a:gd name="connsiteY994" fmla="*/ 344407 h 382890"/>
                <a:gd name="connsiteX995" fmla="*/ 306479 w 3451040"/>
                <a:gd name="connsiteY995" fmla="*/ 254012 h 382890"/>
                <a:gd name="connsiteX996" fmla="*/ 306479 w 3451040"/>
                <a:gd name="connsiteY996" fmla="*/ 253853 h 382890"/>
                <a:gd name="connsiteX997" fmla="*/ 306638 w 3451040"/>
                <a:gd name="connsiteY997" fmla="*/ 254223 h 382890"/>
                <a:gd name="connsiteX998" fmla="*/ 306426 w 3451040"/>
                <a:gd name="connsiteY998" fmla="*/ 254012 h 382890"/>
                <a:gd name="connsiteX999" fmla="*/ 551149 w 3451040"/>
                <a:gd name="connsiteY999" fmla="*/ 162770 h 382890"/>
                <a:gd name="connsiteX1000" fmla="*/ 540405 w 3451040"/>
                <a:gd name="connsiteY1000" fmla="*/ 147739 h 382890"/>
                <a:gd name="connsiteX1001" fmla="*/ 526963 w 3451040"/>
                <a:gd name="connsiteY1001" fmla="*/ 136731 h 382890"/>
                <a:gd name="connsiteX1002" fmla="*/ 519765 w 3451040"/>
                <a:gd name="connsiteY1002" fmla="*/ 133820 h 382890"/>
                <a:gd name="connsiteX1003" fmla="*/ 486369 w 3451040"/>
                <a:gd name="connsiteY1003" fmla="*/ 147633 h 382890"/>
                <a:gd name="connsiteX1004" fmla="*/ 459219 w 3451040"/>
                <a:gd name="connsiteY1004" fmla="*/ 174678 h 382890"/>
                <a:gd name="connsiteX1005" fmla="*/ 444771 w 3451040"/>
                <a:gd name="connsiteY1005" fmla="*/ 217282 h 382890"/>
                <a:gd name="connsiteX1006" fmla="*/ 445353 w 3451040"/>
                <a:gd name="connsiteY1006" fmla="*/ 222522 h 382890"/>
                <a:gd name="connsiteX1007" fmla="*/ 414074 w 3451040"/>
                <a:gd name="connsiteY1007" fmla="*/ 274705 h 382890"/>
                <a:gd name="connsiteX1008" fmla="*/ 379674 w 3451040"/>
                <a:gd name="connsiteY1008" fmla="*/ 296034 h 382890"/>
                <a:gd name="connsiteX1009" fmla="*/ 374646 w 3451040"/>
                <a:gd name="connsiteY1009" fmla="*/ 277669 h 382890"/>
                <a:gd name="connsiteX1010" fmla="*/ 383378 w 3451040"/>
                <a:gd name="connsiteY1010" fmla="*/ 240357 h 382890"/>
                <a:gd name="connsiteX1011" fmla="*/ 396027 w 3451040"/>
                <a:gd name="connsiteY1011" fmla="*/ 205956 h 382890"/>
                <a:gd name="connsiteX1012" fmla="*/ 396927 w 3451040"/>
                <a:gd name="connsiteY1012" fmla="*/ 203469 h 382890"/>
                <a:gd name="connsiteX1013" fmla="*/ 399626 w 3451040"/>
                <a:gd name="connsiteY1013" fmla="*/ 197435 h 382890"/>
                <a:gd name="connsiteX1014" fmla="*/ 400949 w 3451040"/>
                <a:gd name="connsiteY1014" fmla="*/ 192037 h 382890"/>
                <a:gd name="connsiteX1015" fmla="*/ 401849 w 3451040"/>
                <a:gd name="connsiteY1015" fmla="*/ 183940 h 382890"/>
                <a:gd name="connsiteX1016" fmla="*/ 396133 w 3451040"/>
                <a:gd name="connsiteY1016" fmla="*/ 167004 h 382890"/>
                <a:gd name="connsiteX1017" fmla="*/ 381896 w 3451040"/>
                <a:gd name="connsiteY1017" fmla="*/ 162399 h 382890"/>
                <a:gd name="connsiteX1018" fmla="*/ 378668 w 3451040"/>
                <a:gd name="connsiteY1018" fmla="*/ 164993 h 382890"/>
                <a:gd name="connsiteX1019" fmla="*/ 375281 w 3451040"/>
                <a:gd name="connsiteY1019" fmla="*/ 168803 h 382890"/>
                <a:gd name="connsiteX1020" fmla="*/ 373587 w 3451040"/>
                <a:gd name="connsiteY1020" fmla="*/ 171132 h 382890"/>
                <a:gd name="connsiteX1021" fmla="*/ 355646 w 3451040"/>
                <a:gd name="connsiteY1021" fmla="*/ 195001 h 382890"/>
                <a:gd name="connsiteX1022" fmla="*/ 329607 w 3451040"/>
                <a:gd name="connsiteY1022" fmla="*/ 227285 h 382890"/>
                <a:gd name="connsiteX1023" fmla="*/ 306638 w 3451040"/>
                <a:gd name="connsiteY1023" fmla="*/ 253747 h 382890"/>
                <a:gd name="connsiteX1024" fmla="*/ 337016 w 3451040"/>
                <a:gd name="connsiteY1024" fmla="*/ 201193 h 382890"/>
                <a:gd name="connsiteX1025" fmla="*/ 342044 w 3451040"/>
                <a:gd name="connsiteY1025" fmla="*/ 197065 h 382890"/>
                <a:gd name="connsiteX1026" fmla="*/ 348183 w 3451040"/>
                <a:gd name="connsiteY1026" fmla="*/ 196059 h 382890"/>
                <a:gd name="connsiteX1027" fmla="*/ 352894 w 3451040"/>
                <a:gd name="connsiteY1027" fmla="*/ 193731 h 382890"/>
                <a:gd name="connsiteX1028" fmla="*/ 352206 w 3451040"/>
                <a:gd name="connsiteY1028" fmla="*/ 186903 h 382890"/>
                <a:gd name="connsiteX1029" fmla="*/ 344267 w 3451040"/>
                <a:gd name="connsiteY1029" fmla="*/ 179177 h 382890"/>
                <a:gd name="connsiteX1030" fmla="*/ 331459 w 3451040"/>
                <a:gd name="connsiteY1030" fmla="*/ 175260 h 382890"/>
                <a:gd name="connsiteX1031" fmla="*/ 318334 w 3451040"/>
                <a:gd name="connsiteY1031" fmla="*/ 179970 h 382890"/>
                <a:gd name="connsiteX1032" fmla="*/ 290972 w 3451040"/>
                <a:gd name="connsiteY1032" fmla="*/ 218447 h 382890"/>
                <a:gd name="connsiteX1033" fmla="*/ 280652 w 3451040"/>
                <a:gd name="connsiteY1033" fmla="*/ 267878 h 382890"/>
                <a:gd name="connsiteX1034" fmla="*/ 285362 w 3451040"/>
                <a:gd name="connsiteY1034" fmla="*/ 286402 h 382890"/>
                <a:gd name="connsiteX1035" fmla="*/ 299281 w 3451040"/>
                <a:gd name="connsiteY1035" fmla="*/ 295716 h 382890"/>
                <a:gd name="connsiteX1036" fmla="*/ 307590 w 3451040"/>
                <a:gd name="connsiteY1036" fmla="*/ 293017 h 382890"/>
                <a:gd name="connsiteX1037" fmla="*/ 313888 w 3451040"/>
                <a:gd name="connsiteY1037" fmla="*/ 285819 h 382890"/>
                <a:gd name="connsiteX1038" fmla="*/ 339133 w 3451040"/>
                <a:gd name="connsiteY1038" fmla="*/ 245809 h 382890"/>
                <a:gd name="connsiteX1039" fmla="*/ 346437 w 3451040"/>
                <a:gd name="connsiteY1039" fmla="*/ 234694 h 382890"/>
                <a:gd name="connsiteX1040" fmla="*/ 342309 w 3451040"/>
                <a:gd name="connsiteY1040" fmla="*/ 271371 h 382890"/>
                <a:gd name="connsiteX1041" fmla="*/ 345802 w 3451040"/>
                <a:gd name="connsiteY1041" fmla="*/ 298151 h 382890"/>
                <a:gd name="connsiteX1042" fmla="*/ 374275 w 3451040"/>
                <a:gd name="connsiteY1042" fmla="*/ 318580 h 382890"/>
                <a:gd name="connsiteX1043" fmla="*/ 414551 w 3451040"/>
                <a:gd name="connsiteY1043" fmla="*/ 296034 h 382890"/>
                <a:gd name="connsiteX1044" fmla="*/ 451598 w 3451040"/>
                <a:gd name="connsiteY1044" fmla="*/ 235382 h 382890"/>
                <a:gd name="connsiteX1045" fmla="*/ 471180 w 3451040"/>
                <a:gd name="connsiteY1045" fmla="*/ 248825 h 382890"/>
                <a:gd name="connsiteX1046" fmla="*/ 502776 w 3451040"/>
                <a:gd name="connsiteY1046" fmla="*/ 257558 h 382890"/>
                <a:gd name="connsiteX1047" fmla="*/ 504999 w 3451040"/>
                <a:gd name="connsiteY1047" fmla="*/ 257875 h 382890"/>
                <a:gd name="connsiteX1048" fmla="*/ 507222 w 3451040"/>
                <a:gd name="connsiteY1048" fmla="*/ 258987 h 382890"/>
                <a:gd name="connsiteX1049" fmla="*/ 507910 w 3451040"/>
                <a:gd name="connsiteY1049" fmla="*/ 261368 h 382890"/>
                <a:gd name="connsiteX1050" fmla="*/ 507222 w 3451040"/>
                <a:gd name="connsiteY1050" fmla="*/ 262480 h 382890"/>
                <a:gd name="connsiteX1051" fmla="*/ 506322 w 3451040"/>
                <a:gd name="connsiteY1051" fmla="*/ 263379 h 382890"/>
                <a:gd name="connsiteX1052" fmla="*/ 461230 w 3451040"/>
                <a:gd name="connsiteY1052" fmla="*/ 285555 h 382890"/>
                <a:gd name="connsiteX1053" fmla="*/ 456520 w 3451040"/>
                <a:gd name="connsiteY1053" fmla="*/ 285978 h 382890"/>
                <a:gd name="connsiteX1054" fmla="*/ 452233 w 3451040"/>
                <a:gd name="connsiteY1054" fmla="*/ 284179 h 382890"/>
                <a:gd name="connsiteX1055" fmla="*/ 450434 w 3451040"/>
                <a:gd name="connsiteY1055" fmla="*/ 279945 h 382890"/>
                <a:gd name="connsiteX1056" fmla="*/ 452921 w 3451040"/>
                <a:gd name="connsiteY1056" fmla="*/ 272324 h 382890"/>
                <a:gd name="connsiteX1057" fmla="*/ 454032 w 3451040"/>
                <a:gd name="connsiteY1057" fmla="*/ 271212 h 382890"/>
                <a:gd name="connsiteX1058" fmla="*/ 455620 w 3451040"/>
                <a:gd name="connsiteY1058" fmla="*/ 269413 h 382890"/>
                <a:gd name="connsiteX1059" fmla="*/ 456520 w 3451040"/>
                <a:gd name="connsiteY1059" fmla="*/ 267402 h 382890"/>
                <a:gd name="connsiteX1060" fmla="*/ 456308 w 3451040"/>
                <a:gd name="connsiteY1060" fmla="*/ 265391 h 382890"/>
                <a:gd name="connsiteX1061" fmla="*/ 454191 w 3451040"/>
                <a:gd name="connsiteY1061" fmla="*/ 263803 h 382890"/>
                <a:gd name="connsiteX1062" fmla="*/ 451386 w 3451040"/>
                <a:gd name="connsiteY1062" fmla="*/ 264226 h 382890"/>
                <a:gd name="connsiteX1063" fmla="*/ 442865 w 3451040"/>
                <a:gd name="connsiteY1063" fmla="*/ 274970 h 382890"/>
                <a:gd name="connsiteX1064" fmla="*/ 444453 w 3451040"/>
                <a:gd name="connsiteY1064" fmla="*/ 289313 h 382890"/>
                <a:gd name="connsiteX1065" fmla="*/ 453397 w 3451040"/>
                <a:gd name="connsiteY1065" fmla="*/ 304131 h 382890"/>
                <a:gd name="connsiteX1066" fmla="*/ 484993 w 3451040"/>
                <a:gd name="connsiteY1066" fmla="*/ 310747 h 382890"/>
                <a:gd name="connsiteX1067" fmla="*/ 517066 w 3451040"/>
                <a:gd name="connsiteY1067" fmla="*/ 299209 h 382890"/>
                <a:gd name="connsiteX1068" fmla="*/ 527598 w 3451040"/>
                <a:gd name="connsiteY1068" fmla="*/ 291906 h 382890"/>
                <a:gd name="connsiteX1069" fmla="*/ 534319 w 3451040"/>
                <a:gd name="connsiteY1069" fmla="*/ 281480 h 382890"/>
                <a:gd name="connsiteX1070" fmla="*/ 535007 w 3451040"/>
                <a:gd name="connsiteY1070" fmla="*/ 274970 h 382890"/>
                <a:gd name="connsiteX1071" fmla="*/ 530879 w 3451040"/>
                <a:gd name="connsiteY1071" fmla="*/ 259145 h 382890"/>
                <a:gd name="connsiteX1072" fmla="*/ 517754 w 3451040"/>
                <a:gd name="connsiteY1072" fmla="*/ 247608 h 382890"/>
                <a:gd name="connsiteX1073" fmla="*/ 501400 w 3451040"/>
                <a:gd name="connsiteY1073" fmla="*/ 241310 h 382890"/>
                <a:gd name="connsiteX1074" fmla="*/ 482559 w 3451040"/>
                <a:gd name="connsiteY1074" fmla="*/ 233212 h 382890"/>
                <a:gd name="connsiteX1075" fmla="*/ 478642 w 3451040"/>
                <a:gd name="connsiteY1075" fmla="*/ 218764 h 382890"/>
                <a:gd name="connsiteX1076" fmla="*/ 485470 w 3451040"/>
                <a:gd name="connsiteY1076" fmla="*/ 199711 h 382890"/>
                <a:gd name="connsiteX1077" fmla="*/ 495790 w 3451040"/>
                <a:gd name="connsiteY1077" fmla="*/ 184998 h 382890"/>
                <a:gd name="connsiteX1078" fmla="*/ 517754 w 3451040"/>
                <a:gd name="connsiteY1078" fmla="*/ 169438 h 382890"/>
                <a:gd name="connsiteX1079" fmla="*/ 533896 w 3451040"/>
                <a:gd name="connsiteY1079" fmla="*/ 166845 h 382890"/>
                <a:gd name="connsiteX1080" fmla="*/ 535378 w 3451040"/>
                <a:gd name="connsiteY1080" fmla="*/ 169544 h 382890"/>
                <a:gd name="connsiteX1081" fmla="*/ 535272 w 3451040"/>
                <a:gd name="connsiteY1081" fmla="*/ 172931 h 382890"/>
                <a:gd name="connsiteX1082" fmla="*/ 535166 w 3451040"/>
                <a:gd name="connsiteY1082" fmla="*/ 176954 h 382890"/>
                <a:gd name="connsiteX1083" fmla="*/ 537971 w 3451040"/>
                <a:gd name="connsiteY1083" fmla="*/ 179653 h 382890"/>
                <a:gd name="connsiteX1084" fmla="*/ 544375 w 3451040"/>
                <a:gd name="connsiteY1084" fmla="*/ 180076 h 382890"/>
                <a:gd name="connsiteX1085" fmla="*/ 549879 w 3451040"/>
                <a:gd name="connsiteY1085" fmla="*/ 176954 h 382890"/>
                <a:gd name="connsiteX1086" fmla="*/ 552366 w 3451040"/>
                <a:gd name="connsiteY1086" fmla="*/ 170021 h 382890"/>
                <a:gd name="connsiteX1087" fmla="*/ 551255 w 3451040"/>
                <a:gd name="connsiteY1087" fmla="*/ 162823 h 382890"/>
                <a:gd name="connsiteX1088" fmla="*/ 2735557 w 3451040"/>
                <a:gd name="connsiteY1088" fmla="*/ 117678 h 382890"/>
                <a:gd name="connsiteX1089" fmla="*/ 2732752 w 3451040"/>
                <a:gd name="connsiteY1089" fmla="*/ 121277 h 382890"/>
                <a:gd name="connsiteX1090" fmla="*/ 2724231 w 3451040"/>
                <a:gd name="connsiteY1090" fmla="*/ 146840 h 382890"/>
                <a:gd name="connsiteX1091" fmla="*/ 2723543 w 3451040"/>
                <a:gd name="connsiteY1091" fmla="*/ 151973 h 382890"/>
                <a:gd name="connsiteX1092" fmla="*/ 2723331 w 3451040"/>
                <a:gd name="connsiteY1092" fmla="*/ 154672 h 382890"/>
                <a:gd name="connsiteX1093" fmla="*/ 2723331 w 3451040"/>
                <a:gd name="connsiteY1093" fmla="*/ 156472 h 382890"/>
                <a:gd name="connsiteX1094" fmla="*/ 2724019 w 3451040"/>
                <a:gd name="connsiteY1094" fmla="*/ 160494 h 382890"/>
                <a:gd name="connsiteX1095" fmla="*/ 2729418 w 3451040"/>
                <a:gd name="connsiteY1095" fmla="*/ 165787 h 382890"/>
                <a:gd name="connsiteX1096" fmla="*/ 2736615 w 3451040"/>
                <a:gd name="connsiteY1096" fmla="*/ 165469 h 382890"/>
                <a:gd name="connsiteX1097" fmla="*/ 2737939 w 3451040"/>
                <a:gd name="connsiteY1097" fmla="*/ 164146 h 382890"/>
                <a:gd name="connsiteX1098" fmla="*/ 2739950 w 3451040"/>
                <a:gd name="connsiteY1098" fmla="*/ 162558 h 382890"/>
                <a:gd name="connsiteX1099" fmla="*/ 2750588 w 3451040"/>
                <a:gd name="connsiteY1099" fmla="*/ 155043 h 382890"/>
                <a:gd name="connsiteX1100" fmla="*/ 2758314 w 3451040"/>
                <a:gd name="connsiteY1100" fmla="*/ 143294 h 382890"/>
                <a:gd name="connsiteX1101" fmla="*/ 2758526 w 3451040"/>
                <a:gd name="connsiteY1101" fmla="*/ 133873 h 382890"/>
                <a:gd name="connsiteX1102" fmla="*/ 2739685 w 3451040"/>
                <a:gd name="connsiteY1102" fmla="*/ 117519 h 382890"/>
                <a:gd name="connsiteX1103" fmla="*/ 2735557 w 3451040"/>
                <a:gd name="connsiteY1103" fmla="*/ 117731 h 382890"/>
                <a:gd name="connsiteX1104" fmla="*/ 1034350 w 3451040"/>
                <a:gd name="connsiteY1104" fmla="*/ 329112 h 382890"/>
                <a:gd name="connsiteX1105" fmla="*/ 1076743 w 3451040"/>
                <a:gd name="connsiteY1105" fmla="*/ 61790 h 382890"/>
                <a:gd name="connsiteX1106" fmla="*/ 1077854 w 3451040"/>
                <a:gd name="connsiteY1106" fmla="*/ 57291 h 382890"/>
                <a:gd name="connsiteX1107" fmla="*/ 1081241 w 3451040"/>
                <a:gd name="connsiteY1107" fmla="*/ 46177 h 382890"/>
                <a:gd name="connsiteX1108" fmla="*/ 1086163 w 3451040"/>
                <a:gd name="connsiteY1108" fmla="*/ 39985 h 382890"/>
                <a:gd name="connsiteX1109" fmla="*/ 1139300 w 3451040"/>
                <a:gd name="connsiteY1109" fmla="*/ 43108 h 382890"/>
                <a:gd name="connsiteX1110" fmla="*/ 1152954 w 3451040"/>
                <a:gd name="connsiteY1110" fmla="*/ 47606 h 382890"/>
                <a:gd name="connsiteX1111" fmla="*/ 1171478 w 3451040"/>
                <a:gd name="connsiteY1111" fmla="*/ 53216 h 382890"/>
                <a:gd name="connsiteX1112" fmla="*/ 1190001 w 3451040"/>
                <a:gd name="connsiteY1112" fmla="*/ 54328 h 382890"/>
                <a:gd name="connsiteX1113" fmla="*/ 1201221 w 3451040"/>
                <a:gd name="connsiteY1113" fmla="*/ 47606 h 382890"/>
                <a:gd name="connsiteX1114" fmla="*/ 1205350 w 3451040"/>
                <a:gd name="connsiteY1114" fmla="*/ 35963 h 382890"/>
                <a:gd name="connsiteX1115" fmla="*/ 1195823 w 3451040"/>
                <a:gd name="connsiteY1115" fmla="*/ 26754 h 382890"/>
                <a:gd name="connsiteX1116" fmla="*/ 1153325 w 3451040"/>
                <a:gd name="connsiteY1116" fmla="*/ 20932 h 382890"/>
                <a:gd name="connsiteX1117" fmla="*/ 1083464 w 3451040"/>
                <a:gd name="connsiteY1117" fmla="*/ 21832 h 382890"/>
                <a:gd name="connsiteX1118" fmla="*/ 1076161 w 3451040"/>
                <a:gd name="connsiteY1118" fmla="*/ 5902 h 382890"/>
                <a:gd name="connsiteX1119" fmla="*/ 1059436 w 3451040"/>
                <a:gd name="connsiteY1119" fmla="*/ 3890 h 382890"/>
                <a:gd name="connsiteX1120" fmla="*/ 1040172 w 3451040"/>
                <a:gd name="connsiteY1120" fmla="*/ 26542 h 382890"/>
                <a:gd name="connsiteX1121" fmla="*/ 941732 w 3451040"/>
                <a:gd name="connsiteY1121" fmla="*/ 49882 h 382890"/>
                <a:gd name="connsiteX1122" fmla="*/ 940409 w 3451040"/>
                <a:gd name="connsiteY1122" fmla="*/ 50305 h 382890"/>
                <a:gd name="connsiteX1123" fmla="*/ 926755 w 3451040"/>
                <a:gd name="connsiteY1123" fmla="*/ 54222 h 382890"/>
                <a:gd name="connsiteX1124" fmla="*/ 912835 w 3451040"/>
                <a:gd name="connsiteY1124" fmla="*/ 54804 h 382890"/>
                <a:gd name="connsiteX1125" fmla="*/ 905426 w 3451040"/>
                <a:gd name="connsiteY1125" fmla="*/ 55016 h 382890"/>
                <a:gd name="connsiteX1126" fmla="*/ 897805 w 3451040"/>
                <a:gd name="connsiteY1126" fmla="*/ 61737 h 382890"/>
                <a:gd name="connsiteX1127" fmla="*/ 896217 w 3451040"/>
                <a:gd name="connsiteY1127" fmla="*/ 75550 h 382890"/>
                <a:gd name="connsiteX1128" fmla="*/ 901351 w 3451040"/>
                <a:gd name="connsiteY1128" fmla="*/ 86664 h 382890"/>
                <a:gd name="connsiteX1129" fmla="*/ 929613 w 3451040"/>
                <a:gd name="connsiteY1129" fmla="*/ 85765 h 382890"/>
                <a:gd name="connsiteX1130" fmla="*/ 974334 w 3451040"/>
                <a:gd name="connsiteY1130" fmla="*/ 63589 h 382890"/>
                <a:gd name="connsiteX1131" fmla="*/ 1026464 w 3451040"/>
                <a:gd name="connsiteY1131" fmla="*/ 50146 h 382890"/>
                <a:gd name="connsiteX1132" fmla="*/ 1026676 w 3451040"/>
                <a:gd name="connsiteY1132" fmla="*/ 50146 h 382890"/>
                <a:gd name="connsiteX1133" fmla="*/ 1029164 w 3451040"/>
                <a:gd name="connsiteY1133" fmla="*/ 49935 h 382890"/>
                <a:gd name="connsiteX1134" fmla="*/ 1031651 w 3451040"/>
                <a:gd name="connsiteY1134" fmla="*/ 50729 h 382890"/>
                <a:gd name="connsiteX1135" fmla="*/ 1032974 w 3451040"/>
                <a:gd name="connsiteY1135" fmla="*/ 53745 h 382890"/>
                <a:gd name="connsiteX1136" fmla="*/ 1031175 w 3451040"/>
                <a:gd name="connsiteY1136" fmla="*/ 63854 h 382890"/>
                <a:gd name="connsiteX1137" fmla="*/ 1007094 w 3451040"/>
                <a:gd name="connsiteY1137" fmla="*/ 210084 h 382890"/>
                <a:gd name="connsiteX1138" fmla="*/ 1009899 w 3451040"/>
                <a:gd name="connsiteY1138" fmla="*/ 342396 h 382890"/>
                <a:gd name="connsiteX1139" fmla="*/ 1016621 w 3451040"/>
                <a:gd name="connsiteY1139" fmla="*/ 352716 h 382890"/>
                <a:gd name="connsiteX1140" fmla="*/ 1027946 w 3451040"/>
                <a:gd name="connsiteY1140" fmla="*/ 356527 h 382890"/>
                <a:gd name="connsiteX1141" fmla="*/ 1035673 w 3451040"/>
                <a:gd name="connsiteY1141" fmla="*/ 346206 h 382890"/>
                <a:gd name="connsiteX1142" fmla="*/ 1035250 w 3451040"/>
                <a:gd name="connsiteY1142" fmla="*/ 335886 h 382890"/>
                <a:gd name="connsiteX1143" fmla="*/ 1034350 w 3451040"/>
                <a:gd name="connsiteY1143" fmla="*/ 329165 h 38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Lst>
              <a:rect l="l" t="t" r="r" b="b"/>
              <a:pathLst>
                <a:path w="3451040" h="382890">
                  <a:moveTo>
                    <a:pt x="2318988" y="254012"/>
                  </a:moveTo>
                  <a:cubicBezTo>
                    <a:pt x="2318988" y="254012"/>
                    <a:pt x="2318988" y="253906"/>
                    <a:pt x="2318988" y="253853"/>
                  </a:cubicBezTo>
                  <a:lnTo>
                    <a:pt x="2319147" y="254223"/>
                  </a:lnTo>
                  <a:lnTo>
                    <a:pt x="2318935" y="254012"/>
                  </a:lnTo>
                  <a:close/>
                  <a:moveTo>
                    <a:pt x="2539895" y="184734"/>
                  </a:moveTo>
                  <a:cubicBezTo>
                    <a:pt x="2540318" y="185792"/>
                    <a:pt x="2540583" y="187062"/>
                    <a:pt x="2540583" y="188544"/>
                  </a:cubicBezTo>
                  <a:cubicBezTo>
                    <a:pt x="2540742" y="190185"/>
                    <a:pt x="2541006" y="191455"/>
                    <a:pt x="2541483" y="192355"/>
                  </a:cubicBezTo>
                  <a:cubicBezTo>
                    <a:pt x="2541906" y="193254"/>
                    <a:pt x="2542435" y="194101"/>
                    <a:pt x="2542964" y="194842"/>
                  </a:cubicBezTo>
                  <a:cubicBezTo>
                    <a:pt x="2543494" y="195583"/>
                    <a:pt x="2544182" y="196112"/>
                    <a:pt x="2545082" y="196430"/>
                  </a:cubicBezTo>
                  <a:cubicBezTo>
                    <a:pt x="2546405" y="196853"/>
                    <a:pt x="2547675" y="196747"/>
                    <a:pt x="2548892" y="196007"/>
                  </a:cubicBezTo>
                  <a:cubicBezTo>
                    <a:pt x="2551115" y="194789"/>
                    <a:pt x="2552809" y="192990"/>
                    <a:pt x="2553920" y="190502"/>
                  </a:cubicBezTo>
                  <a:cubicBezTo>
                    <a:pt x="2555031" y="188015"/>
                    <a:pt x="2555772" y="185633"/>
                    <a:pt x="2556037" y="183199"/>
                  </a:cubicBezTo>
                  <a:cubicBezTo>
                    <a:pt x="2556619" y="180658"/>
                    <a:pt x="2556778" y="178171"/>
                    <a:pt x="2556460" y="175789"/>
                  </a:cubicBezTo>
                  <a:cubicBezTo>
                    <a:pt x="2556143" y="173408"/>
                    <a:pt x="2555137" y="171291"/>
                    <a:pt x="2553338" y="169491"/>
                  </a:cubicBezTo>
                  <a:cubicBezTo>
                    <a:pt x="2549898" y="166369"/>
                    <a:pt x="2545929" y="164940"/>
                    <a:pt x="2541430" y="165257"/>
                  </a:cubicBezTo>
                  <a:cubicBezTo>
                    <a:pt x="2531268" y="167374"/>
                    <a:pt x="2522748" y="172667"/>
                    <a:pt x="2515867" y="181188"/>
                  </a:cubicBezTo>
                  <a:cubicBezTo>
                    <a:pt x="2513909" y="183305"/>
                    <a:pt x="2511263" y="186533"/>
                    <a:pt x="2507928" y="190926"/>
                  </a:cubicBezTo>
                  <a:cubicBezTo>
                    <a:pt x="2504541" y="195319"/>
                    <a:pt x="2501683" y="199182"/>
                    <a:pt x="2499302" y="202463"/>
                  </a:cubicBezTo>
                  <a:cubicBezTo>
                    <a:pt x="2498085" y="203945"/>
                    <a:pt x="2497291" y="205057"/>
                    <a:pt x="2496814" y="205850"/>
                  </a:cubicBezTo>
                  <a:cubicBezTo>
                    <a:pt x="2496497" y="204210"/>
                    <a:pt x="2496656" y="201722"/>
                    <a:pt x="2497238" y="198335"/>
                  </a:cubicBezTo>
                  <a:cubicBezTo>
                    <a:pt x="2497820" y="194948"/>
                    <a:pt x="2498561" y="191561"/>
                    <a:pt x="2499461" y="188121"/>
                  </a:cubicBezTo>
                  <a:cubicBezTo>
                    <a:pt x="2500360" y="184257"/>
                    <a:pt x="2500943" y="181293"/>
                    <a:pt x="2501260" y="179388"/>
                  </a:cubicBezTo>
                  <a:cubicBezTo>
                    <a:pt x="2501683" y="176424"/>
                    <a:pt x="2501260" y="173567"/>
                    <a:pt x="2499937" y="170867"/>
                  </a:cubicBezTo>
                  <a:cubicBezTo>
                    <a:pt x="2497079" y="165787"/>
                    <a:pt x="2493004" y="162188"/>
                    <a:pt x="2487606" y="160124"/>
                  </a:cubicBezTo>
                  <a:cubicBezTo>
                    <a:pt x="2483848" y="158642"/>
                    <a:pt x="2480143" y="158113"/>
                    <a:pt x="2476386" y="158536"/>
                  </a:cubicBezTo>
                  <a:cubicBezTo>
                    <a:pt x="2474427" y="158959"/>
                    <a:pt x="2472998" y="159912"/>
                    <a:pt x="2472152" y="161341"/>
                  </a:cubicBezTo>
                  <a:cubicBezTo>
                    <a:pt x="2471252" y="162770"/>
                    <a:pt x="2470670" y="164358"/>
                    <a:pt x="2470352" y="166157"/>
                  </a:cubicBezTo>
                  <a:cubicBezTo>
                    <a:pt x="2469135" y="171079"/>
                    <a:pt x="2467970" y="176001"/>
                    <a:pt x="2466753" y="180976"/>
                  </a:cubicBezTo>
                  <a:cubicBezTo>
                    <a:pt x="2464636" y="189814"/>
                    <a:pt x="2462572" y="198706"/>
                    <a:pt x="2460455" y="207650"/>
                  </a:cubicBezTo>
                  <a:cubicBezTo>
                    <a:pt x="2459344" y="212678"/>
                    <a:pt x="2458444" y="217653"/>
                    <a:pt x="2457650" y="222680"/>
                  </a:cubicBezTo>
                  <a:cubicBezTo>
                    <a:pt x="2448759" y="243004"/>
                    <a:pt x="2438333" y="260363"/>
                    <a:pt x="2426478" y="274652"/>
                  </a:cubicBezTo>
                  <a:cubicBezTo>
                    <a:pt x="2414464" y="289154"/>
                    <a:pt x="2402979" y="296246"/>
                    <a:pt x="2392077" y="295981"/>
                  </a:cubicBezTo>
                  <a:cubicBezTo>
                    <a:pt x="2387313" y="294764"/>
                    <a:pt x="2385620" y="288677"/>
                    <a:pt x="2387049" y="277616"/>
                  </a:cubicBezTo>
                  <a:cubicBezTo>
                    <a:pt x="2388478" y="266555"/>
                    <a:pt x="2391389" y="254118"/>
                    <a:pt x="2395781" y="240304"/>
                  </a:cubicBezTo>
                  <a:cubicBezTo>
                    <a:pt x="2400174" y="226491"/>
                    <a:pt x="2404408" y="215006"/>
                    <a:pt x="2408430" y="205903"/>
                  </a:cubicBezTo>
                  <a:cubicBezTo>
                    <a:pt x="2408748" y="205004"/>
                    <a:pt x="2409013" y="204210"/>
                    <a:pt x="2409330" y="203416"/>
                  </a:cubicBezTo>
                  <a:cubicBezTo>
                    <a:pt x="2410547" y="201034"/>
                    <a:pt x="2411447" y="199023"/>
                    <a:pt x="2412029" y="197383"/>
                  </a:cubicBezTo>
                  <a:cubicBezTo>
                    <a:pt x="2412611" y="195742"/>
                    <a:pt x="2413088" y="193942"/>
                    <a:pt x="2413352" y="191984"/>
                  </a:cubicBezTo>
                  <a:cubicBezTo>
                    <a:pt x="2413670" y="190026"/>
                    <a:pt x="2413935" y="187327"/>
                    <a:pt x="2414252" y="183887"/>
                  </a:cubicBezTo>
                  <a:cubicBezTo>
                    <a:pt x="2414570" y="177165"/>
                    <a:pt x="2412664" y="171502"/>
                    <a:pt x="2408536" y="166951"/>
                  </a:cubicBezTo>
                  <a:cubicBezTo>
                    <a:pt x="2404408" y="162399"/>
                    <a:pt x="2399698" y="160865"/>
                    <a:pt x="2394300" y="162347"/>
                  </a:cubicBezTo>
                  <a:cubicBezTo>
                    <a:pt x="2393400" y="162770"/>
                    <a:pt x="2392341" y="163670"/>
                    <a:pt x="2391071" y="164940"/>
                  </a:cubicBezTo>
                  <a:cubicBezTo>
                    <a:pt x="2389801" y="166210"/>
                    <a:pt x="2388690" y="167480"/>
                    <a:pt x="2387684" y="168750"/>
                  </a:cubicBezTo>
                  <a:cubicBezTo>
                    <a:pt x="2386731" y="170021"/>
                    <a:pt x="2386149" y="170814"/>
                    <a:pt x="2385990" y="171079"/>
                  </a:cubicBezTo>
                  <a:cubicBezTo>
                    <a:pt x="2382233" y="176477"/>
                    <a:pt x="2376252" y="184416"/>
                    <a:pt x="2368049" y="194948"/>
                  </a:cubicBezTo>
                  <a:cubicBezTo>
                    <a:pt x="2359846" y="205480"/>
                    <a:pt x="2351166" y="216277"/>
                    <a:pt x="2342010" y="227232"/>
                  </a:cubicBezTo>
                  <a:cubicBezTo>
                    <a:pt x="2332960" y="238134"/>
                    <a:pt x="2325286" y="246973"/>
                    <a:pt x="2319041" y="253694"/>
                  </a:cubicBezTo>
                  <a:cubicBezTo>
                    <a:pt x="2325180" y="232895"/>
                    <a:pt x="2335289" y="215377"/>
                    <a:pt x="2349419" y="201140"/>
                  </a:cubicBezTo>
                  <a:cubicBezTo>
                    <a:pt x="2351060" y="199341"/>
                    <a:pt x="2352754" y="197965"/>
                    <a:pt x="2354447" y="197012"/>
                  </a:cubicBezTo>
                  <a:cubicBezTo>
                    <a:pt x="2356141" y="196059"/>
                    <a:pt x="2358205" y="195689"/>
                    <a:pt x="2360639" y="196007"/>
                  </a:cubicBezTo>
                  <a:cubicBezTo>
                    <a:pt x="2363021" y="196324"/>
                    <a:pt x="2364609" y="195530"/>
                    <a:pt x="2365350" y="193678"/>
                  </a:cubicBezTo>
                  <a:cubicBezTo>
                    <a:pt x="2366091" y="191825"/>
                    <a:pt x="2365879" y="189550"/>
                    <a:pt x="2364662" y="186851"/>
                  </a:cubicBezTo>
                  <a:cubicBezTo>
                    <a:pt x="2363180" y="183993"/>
                    <a:pt x="2360534" y="181452"/>
                    <a:pt x="2356723" y="179124"/>
                  </a:cubicBezTo>
                  <a:cubicBezTo>
                    <a:pt x="2352913" y="176795"/>
                    <a:pt x="2348626" y="175525"/>
                    <a:pt x="2343915" y="175207"/>
                  </a:cubicBezTo>
                  <a:cubicBezTo>
                    <a:pt x="2339205" y="174890"/>
                    <a:pt x="2334812" y="176477"/>
                    <a:pt x="2330790" y="179917"/>
                  </a:cubicBezTo>
                  <a:cubicBezTo>
                    <a:pt x="2318353" y="191137"/>
                    <a:pt x="2309250" y="203945"/>
                    <a:pt x="2303428" y="218394"/>
                  </a:cubicBezTo>
                  <a:cubicBezTo>
                    <a:pt x="2297606" y="232842"/>
                    <a:pt x="2294166" y="249302"/>
                    <a:pt x="2293108" y="267825"/>
                  </a:cubicBezTo>
                  <a:cubicBezTo>
                    <a:pt x="2292790" y="274547"/>
                    <a:pt x="2294378" y="280739"/>
                    <a:pt x="2297818" y="286349"/>
                  </a:cubicBezTo>
                  <a:cubicBezTo>
                    <a:pt x="2301258" y="291959"/>
                    <a:pt x="2305915" y="295081"/>
                    <a:pt x="2311737" y="295663"/>
                  </a:cubicBezTo>
                  <a:cubicBezTo>
                    <a:pt x="2314701" y="295822"/>
                    <a:pt x="2317506" y="294922"/>
                    <a:pt x="2320046" y="292964"/>
                  </a:cubicBezTo>
                  <a:cubicBezTo>
                    <a:pt x="2322587" y="291006"/>
                    <a:pt x="2324704" y="288624"/>
                    <a:pt x="2326344" y="285767"/>
                  </a:cubicBezTo>
                  <a:cubicBezTo>
                    <a:pt x="2338147" y="266767"/>
                    <a:pt x="2346561" y="253430"/>
                    <a:pt x="2351589" y="245756"/>
                  </a:cubicBezTo>
                  <a:cubicBezTo>
                    <a:pt x="2356617" y="238082"/>
                    <a:pt x="2358999" y="234377"/>
                    <a:pt x="2358893" y="234641"/>
                  </a:cubicBezTo>
                  <a:cubicBezTo>
                    <a:pt x="2356511" y="249302"/>
                    <a:pt x="2355135" y="261527"/>
                    <a:pt x="2354765" y="271318"/>
                  </a:cubicBezTo>
                  <a:cubicBezTo>
                    <a:pt x="2354394" y="281109"/>
                    <a:pt x="2355559" y="290053"/>
                    <a:pt x="2358258" y="298098"/>
                  </a:cubicBezTo>
                  <a:cubicBezTo>
                    <a:pt x="2363180" y="311382"/>
                    <a:pt x="2372706" y="318209"/>
                    <a:pt x="2386731" y="318527"/>
                  </a:cubicBezTo>
                  <a:cubicBezTo>
                    <a:pt x="2399116" y="318209"/>
                    <a:pt x="2412558" y="310694"/>
                    <a:pt x="2427007" y="295981"/>
                  </a:cubicBezTo>
                  <a:cubicBezTo>
                    <a:pt x="2436480" y="286349"/>
                    <a:pt x="2445742" y="272535"/>
                    <a:pt x="2454951" y="254647"/>
                  </a:cubicBezTo>
                  <a:cubicBezTo>
                    <a:pt x="2454739" y="264914"/>
                    <a:pt x="2455163" y="275235"/>
                    <a:pt x="2456274" y="285555"/>
                  </a:cubicBezTo>
                  <a:cubicBezTo>
                    <a:pt x="2456592" y="292594"/>
                    <a:pt x="2458762" y="298945"/>
                    <a:pt x="2462784" y="304608"/>
                  </a:cubicBezTo>
                  <a:cubicBezTo>
                    <a:pt x="2464425" y="306566"/>
                    <a:pt x="2466542" y="308207"/>
                    <a:pt x="2469188" y="309530"/>
                  </a:cubicBezTo>
                  <a:cubicBezTo>
                    <a:pt x="2471781" y="310853"/>
                    <a:pt x="2474374" y="310959"/>
                    <a:pt x="2476915" y="309741"/>
                  </a:cubicBezTo>
                  <a:cubicBezTo>
                    <a:pt x="2478873" y="308524"/>
                    <a:pt x="2480143" y="306566"/>
                    <a:pt x="2480725" y="303814"/>
                  </a:cubicBezTo>
                  <a:cubicBezTo>
                    <a:pt x="2481308" y="301062"/>
                    <a:pt x="2481625" y="298310"/>
                    <a:pt x="2481625" y="295610"/>
                  </a:cubicBezTo>
                  <a:cubicBezTo>
                    <a:pt x="2481784" y="294711"/>
                    <a:pt x="2481837" y="293917"/>
                    <a:pt x="2481837" y="293123"/>
                  </a:cubicBezTo>
                  <a:cubicBezTo>
                    <a:pt x="2483160" y="277881"/>
                    <a:pt x="2486706" y="263168"/>
                    <a:pt x="2492475" y="248931"/>
                  </a:cubicBezTo>
                  <a:cubicBezTo>
                    <a:pt x="2498243" y="234747"/>
                    <a:pt x="2505282" y="221252"/>
                    <a:pt x="2513644" y="208550"/>
                  </a:cubicBezTo>
                  <a:cubicBezTo>
                    <a:pt x="2516767" y="203786"/>
                    <a:pt x="2520207" y="199182"/>
                    <a:pt x="2523859" y="194736"/>
                  </a:cubicBezTo>
                  <a:cubicBezTo>
                    <a:pt x="2527511" y="190344"/>
                    <a:pt x="2531903" y="186851"/>
                    <a:pt x="2536984" y="184310"/>
                  </a:cubicBezTo>
                  <a:cubicBezTo>
                    <a:pt x="2538466" y="183569"/>
                    <a:pt x="2539472" y="183728"/>
                    <a:pt x="2539895" y="184734"/>
                  </a:cubicBezTo>
                  <a:moveTo>
                    <a:pt x="1849388" y="254012"/>
                  </a:moveTo>
                  <a:cubicBezTo>
                    <a:pt x="1849388" y="254012"/>
                    <a:pt x="1849388" y="253906"/>
                    <a:pt x="1849388" y="253853"/>
                  </a:cubicBezTo>
                  <a:lnTo>
                    <a:pt x="1849547" y="254223"/>
                  </a:lnTo>
                  <a:lnTo>
                    <a:pt x="1849335" y="254012"/>
                  </a:lnTo>
                  <a:close/>
                  <a:moveTo>
                    <a:pt x="2119621" y="159594"/>
                  </a:moveTo>
                  <a:cubicBezTo>
                    <a:pt x="2113058" y="151973"/>
                    <a:pt x="2105808" y="149380"/>
                    <a:pt x="2097869" y="151867"/>
                  </a:cubicBezTo>
                  <a:cubicBezTo>
                    <a:pt x="2089930" y="154355"/>
                    <a:pt x="2082680" y="159753"/>
                    <a:pt x="2076117" y="168115"/>
                  </a:cubicBezTo>
                  <a:cubicBezTo>
                    <a:pt x="2060399" y="188915"/>
                    <a:pt x="2046532" y="212678"/>
                    <a:pt x="2034413" y="239405"/>
                  </a:cubicBezTo>
                  <a:cubicBezTo>
                    <a:pt x="2033089" y="242263"/>
                    <a:pt x="2031819" y="243956"/>
                    <a:pt x="2030602" y="244538"/>
                  </a:cubicBezTo>
                  <a:cubicBezTo>
                    <a:pt x="2029385" y="245120"/>
                    <a:pt x="2028803" y="243480"/>
                    <a:pt x="2028803" y="239616"/>
                  </a:cubicBezTo>
                  <a:cubicBezTo>
                    <a:pt x="2028803" y="238558"/>
                    <a:pt x="2029596" y="233848"/>
                    <a:pt x="2031184" y="225485"/>
                  </a:cubicBezTo>
                  <a:cubicBezTo>
                    <a:pt x="2032772" y="217123"/>
                    <a:pt x="2034730" y="207703"/>
                    <a:pt x="2037112" y="197224"/>
                  </a:cubicBezTo>
                  <a:cubicBezTo>
                    <a:pt x="2039493" y="186745"/>
                    <a:pt x="2041981" y="177853"/>
                    <a:pt x="2044521" y="170550"/>
                  </a:cubicBezTo>
                  <a:cubicBezTo>
                    <a:pt x="2048385" y="156948"/>
                    <a:pt x="2044362" y="146787"/>
                    <a:pt x="2032401" y="140065"/>
                  </a:cubicBezTo>
                  <a:cubicBezTo>
                    <a:pt x="2029543" y="138583"/>
                    <a:pt x="2026474" y="137948"/>
                    <a:pt x="2023193" y="138160"/>
                  </a:cubicBezTo>
                  <a:cubicBezTo>
                    <a:pt x="2019911" y="138372"/>
                    <a:pt x="2016842" y="139007"/>
                    <a:pt x="2013984" y="140065"/>
                  </a:cubicBezTo>
                  <a:cubicBezTo>
                    <a:pt x="2010544" y="141388"/>
                    <a:pt x="2008056" y="143505"/>
                    <a:pt x="2006468" y="146363"/>
                  </a:cubicBezTo>
                  <a:cubicBezTo>
                    <a:pt x="2004881" y="149221"/>
                    <a:pt x="2003716" y="152344"/>
                    <a:pt x="2002975" y="155784"/>
                  </a:cubicBezTo>
                  <a:cubicBezTo>
                    <a:pt x="2002975" y="155943"/>
                    <a:pt x="2002922" y="156101"/>
                    <a:pt x="2002764" y="156207"/>
                  </a:cubicBezTo>
                  <a:lnTo>
                    <a:pt x="2002764" y="156631"/>
                  </a:lnTo>
                  <a:cubicBezTo>
                    <a:pt x="2002446" y="157372"/>
                    <a:pt x="2002234" y="158113"/>
                    <a:pt x="2002076" y="158854"/>
                  </a:cubicBezTo>
                  <a:cubicBezTo>
                    <a:pt x="1999218" y="169491"/>
                    <a:pt x="1996624" y="180182"/>
                    <a:pt x="1994243" y="190926"/>
                  </a:cubicBezTo>
                  <a:cubicBezTo>
                    <a:pt x="1991861" y="201458"/>
                    <a:pt x="1989797" y="212096"/>
                    <a:pt x="1987998" y="222733"/>
                  </a:cubicBezTo>
                  <a:cubicBezTo>
                    <a:pt x="1979106" y="243004"/>
                    <a:pt x="1968733" y="260257"/>
                    <a:pt x="1956878" y="274547"/>
                  </a:cubicBezTo>
                  <a:cubicBezTo>
                    <a:pt x="1944864" y="289048"/>
                    <a:pt x="1933380" y="296140"/>
                    <a:pt x="1922477" y="295875"/>
                  </a:cubicBezTo>
                  <a:cubicBezTo>
                    <a:pt x="1917714" y="294658"/>
                    <a:pt x="1916020" y="288572"/>
                    <a:pt x="1917449" y="277510"/>
                  </a:cubicBezTo>
                  <a:cubicBezTo>
                    <a:pt x="1918878" y="266449"/>
                    <a:pt x="1921789" y="254012"/>
                    <a:pt x="1926182" y="240199"/>
                  </a:cubicBezTo>
                  <a:cubicBezTo>
                    <a:pt x="1930575" y="226385"/>
                    <a:pt x="1934809" y="214901"/>
                    <a:pt x="1938831" y="205798"/>
                  </a:cubicBezTo>
                  <a:cubicBezTo>
                    <a:pt x="1939148" y="204898"/>
                    <a:pt x="1939413" y="204104"/>
                    <a:pt x="1939730" y="203310"/>
                  </a:cubicBezTo>
                  <a:cubicBezTo>
                    <a:pt x="1940948" y="200928"/>
                    <a:pt x="1941848" y="198917"/>
                    <a:pt x="1942430" y="197277"/>
                  </a:cubicBezTo>
                  <a:cubicBezTo>
                    <a:pt x="1943012" y="195636"/>
                    <a:pt x="1943488" y="193837"/>
                    <a:pt x="1943753" y="191878"/>
                  </a:cubicBezTo>
                  <a:cubicBezTo>
                    <a:pt x="1944070" y="189920"/>
                    <a:pt x="1944335" y="187221"/>
                    <a:pt x="1944653" y="183781"/>
                  </a:cubicBezTo>
                  <a:cubicBezTo>
                    <a:pt x="1944970" y="177060"/>
                    <a:pt x="1943065" y="171397"/>
                    <a:pt x="1938937" y="166845"/>
                  </a:cubicBezTo>
                  <a:cubicBezTo>
                    <a:pt x="1934809" y="162294"/>
                    <a:pt x="1930098" y="160759"/>
                    <a:pt x="1924700" y="162241"/>
                  </a:cubicBezTo>
                  <a:cubicBezTo>
                    <a:pt x="1923800" y="162664"/>
                    <a:pt x="1922742" y="163564"/>
                    <a:pt x="1921472" y="164834"/>
                  </a:cubicBezTo>
                  <a:cubicBezTo>
                    <a:pt x="1920201" y="166104"/>
                    <a:pt x="1919090" y="167374"/>
                    <a:pt x="1918084" y="168645"/>
                  </a:cubicBezTo>
                  <a:cubicBezTo>
                    <a:pt x="1917132" y="169915"/>
                    <a:pt x="1916549" y="170709"/>
                    <a:pt x="1916391" y="170973"/>
                  </a:cubicBezTo>
                  <a:cubicBezTo>
                    <a:pt x="1912633" y="176372"/>
                    <a:pt x="1906653" y="184310"/>
                    <a:pt x="1898449" y="194842"/>
                  </a:cubicBezTo>
                  <a:cubicBezTo>
                    <a:pt x="1890246" y="205374"/>
                    <a:pt x="1881566" y="216171"/>
                    <a:pt x="1872410" y="227126"/>
                  </a:cubicBezTo>
                  <a:cubicBezTo>
                    <a:pt x="1863360" y="238029"/>
                    <a:pt x="1855686" y="246867"/>
                    <a:pt x="1849441" y="253588"/>
                  </a:cubicBezTo>
                  <a:cubicBezTo>
                    <a:pt x="1855580" y="232789"/>
                    <a:pt x="1865689" y="215271"/>
                    <a:pt x="1879820" y="201034"/>
                  </a:cubicBezTo>
                  <a:cubicBezTo>
                    <a:pt x="1881461" y="199235"/>
                    <a:pt x="1883154" y="197859"/>
                    <a:pt x="1884848" y="196906"/>
                  </a:cubicBezTo>
                  <a:cubicBezTo>
                    <a:pt x="1886541" y="195954"/>
                    <a:pt x="1888605" y="195583"/>
                    <a:pt x="1891040" y="195901"/>
                  </a:cubicBezTo>
                  <a:cubicBezTo>
                    <a:pt x="1893421" y="196218"/>
                    <a:pt x="1895009" y="195424"/>
                    <a:pt x="1895750" y="193572"/>
                  </a:cubicBezTo>
                  <a:cubicBezTo>
                    <a:pt x="1896491" y="191720"/>
                    <a:pt x="1896279" y="189444"/>
                    <a:pt x="1895062" y="186745"/>
                  </a:cubicBezTo>
                  <a:cubicBezTo>
                    <a:pt x="1893580" y="183887"/>
                    <a:pt x="1890934" y="181346"/>
                    <a:pt x="1887123" y="179018"/>
                  </a:cubicBezTo>
                  <a:cubicBezTo>
                    <a:pt x="1883313" y="176689"/>
                    <a:pt x="1879026" y="175419"/>
                    <a:pt x="1874316" y="175101"/>
                  </a:cubicBezTo>
                  <a:cubicBezTo>
                    <a:pt x="1869605" y="174784"/>
                    <a:pt x="1865213" y="176372"/>
                    <a:pt x="1861190" y="179812"/>
                  </a:cubicBezTo>
                  <a:cubicBezTo>
                    <a:pt x="1848753" y="191032"/>
                    <a:pt x="1839650" y="203839"/>
                    <a:pt x="1833829" y="218288"/>
                  </a:cubicBezTo>
                  <a:cubicBezTo>
                    <a:pt x="1828007" y="232736"/>
                    <a:pt x="1824567" y="249196"/>
                    <a:pt x="1823508" y="267719"/>
                  </a:cubicBezTo>
                  <a:cubicBezTo>
                    <a:pt x="1823191" y="274441"/>
                    <a:pt x="1824778" y="280633"/>
                    <a:pt x="1828219" y="286243"/>
                  </a:cubicBezTo>
                  <a:cubicBezTo>
                    <a:pt x="1831659" y="291853"/>
                    <a:pt x="1836316" y="294975"/>
                    <a:pt x="1842138" y="295558"/>
                  </a:cubicBezTo>
                  <a:cubicBezTo>
                    <a:pt x="1845101" y="295716"/>
                    <a:pt x="1847906" y="294817"/>
                    <a:pt x="1850447" y="292858"/>
                  </a:cubicBezTo>
                  <a:cubicBezTo>
                    <a:pt x="1852987" y="290900"/>
                    <a:pt x="1855104" y="288519"/>
                    <a:pt x="1856745" y="285661"/>
                  </a:cubicBezTo>
                  <a:cubicBezTo>
                    <a:pt x="1868547" y="266661"/>
                    <a:pt x="1876962" y="253324"/>
                    <a:pt x="1881990" y="245650"/>
                  </a:cubicBezTo>
                  <a:cubicBezTo>
                    <a:pt x="1887018" y="237976"/>
                    <a:pt x="1889399" y="234271"/>
                    <a:pt x="1889293" y="234536"/>
                  </a:cubicBezTo>
                  <a:cubicBezTo>
                    <a:pt x="1886912" y="249196"/>
                    <a:pt x="1885536" y="261421"/>
                    <a:pt x="1885165" y="271212"/>
                  </a:cubicBezTo>
                  <a:cubicBezTo>
                    <a:pt x="1884795" y="281003"/>
                    <a:pt x="1885959" y="289948"/>
                    <a:pt x="1888658" y="297992"/>
                  </a:cubicBezTo>
                  <a:cubicBezTo>
                    <a:pt x="1893580" y="311276"/>
                    <a:pt x="1903107" y="318103"/>
                    <a:pt x="1917132" y="318421"/>
                  </a:cubicBezTo>
                  <a:cubicBezTo>
                    <a:pt x="1929516" y="318103"/>
                    <a:pt x="1942959" y="310588"/>
                    <a:pt x="1957407" y="295875"/>
                  </a:cubicBezTo>
                  <a:cubicBezTo>
                    <a:pt x="1966193" y="286878"/>
                    <a:pt x="1974872" y="274335"/>
                    <a:pt x="1983393" y="258193"/>
                  </a:cubicBezTo>
                  <a:cubicBezTo>
                    <a:pt x="1983129" y="261051"/>
                    <a:pt x="1982864" y="263962"/>
                    <a:pt x="1982599" y="266820"/>
                  </a:cubicBezTo>
                  <a:cubicBezTo>
                    <a:pt x="1982282" y="268937"/>
                    <a:pt x="1982070" y="271001"/>
                    <a:pt x="1981911" y="273118"/>
                  </a:cubicBezTo>
                  <a:cubicBezTo>
                    <a:pt x="1980694" y="283861"/>
                    <a:pt x="1980429" y="294711"/>
                    <a:pt x="1981012" y="305613"/>
                  </a:cubicBezTo>
                  <a:cubicBezTo>
                    <a:pt x="1981594" y="316516"/>
                    <a:pt x="1985034" y="326466"/>
                    <a:pt x="1991332" y="335463"/>
                  </a:cubicBezTo>
                  <a:cubicBezTo>
                    <a:pt x="1993290" y="338321"/>
                    <a:pt x="1995725" y="340491"/>
                    <a:pt x="1998741" y="341972"/>
                  </a:cubicBezTo>
                  <a:cubicBezTo>
                    <a:pt x="2001440" y="343031"/>
                    <a:pt x="2004140" y="343084"/>
                    <a:pt x="2006945" y="342184"/>
                  </a:cubicBezTo>
                  <a:cubicBezTo>
                    <a:pt x="2009697" y="341284"/>
                    <a:pt x="2012078" y="339855"/>
                    <a:pt x="2013984" y="337897"/>
                  </a:cubicBezTo>
                  <a:cubicBezTo>
                    <a:pt x="2017741" y="333557"/>
                    <a:pt x="2020017" y="328530"/>
                    <a:pt x="2020917" y="322867"/>
                  </a:cubicBezTo>
                  <a:cubicBezTo>
                    <a:pt x="2021075" y="322126"/>
                    <a:pt x="2021287" y="321385"/>
                    <a:pt x="2021605" y="320644"/>
                  </a:cubicBezTo>
                  <a:cubicBezTo>
                    <a:pt x="2023404" y="314505"/>
                    <a:pt x="2025574" y="308524"/>
                    <a:pt x="2028115" y="302702"/>
                  </a:cubicBezTo>
                  <a:cubicBezTo>
                    <a:pt x="2038117" y="279680"/>
                    <a:pt x="2048808" y="257081"/>
                    <a:pt x="2060187" y="234853"/>
                  </a:cubicBezTo>
                  <a:cubicBezTo>
                    <a:pt x="2071566" y="212678"/>
                    <a:pt x="2084162" y="191085"/>
                    <a:pt x="2098081" y="170179"/>
                  </a:cubicBezTo>
                  <a:cubicBezTo>
                    <a:pt x="2098822" y="168962"/>
                    <a:pt x="2099721" y="168009"/>
                    <a:pt x="2100780" y="167268"/>
                  </a:cubicBezTo>
                  <a:cubicBezTo>
                    <a:pt x="2101362" y="166951"/>
                    <a:pt x="2101997" y="166845"/>
                    <a:pt x="2102685" y="166845"/>
                  </a:cubicBezTo>
                  <a:cubicBezTo>
                    <a:pt x="2103373" y="166845"/>
                    <a:pt x="2104008" y="167057"/>
                    <a:pt x="2104591" y="167533"/>
                  </a:cubicBezTo>
                  <a:cubicBezTo>
                    <a:pt x="2105014" y="167957"/>
                    <a:pt x="2105278" y="168486"/>
                    <a:pt x="2105384" y="169121"/>
                  </a:cubicBezTo>
                  <a:cubicBezTo>
                    <a:pt x="2105437" y="169703"/>
                    <a:pt x="2105490" y="170338"/>
                    <a:pt x="2105490" y="170920"/>
                  </a:cubicBezTo>
                  <a:cubicBezTo>
                    <a:pt x="2105490" y="187380"/>
                    <a:pt x="2103850" y="203681"/>
                    <a:pt x="2100568" y="219823"/>
                  </a:cubicBezTo>
                  <a:cubicBezTo>
                    <a:pt x="2099351" y="226703"/>
                    <a:pt x="2098240" y="233583"/>
                    <a:pt x="2097181" y="240463"/>
                  </a:cubicBezTo>
                  <a:cubicBezTo>
                    <a:pt x="2096863" y="241945"/>
                    <a:pt x="2096652" y="243586"/>
                    <a:pt x="2096493" y="245385"/>
                  </a:cubicBezTo>
                  <a:cubicBezTo>
                    <a:pt x="2096493" y="245809"/>
                    <a:pt x="2096440" y="246232"/>
                    <a:pt x="2096281" y="246497"/>
                  </a:cubicBezTo>
                  <a:cubicBezTo>
                    <a:pt x="2096281" y="247237"/>
                    <a:pt x="2096228" y="247978"/>
                    <a:pt x="2096070" y="248719"/>
                  </a:cubicBezTo>
                  <a:cubicBezTo>
                    <a:pt x="2095752" y="251260"/>
                    <a:pt x="2095699" y="253800"/>
                    <a:pt x="2095858" y="256340"/>
                  </a:cubicBezTo>
                  <a:lnTo>
                    <a:pt x="2095858" y="259040"/>
                  </a:lnTo>
                  <a:cubicBezTo>
                    <a:pt x="2095858" y="267402"/>
                    <a:pt x="2097393" y="273859"/>
                    <a:pt x="2100462" y="278410"/>
                  </a:cubicBezTo>
                  <a:cubicBezTo>
                    <a:pt x="2103532" y="282962"/>
                    <a:pt x="2106549" y="285978"/>
                    <a:pt x="2109565" y="287513"/>
                  </a:cubicBezTo>
                  <a:cubicBezTo>
                    <a:pt x="2111524" y="288572"/>
                    <a:pt x="2112847" y="289101"/>
                    <a:pt x="2113588" y="289101"/>
                  </a:cubicBezTo>
                  <a:lnTo>
                    <a:pt x="2114276" y="289101"/>
                  </a:lnTo>
                  <a:cubicBezTo>
                    <a:pt x="2114593" y="288783"/>
                    <a:pt x="2114805" y="288360"/>
                    <a:pt x="2114964" y="287778"/>
                  </a:cubicBezTo>
                  <a:cubicBezTo>
                    <a:pt x="2115387" y="286296"/>
                    <a:pt x="2115652" y="284179"/>
                    <a:pt x="2115652" y="281480"/>
                  </a:cubicBezTo>
                  <a:cubicBezTo>
                    <a:pt x="2115652" y="278780"/>
                    <a:pt x="2115599" y="276187"/>
                    <a:pt x="2115440" y="273647"/>
                  </a:cubicBezTo>
                  <a:cubicBezTo>
                    <a:pt x="2115281" y="271530"/>
                    <a:pt x="2115228" y="269836"/>
                    <a:pt x="2115228" y="268513"/>
                  </a:cubicBezTo>
                  <a:cubicBezTo>
                    <a:pt x="2115228" y="267190"/>
                    <a:pt x="2115334" y="265232"/>
                    <a:pt x="2115546" y="262691"/>
                  </a:cubicBezTo>
                  <a:cubicBezTo>
                    <a:pt x="2115758" y="260151"/>
                    <a:pt x="2115969" y="257558"/>
                    <a:pt x="2116234" y="254964"/>
                  </a:cubicBezTo>
                  <a:cubicBezTo>
                    <a:pt x="2116446" y="252371"/>
                    <a:pt x="2116710" y="249249"/>
                    <a:pt x="2117028" y="245650"/>
                  </a:cubicBezTo>
                  <a:cubicBezTo>
                    <a:pt x="2120309" y="224427"/>
                    <a:pt x="2122532" y="203045"/>
                    <a:pt x="2123749" y="181505"/>
                  </a:cubicBezTo>
                  <a:cubicBezTo>
                    <a:pt x="2124067" y="177748"/>
                    <a:pt x="2124014" y="173937"/>
                    <a:pt x="2123643" y="170074"/>
                  </a:cubicBezTo>
                  <a:cubicBezTo>
                    <a:pt x="2123273" y="166210"/>
                    <a:pt x="2121950" y="162770"/>
                    <a:pt x="2119727" y="159753"/>
                  </a:cubicBezTo>
                  <a:moveTo>
                    <a:pt x="2616371" y="196165"/>
                  </a:moveTo>
                  <a:cubicBezTo>
                    <a:pt x="2615948" y="197065"/>
                    <a:pt x="2615471" y="197965"/>
                    <a:pt x="2615048" y="198864"/>
                  </a:cubicBezTo>
                  <a:cubicBezTo>
                    <a:pt x="2606950" y="216224"/>
                    <a:pt x="2597636" y="232895"/>
                    <a:pt x="2586998" y="248878"/>
                  </a:cubicBezTo>
                  <a:cubicBezTo>
                    <a:pt x="2583875" y="253535"/>
                    <a:pt x="2580859" y="258352"/>
                    <a:pt x="2578053" y="263432"/>
                  </a:cubicBezTo>
                  <a:cubicBezTo>
                    <a:pt x="2574772" y="269413"/>
                    <a:pt x="2571120" y="275182"/>
                    <a:pt x="2567045" y="280686"/>
                  </a:cubicBezTo>
                  <a:cubicBezTo>
                    <a:pt x="2566728" y="281109"/>
                    <a:pt x="2566463" y="281638"/>
                    <a:pt x="2566145" y="282274"/>
                  </a:cubicBezTo>
                  <a:cubicBezTo>
                    <a:pt x="2565722" y="283014"/>
                    <a:pt x="2565087" y="283755"/>
                    <a:pt x="2564346" y="284496"/>
                  </a:cubicBezTo>
                  <a:cubicBezTo>
                    <a:pt x="2564029" y="284814"/>
                    <a:pt x="2563658" y="285026"/>
                    <a:pt x="2563235" y="285184"/>
                  </a:cubicBezTo>
                  <a:cubicBezTo>
                    <a:pt x="2562811" y="285343"/>
                    <a:pt x="2562335" y="285396"/>
                    <a:pt x="2561911" y="285396"/>
                  </a:cubicBezTo>
                  <a:cubicBezTo>
                    <a:pt x="2560853" y="285396"/>
                    <a:pt x="2560218" y="285079"/>
                    <a:pt x="2560006" y="284391"/>
                  </a:cubicBezTo>
                  <a:cubicBezTo>
                    <a:pt x="2559795" y="283702"/>
                    <a:pt x="2559742" y="283014"/>
                    <a:pt x="2559900" y="282274"/>
                  </a:cubicBezTo>
                  <a:cubicBezTo>
                    <a:pt x="2561223" y="267613"/>
                    <a:pt x="2564664" y="253483"/>
                    <a:pt x="2570221" y="239881"/>
                  </a:cubicBezTo>
                  <a:cubicBezTo>
                    <a:pt x="2577842" y="221040"/>
                    <a:pt x="2588480" y="203998"/>
                    <a:pt x="2602081" y="188756"/>
                  </a:cubicBezTo>
                  <a:cubicBezTo>
                    <a:pt x="2604781" y="185792"/>
                    <a:pt x="2607744" y="183093"/>
                    <a:pt x="2611026" y="180658"/>
                  </a:cubicBezTo>
                  <a:cubicBezTo>
                    <a:pt x="2611766" y="180235"/>
                    <a:pt x="2612666" y="179917"/>
                    <a:pt x="2613725" y="179759"/>
                  </a:cubicBezTo>
                  <a:cubicBezTo>
                    <a:pt x="2614783" y="179600"/>
                    <a:pt x="2615842" y="179600"/>
                    <a:pt x="2616847" y="179759"/>
                  </a:cubicBezTo>
                  <a:cubicBezTo>
                    <a:pt x="2617906" y="180076"/>
                    <a:pt x="2618541" y="180605"/>
                    <a:pt x="2618858" y="181346"/>
                  </a:cubicBezTo>
                  <a:cubicBezTo>
                    <a:pt x="2619176" y="182087"/>
                    <a:pt x="2619282" y="182934"/>
                    <a:pt x="2619282" y="183834"/>
                  </a:cubicBezTo>
                  <a:cubicBezTo>
                    <a:pt x="2619282" y="184575"/>
                    <a:pt x="2619335" y="185263"/>
                    <a:pt x="2619493" y="185845"/>
                  </a:cubicBezTo>
                  <a:cubicBezTo>
                    <a:pt x="2619176" y="189603"/>
                    <a:pt x="2618170" y="193043"/>
                    <a:pt x="2616371" y="196165"/>
                  </a:cubicBezTo>
                  <a:moveTo>
                    <a:pt x="2739262" y="21938"/>
                  </a:moveTo>
                  <a:cubicBezTo>
                    <a:pt x="2735980" y="16275"/>
                    <a:pt x="2730370" y="12835"/>
                    <a:pt x="2722432" y="11617"/>
                  </a:cubicBezTo>
                  <a:cubicBezTo>
                    <a:pt x="2718409" y="11300"/>
                    <a:pt x="2714864" y="12464"/>
                    <a:pt x="2711900" y="15005"/>
                  </a:cubicBezTo>
                  <a:cubicBezTo>
                    <a:pt x="2708883" y="17545"/>
                    <a:pt x="2706766" y="19874"/>
                    <a:pt x="2705390" y="21938"/>
                  </a:cubicBezTo>
                  <a:cubicBezTo>
                    <a:pt x="2699727" y="31358"/>
                    <a:pt x="2685967" y="57821"/>
                    <a:pt x="2664109" y="101325"/>
                  </a:cubicBezTo>
                  <a:cubicBezTo>
                    <a:pt x="2655906" y="117308"/>
                    <a:pt x="2647067" y="134667"/>
                    <a:pt x="2637647" y="153349"/>
                  </a:cubicBezTo>
                  <a:cubicBezTo>
                    <a:pt x="2635265" y="158430"/>
                    <a:pt x="2632989" y="161764"/>
                    <a:pt x="2630819" y="163352"/>
                  </a:cubicBezTo>
                  <a:cubicBezTo>
                    <a:pt x="2628649" y="164940"/>
                    <a:pt x="2624997" y="165046"/>
                    <a:pt x="2619970" y="163670"/>
                  </a:cubicBezTo>
                  <a:cubicBezTo>
                    <a:pt x="2613989" y="162188"/>
                    <a:pt x="2608009" y="160970"/>
                    <a:pt x="2602028" y="160071"/>
                  </a:cubicBezTo>
                  <a:cubicBezTo>
                    <a:pt x="2594831" y="158748"/>
                    <a:pt x="2588586" y="160970"/>
                    <a:pt x="2583187" y="166792"/>
                  </a:cubicBezTo>
                  <a:cubicBezTo>
                    <a:pt x="2575249" y="176054"/>
                    <a:pt x="2568263" y="185951"/>
                    <a:pt x="2562123" y="196377"/>
                  </a:cubicBezTo>
                  <a:cubicBezTo>
                    <a:pt x="2548945" y="217758"/>
                    <a:pt x="2540689" y="240939"/>
                    <a:pt x="2537249" y="265867"/>
                  </a:cubicBezTo>
                  <a:cubicBezTo>
                    <a:pt x="2535449" y="277828"/>
                    <a:pt x="2537302" y="289101"/>
                    <a:pt x="2542859" y="299739"/>
                  </a:cubicBezTo>
                  <a:cubicBezTo>
                    <a:pt x="2547516" y="309000"/>
                    <a:pt x="2554872" y="314557"/>
                    <a:pt x="2565034" y="316357"/>
                  </a:cubicBezTo>
                  <a:cubicBezTo>
                    <a:pt x="2569374" y="317098"/>
                    <a:pt x="2573131" y="316039"/>
                    <a:pt x="2576254" y="313234"/>
                  </a:cubicBezTo>
                  <a:cubicBezTo>
                    <a:pt x="2581758" y="308577"/>
                    <a:pt x="2586469" y="303285"/>
                    <a:pt x="2590385" y="297304"/>
                  </a:cubicBezTo>
                  <a:cubicBezTo>
                    <a:pt x="2607903" y="269783"/>
                    <a:pt x="2623145" y="242210"/>
                    <a:pt x="2636270" y="214583"/>
                  </a:cubicBezTo>
                  <a:cubicBezTo>
                    <a:pt x="2649343" y="186903"/>
                    <a:pt x="2661357" y="159965"/>
                    <a:pt x="2672259" y="133608"/>
                  </a:cubicBezTo>
                  <a:cubicBezTo>
                    <a:pt x="2682103" y="110269"/>
                    <a:pt x="2692000" y="88093"/>
                    <a:pt x="2701844" y="67029"/>
                  </a:cubicBezTo>
                  <a:cubicBezTo>
                    <a:pt x="2697928" y="78832"/>
                    <a:pt x="2694064" y="90634"/>
                    <a:pt x="2690201" y="102436"/>
                  </a:cubicBezTo>
                  <a:cubicBezTo>
                    <a:pt x="2674059" y="150280"/>
                    <a:pt x="2660034" y="194736"/>
                    <a:pt x="2648178" y="235859"/>
                  </a:cubicBezTo>
                  <a:cubicBezTo>
                    <a:pt x="2636270" y="276981"/>
                    <a:pt x="2630131" y="309318"/>
                    <a:pt x="2629655" y="332975"/>
                  </a:cubicBezTo>
                  <a:cubicBezTo>
                    <a:pt x="2629496" y="340755"/>
                    <a:pt x="2630766" y="347635"/>
                    <a:pt x="2633466" y="353616"/>
                  </a:cubicBezTo>
                  <a:cubicBezTo>
                    <a:pt x="2636165" y="359596"/>
                    <a:pt x="2641034" y="363989"/>
                    <a:pt x="2648020" y="366847"/>
                  </a:cubicBezTo>
                  <a:cubicBezTo>
                    <a:pt x="2655482" y="369546"/>
                    <a:pt x="2660775" y="369387"/>
                    <a:pt x="2663844" y="366424"/>
                  </a:cubicBezTo>
                  <a:cubicBezTo>
                    <a:pt x="2666914" y="363407"/>
                    <a:pt x="2668502" y="357850"/>
                    <a:pt x="2668660" y="349594"/>
                  </a:cubicBezTo>
                  <a:cubicBezTo>
                    <a:pt x="2671518" y="292329"/>
                    <a:pt x="2679034" y="240781"/>
                    <a:pt x="2691206" y="194842"/>
                  </a:cubicBezTo>
                  <a:cubicBezTo>
                    <a:pt x="2703379" y="148957"/>
                    <a:pt x="2719733" y="98096"/>
                    <a:pt x="2740214" y="42367"/>
                  </a:cubicBezTo>
                  <a:cubicBezTo>
                    <a:pt x="2742914" y="34428"/>
                    <a:pt x="2742596" y="27654"/>
                    <a:pt x="2739315" y="21938"/>
                  </a:cubicBezTo>
                  <a:moveTo>
                    <a:pt x="2212239" y="196165"/>
                  </a:moveTo>
                  <a:cubicBezTo>
                    <a:pt x="2211816" y="197065"/>
                    <a:pt x="2211339" y="197965"/>
                    <a:pt x="2210916" y="198864"/>
                  </a:cubicBezTo>
                  <a:cubicBezTo>
                    <a:pt x="2202819" y="216224"/>
                    <a:pt x="2193504" y="232895"/>
                    <a:pt x="2182866" y="248878"/>
                  </a:cubicBezTo>
                  <a:cubicBezTo>
                    <a:pt x="2179743" y="253535"/>
                    <a:pt x="2176727" y="258352"/>
                    <a:pt x="2173922" y="263432"/>
                  </a:cubicBezTo>
                  <a:cubicBezTo>
                    <a:pt x="2170640" y="269413"/>
                    <a:pt x="2166989" y="275182"/>
                    <a:pt x="2162913" y="280686"/>
                  </a:cubicBezTo>
                  <a:cubicBezTo>
                    <a:pt x="2162596" y="281109"/>
                    <a:pt x="2162331" y="281638"/>
                    <a:pt x="2162014" y="282274"/>
                  </a:cubicBezTo>
                  <a:cubicBezTo>
                    <a:pt x="2161590" y="283014"/>
                    <a:pt x="2160955" y="283755"/>
                    <a:pt x="2160214" y="284496"/>
                  </a:cubicBezTo>
                  <a:cubicBezTo>
                    <a:pt x="2159897" y="284814"/>
                    <a:pt x="2159526" y="285026"/>
                    <a:pt x="2159103" y="285184"/>
                  </a:cubicBezTo>
                  <a:cubicBezTo>
                    <a:pt x="2158679" y="285343"/>
                    <a:pt x="2158203" y="285396"/>
                    <a:pt x="2157780" y="285396"/>
                  </a:cubicBezTo>
                  <a:cubicBezTo>
                    <a:pt x="2156721" y="285396"/>
                    <a:pt x="2156086" y="285079"/>
                    <a:pt x="2155874" y="284391"/>
                  </a:cubicBezTo>
                  <a:cubicBezTo>
                    <a:pt x="2155663" y="283702"/>
                    <a:pt x="2155610" y="283014"/>
                    <a:pt x="2155769" y="282274"/>
                  </a:cubicBezTo>
                  <a:cubicBezTo>
                    <a:pt x="2157092" y="267613"/>
                    <a:pt x="2160532" y="253483"/>
                    <a:pt x="2166089" y="239881"/>
                  </a:cubicBezTo>
                  <a:cubicBezTo>
                    <a:pt x="2173710" y="221040"/>
                    <a:pt x="2184348" y="203998"/>
                    <a:pt x="2197949" y="188756"/>
                  </a:cubicBezTo>
                  <a:cubicBezTo>
                    <a:pt x="2200649" y="185792"/>
                    <a:pt x="2203612" y="183093"/>
                    <a:pt x="2206894" y="180658"/>
                  </a:cubicBezTo>
                  <a:cubicBezTo>
                    <a:pt x="2207635" y="180235"/>
                    <a:pt x="2208534" y="179917"/>
                    <a:pt x="2209593" y="179759"/>
                  </a:cubicBezTo>
                  <a:cubicBezTo>
                    <a:pt x="2210651" y="179600"/>
                    <a:pt x="2211710" y="179600"/>
                    <a:pt x="2212715" y="179759"/>
                  </a:cubicBezTo>
                  <a:cubicBezTo>
                    <a:pt x="2213774" y="180076"/>
                    <a:pt x="2214409" y="180605"/>
                    <a:pt x="2214727" y="181346"/>
                  </a:cubicBezTo>
                  <a:cubicBezTo>
                    <a:pt x="2215044" y="182087"/>
                    <a:pt x="2215150" y="182934"/>
                    <a:pt x="2215150" y="183834"/>
                  </a:cubicBezTo>
                  <a:cubicBezTo>
                    <a:pt x="2215150" y="184575"/>
                    <a:pt x="2215203" y="185263"/>
                    <a:pt x="2215362" y="185845"/>
                  </a:cubicBezTo>
                  <a:cubicBezTo>
                    <a:pt x="2215044" y="189603"/>
                    <a:pt x="2214039" y="193043"/>
                    <a:pt x="2212239" y="196165"/>
                  </a:cubicBezTo>
                  <a:moveTo>
                    <a:pt x="2335130" y="21938"/>
                  </a:moveTo>
                  <a:cubicBezTo>
                    <a:pt x="2331848" y="16275"/>
                    <a:pt x="2326238" y="12835"/>
                    <a:pt x="2318300" y="11617"/>
                  </a:cubicBezTo>
                  <a:cubicBezTo>
                    <a:pt x="2314278" y="11300"/>
                    <a:pt x="2310732" y="12464"/>
                    <a:pt x="2307768" y="15005"/>
                  </a:cubicBezTo>
                  <a:cubicBezTo>
                    <a:pt x="2304751" y="17545"/>
                    <a:pt x="2302634" y="19874"/>
                    <a:pt x="2301258" y="21938"/>
                  </a:cubicBezTo>
                  <a:cubicBezTo>
                    <a:pt x="2295595" y="31358"/>
                    <a:pt x="2281835" y="57821"/>
                    <a:pt x="2259977" y="101325"/>
                  </a:cubicBezTo>
                  <a:cubicBezTo>
                    <a:pt x="2251774" y="117308"/>
                    <a:pt x="2242935" y="134667"/>
                    <a:pt x="2233515" y="153349"/>
                  </a:cubicBezTo>
                  <a:cubicBezTo>
                    <a:pt x="2231133" y="158430"/>
                    <a:pt x="2228857" y="161764"/>
                    <a:pt x="2226687" y="163352"/>
                  </a:cubicBezTo>
                  <a:cubicBezTo>
                    <a:pt x="2224517" y="164940"/>
                    <a:pt x="2220866" y="165046"/>
                    <a:pt x="2215785" y="163670"/>
                  </a:cubicBezTo>
                  <a:cubicBezTo>
                    <a:pt x="2209804" y="162188"/>
                    <a:pt x="2203824" y="160970"/>
                    <a:pt x="2197844" y="160071"/>
                  </a:cubicBezTo>
                  <a:cubicBezTo>
                    <a:pt x="2190646" y="158748"/>
                    <a:pt x="2184401" y="160970"/>
                    <a:pt x="2179003" y="166792"/>
                  </a:cubicBezTo>
                  <a:cubicBezTo>
                    <a:pt x="2171064" y="176054"/>
                    <a:pt x="2164025" y="185951"/>
                    <a:pt x="2157938" y="196377"/>
                  </a:cubicBezTo>
                  <a:cubicBezTo>
                    <a:pt x="2144760" y="217758"/>
                    <a:pt x="2136504" y="240939"/>
                    <a:pt x="2133064" y="265867"/>
                  </a:cubicBezTo>
                  <a:cubicBezTo>
                    <a:pt x="2131264" y="277828"/>
                    <a:pt x="2133117" y="289101"/>
                    <a:pt x="2138674" y="299739"/>
                  </a:cubicBezTo>
                  <a:cubicBezTo>
                    <a:pt x="2143331" y="309000"/>
                    <a:pt x="2150688" y="314557"/>
                    <a:pt x="2160849" y="316357"/>
                  </a:cubicBezTo>
                  <a:cubicBezTo>
                    <a:pt x="2165189" y="317098"/>
                    <a:pt x="2168947" y="316039"/>
                    <a:pt x="2172069" y="313234"/>
                  </a:cubicBezTo>
                  <a:cubicBezTo>
                    <a:pt x="2177573" y="308577"/>
                    <a:pt x="2182284" y="303285"/>
                    <a:pt x="2186200" y="297304"/>
                  </a:cubicBezTo>
                  <a:cubicBezTo>
                    <a:pt x="2203718" y="269783"/>
                    <a:pt x="2218960" y="242210"/>
                    <a:pt x="2232086" y="214583"/>
                  </a:cubicBezTo>
                  <a:cubicBezTo>
                    <a:pt x="2245158" y="186903"/>
                    <a:pt x="2257172" y="159965"/>
                    <a:pt x="2268074" y="133608"/>
                  </a:cubicBezTo>
                  <a:cubicBezTo>
                    <a:pt x="2277919" y="110269"/>
                    <a:pt x="2287815" y="88093"/>
                    <a:pt x="2297659" y="67029"/>
                  </a:cubicBezTo>
                  <a:cubicBezTo>
                    <a:pt x="2293796" y="78832"/>
                    <a:pt x="2289879" y="90634"/>
                    <a:pt x="2286016" y="102436"/>
                  </a:cubicBezTo>
                  <a:cubicBezTo>
                    <a:pt x="2269874" y="150280"/>
                    <a:pt x="2255849" y="194736"/>
                    <a:pt x="2243994" y="235859"/>
                  </a:cubicBezTo>
                  <a:cubicBezTo>
                    <a:pt x="2232086" y="276981"/>
                    <a:pt x="2225947" y="309318"/>
                    <a:pt x="2225470" y="332975"/>
                  </a:cubicBezTo>
                  <a:cubicBezTo>
                    <a:pt x="2225311" y="340755"/>
                    <a:pt x="2226582" y="347635"/>
                    <a:pt x="2229281" y="353616"/>
                  </a:cubicBezTo>
                  <a:cubicBezTo>
                    <a:pt x="2231980" y="359596"/>
                    <a:pt x="2236849" y="363989"/>
                    <a:pt x="2243835" y="366847"/>
                  </a:cubicBezTo>
                  <a:cubicBezTo>
                    <a:pt x="2251297" y="369546"/>
                    <a:pt x="2256590" y="369387"/>
                    <a:pt x="2259659" y="366424"/>
                  </a:cubicBezTo>
                  <a:cubicBezTo>
                    <a:pt x="2262729" y="363407"/>
                    <a:pt x="2264317" y="357850"/>
                    <a:pt x="2264476" y="349594"/>
                  </a:cubicBezTo>
                  <a:cubicBezTo>
                    <a:pt x="2267334" y="292329"/>
                    <a:pt x="2274849" y="240781"/>
                    <a:pt x="2287021" y="194842"/>
                  </a:cubicBezTo>
                  <a:cubicBezTo>
                    <a:pt x="2299194" y="148957"/>
                    <a:pt x="2315548" y="98096"/>
                    <a:pt x="2336030" y="42367"/>
                  </a:cubicBezTo>
                  <a:cubicBezTo>
                    <a:pt x="2338729" y="34428"/>
                    <a:pt x="2338411" y="27654"/>
                    <a:pt x="2335130" y="21938"/>
                  </a:cubicBezTo>
                  <a:moveTo>
                    <a:pt x="1098918" y="239669"/>
                  </a:moveTo>
                  <a:cubicBezTo>
                    <a:pt x="1101776" y="226967"/>
                    <a:pt x="1105057" y="216700"/>
                    <a:pt x="1108762" y="208814"/>
                  </a:cubicBezTo>
                  <a:cubicBezTo>
                    <a:pt x="1112520" y="200981"/>
                    <a:pt x="1116754" y="197065"/>
                    <a:pt x="1121570" y="197065"/>
                  </a:cubicBezTo>
                  <a:cubicBezTo>
                    <a:pt x="1122470" y="197224"/>
                    <a:pt x="1122999" y="198547"/>
                    <a:pt x="1123158" y="201087"/>
                  </a:cubicBezTo>
                  <a:cubicBezTo>
                    <a:pt x="1123316" y="203628"/>
                    <a:pt x="1123158" y="206591"/>
                    <a:pt x="1122575" y="209926"/>
                  </a:cubicBezTo>
                  <a:cubicBezTo>
                    <a:pt x="1122046" y="213313"/>
                    <a:pt x="1121252" y="216382"/>
                    <a:pt x="1120247" y="219240"/>
                  </a:cubicBezTo>
                  <a:cubicBezTo>
                    <a:pt x="1117865" y="225380"/>
                    <a:pt x="1115166" y="230619"/>
                    <a:pt x="1112149" y="235065"/>
                  </a:cubicBezTo>
                  <a:cubicBezTo>
                    <a:pt x="1109133" y="239458"/>
                    <a:pt x="1106592" y="242527"/>
                    <a:pt x="1104528" y="244168"/>
                  </a:cubicBezTo>
                  <a:cubicBezTo>
                    <a:pt x="1103946" y="244591"/>
                    <a:pt x="1103205" y="245015"/>
                    <a:pt x="1102305" y="245385"/>
                  </a:cubicBezTo>
                  <a:cubicBezTo>
                    <a:pt x="1101406" y="245756"/>
                    <a:pt x="1100559" y="245809"/>
                    <a:pt x="1099712" y="245491"/>
                  </a:cubicBezTo>
                  <a:cubicBezTo>
                    <a:pt x="1098865" y="245173"/>
                    <a:pt x="1098389" y="244274"/>
                    <a:pt x="1098230" y="242792"/>
                  </a:cubicBezTo>
                  <a:cubicBezTo>
                    <a:pt x="1098230" y="241733"/>
                    <a:pt x="1098442" y="240675"/>
                    <a:pt x="1098918" y="239669"/>
                  </a:cubicBezTo>
                  <a:moveTo>
                    <a:pt x="1443933" y="154990"/>
                  </a:moveTo>
                  <a:cubicBezTo>
                    <a:pt x="1438165" y="152503"/>
                    <a:pt x="1431178" y="152873"/>
                    <a:pt x="1422975" y="155996"/>
                  </a:cubicBezTo>
                  <a:cubicBezTo>
                    <a:pt x="1416677" y="158854"/>
                    <a:pt x="1410644" y="164305"/>
                    <a:pt x="1404822" y="172455"/>
                  </a:cubicBezTo>
                  <a:cubicBezTo>
                    <a:pt x="1399000" y="180605"/>
                    <a:pt x="1393390" y="190661"/>
                    <a:pt x="1387992" y="202622"/>
                  </a:cubicBezTo>
                  <a:cubicBezTo>
                    <a:pt x="1386510" y="205745"/>
                    <a:pt x="1384076" y="211355"/>
                    <a:pt x="1380794" y="219452"/>
                  </a:cubicBezTo>
                  <a:cubicBezTo>
                    <a:pt x="1377513" y="227550"/>
                    <a:pt x="1373914" y="236282"/>
                    <a:pt x="1370051" y="245703"/>
                  </a:cubicBezTo>
                  <a:cubicBezTo>
                    <a:pt x="1366293" y="255282"/>
                    <a:pt x="1362959" y="263697"/>
                    <a:pt x="1359942" y="271054"/>
                  </a:cubicBezTo>
                  <a:cubicBezTo>
                    <a:pt x="1356925" y="278357"/>
                    <a:pt x="1355020" y="282856"/>
                    <a:pt x="1354120" y="284496"/>
                  </a:cubicBezTo>
                  <a:cubicBezTo>
                    <a:pt x="1354120" y="281797"/>
                    <a:pt x="1355973" y="268989"/>
                    <a:pt x="1359625" y="246020"/>
                  </a:cubicBezTo>
                  <a:cubicBezTo>
                    <a:pt x="1363276" y="223051"/>
                    <a:pt x="1367722" y="196377"/>
                    <a:pt x="1372961" y="165945"/>
                  </a:cubicBezTo>
                  <a:cubicBezTo>
                    <a:pt x="1378201" y="135514"/>
                    <a:pt x="1383070" y="107993"/>
                    <a:pt x="1387516" y="83330"/>
                  </a:cubicBezTo>
                  <a:cubicBezTo>
                    <a:pt x="1392014" y="58667"/>
                    <a:pt x="1395084" y="43319"/>
                    <a:pt x="1396725" y="37339"/>
                  </a:cubicBezTo>
                  <a:cubicBezTo>
                    <a:pt x="1398048" y="31835"/>
                    <a:pt x="1396778" y="27177"/>
                    <a:pt x="1392914" y="23420"/>
                  </a:cubicBezTo>
                  <a:cubicBezTo>
                    <a:pt x="1390956" y="21038"/>
                    <a:pt x="1388786" y="18921"/>
                    <a:pt x="1386299" y="17122"/>
                  </a:cubicBezTo>
                  <a:cubicBezTo>
                    <a:pt x="1383811" y="15322"/>
                    <a:pt x="1381006" y="14370"/>
                    <a:pt x="1377883" y="14211"/>
                  </a:cubicBezTo>
                  <a:cubicBezTo>
                    <a:pt x="1375184" y="14052"/>
                    <a:pt x="1372856" y="14528"/>
                    <a:pt x="1370950" y="15534"/>
                  </a:cubicBezTo>
                  <a:cubicBezTo>
                    <a:pt x="1368992" y="16592"/>
                    <a:pt x="1367351" y="17810"/>
                    <a:pt x="1366028" y="19239"/>
                  </a:cubicBezTo>
                  <a:cubicBezTo>
                    <a:pt x="1364705" y="20668"/>
                    <a:pt x="1363647" y="21938"/>
                    <a:pt x="1362906" y="23049"/>
                  </a:cubicBezTo>
                  <a:cubicBezTo>
                    <a:pt x="1362165" y="24161"/>
                    <a:pt x="1361794" y="24901"/>
                    <a:pt x="1361794" y="25166"/>
                  </a:cubicBezTo>
                  <a:cubicBezTo>
                    <a:pt x="1359836" y="29347"/>
                    <a:pt x="1357508" y="37392"/>
                    <a:pt x="1354755" y="49247"/>
                  </a:cubicBezTo>
                  <a:cubicBezTo>
                    <a:pt x="1352003" y="61155"/>
                    <a:pt x="1349040" y="75074"/>
                    <a:pt x="1345917" y="91057"/>
                  </a:cubicBezTo>
                  <a:cubicBezTo>
                    <a:pt x="1345758" y="91216"/>
                    <a:pt x="1345705" y="91375"/>
                    <a:pt x="1345705" y="91481"/>
                  </a:cubicBezTo>
                  <a:cubicBezTo>
                    <a:pt x="1344488" y="95079"/>
                    <a:pt x="1343112" y="100001"/>
                    <a:pt x="1341418" y="106299"/>
                  </a:cubicBezTo>
                  <a:cubicBezTo>
                    <a:pt x="1337502" y="120060"/>
                    <a:pt x="1332368" y="137207"/>
                    <a:pt x="1325964" y="157742"/>
                  </a:cubicBezTo>
                  <a:cubicBezTo>
                    <a:pt x="1319561" y="178277"/>
                    <a:pt x="1311939" y="198864"/>
                    <a:pt x="1303207" y="219505"/>
                  </a:cubicBezTo>
                  <a:cubicBezTo>
                    <a:pt x="1294474" y="240146"/>
                    <a:pt x="1284842" y="257346"/>
                    <a:pt x="1274257" y="271212"/>
                  </a:cubicBezTo>
                  <a:cubicBezTo>
                    <a:pt x="1263725" y="285026"/>
                    <a:pt x="1252452" y="292117"/>
                    <a:pt x="1240491" y="292382"/>
                  </a:cubicBezTo>
                  <a:cubicBezTo>
                    <a:pt x="1235728" y="292065"/>
                    <a:pt x="1231441" y="289048"/>
                    <a:pt x="1227684" y="283279"/>
                  </a:cubicBezTo>
                  <a:cubicBezTo>
                    <a:pt x="1223926" y="277510"/>
                    <a:pt x="1222127" y="269042"/>
                    <a:pt x="1222285" y="257822"/>
                  </a:cubicBezTo>
                  <a:cubicBezTo>
                    <a:pt x="1223026" y="244538"/>
                    <a:pt x="1225567" y="231678"/>
                    <a:pt x="1229906" y="219240"/>
                  </a:cubicBezTo>
                  <a:cubicBezTo>
                    <a:pt x="1230489" y="217758"/>
                    <a:pt x="1231018" y="216277"/>
                    <a:pt x="1231494" y="214742"/>
                  </a:cubicBezTo>
                  <a:cubicBezTo>
                    <a:pt x="1232817" y="209979"/>
                    <a:pt x="1234564" y="205268"/>
                    <a:pt x="1236628" y="200611"/>
                  </a:cubicBezTo>
                  <a:cubicBezTo>
                    <a:pt x="1238745" y="196007"/>
                    <a:pt x="1241550" y="192143"/>
                    <a:pt x="1245149" y="189179"/>
                  </a:cubicBezTo>
                  <a:cubicBezTo>
                    <a:pt x="1245572" y="188862"/>
                    <a:pt x="1246049" y="188650"/>
                    <a:pt x="1246472" y="188491"/>
                  </a:cubicBezTo>
                  <a:cubicBezTo>
                    <a:pt x="1246895" y="188491"/>
                    <a:pt x="1247213" y="188544"/>
                    <a:pt x="1247372" y="188703"/>
                  </a:cubicBezTo>
                  <a:cubicBezTo>
                    <a:pt x="1247954" y="189020"/>
                    <a:pt x="1248430" y="189550"/>
                    <a:pt x="1248695" y="190397"/>
                  </a:cubicBezTo>
                  <a:cubicBezTo>
                    <a:pt x="1249012" y="191243"/>
                    <a:pt x="1249118" y="191984"/>
                    <a:pt x="1249118" y="192725"/>
                  </a:cubicBezTo>
                  <a:cubicBezTo>
                    <a:pt x="1249859" y="198864"/>
                    <a:pt x="1252505" y="203575"/>
                    <a:pt x="1256951" y="206856"/>
                  </a:cubicBezTo>
                  <a:cubicBezTo>
                    <a:pt x="1258750" y="208073"/>
                    <a:pt x="1260814" y="208761"/>
                    <a:pt x="1263143" y="208973"/>
                  </a:cubicBezTo>
                  <a:cubicBezTo>
                    <a:pt x="1265472" y="209185"/>
                    <a:pt x="1267536" y="208708"/>
                    <a:pt x="1269282" y="207491"/>
                  </a:cubicBezTo>
                  <a:cubicBezTo>
                    <a:pt x="1270605" y="206591"/>
                    <a:pt x="1271770" y="205374"/>
                    <a:pt x="1272670" y="203786"/>
                  </a:cubicBezTo>
                  <a:cubicBezTo>
                    <a:pt x="1273569" y="202199"/>
                    <a:pt x="1274310" y="200611"/>
                    <a:pt x="1274892" y="198970"/>
                  </a:cubicBezTo>
                  <a:cubicBezTo>
                    <a:pt x="1275316" y="197753"/>
                    <a:pt x="1275845" y="196642"/>
                    <a:pt x="1276480" y="195583"/>
                  </a:cubicBezTo>
                  <a:cubicBezTo>
                    <a:pt x="1279603" y="189603"/>
                    <a:pt x="1282249" y="183410"/>
                    <a:pt x="1284313" y="176954"/>
                  </a:cubicBezTo>
                  <a:cubicBezTo>
                    <a:pt x="1287171" y="167533"/>
                    <a:pt x="1284895" y="159965"/>
                    <a:pt x="1277591" y="154302"/>
                  </a:cubicBezTo>
                  <a:cubicBezTo>
                    <a:pt x="1274892" y="152185"/>
                    <a:pt x="1271929" y="151391"/>
                    <a:pt x="1268647" y="151815"/>
                  </a:cubicBezTo>
                  <a:cubicBezTo>
                    <a:pt x="1267430" y="151973"/>
                    <a:pt x="1266266" y="152344"/>
                    <a:pt x="1265048" y="152926"/>
                  </a:cubicBezTo>
                  <a:cubicBezTo>
                    <a:pt x="1264307" y="153244"/>
                    <a:pt x="1263619" y="153508"/>
                    <a:pt x="1263037" y="153826"/>
                  </a:cubicBezTo>
                  <a:cubicBezTo>
                    <a:pt x="1260338" y="154725"/>
                    <a:pt x="1257480" y="154884"/>
                    <a:pt x="1254516" y="154249"/>
                  </a:cubicBezTo>
                  <a:cubicBezTo>
                    <a:pt x="1251500" y="153667"/>
                    <a:pt x="1248589" y="152820"/>
                    <a:pt x="1245784" y="151762"/>
                  </a:cubicBezTo>
                  <a:cubicBezTo>
                    <a:pt x="1243085" y="150862"/>
                    <a:pt x="1240544" y="150174"/>
                    <a:pt x="1238163" y="149750"/>
                  </a:cubicBezTo>
                  <a:cubicBezTo>
                    <a:pt x="1231441" y="148692"/>
                    <a:pt x="1225831" y="149962"/>
                    <a:pt x="1221333" y="153561"/>
                  </a:cubicBezTo>
                  <a:cubicBezTo>
                    <a:pt x="1216834" y="157160"/>
                    <a:pt x="1213129" y="162082"/>
                    <a:pt x="1210113" y="168380"/>
                  </a:cubicBezTo>
                  <a:cubicBezTo>
                    <a:pt x="1202227" y="185792"/>
                    <a:pt x="1197252" y="203733"/>
                    <a:pt x="1195135" y="222204"/>
                  </a:cubicBezTo>
                  <a:cubicBezTo>
                    <a:pt x="1190478" y="242474"/>
                    <a:pt x="1180581" y="259463"/>
                    <a:pt x="1165391" y="273118"/>
                  </a:cubicBezTo>
                  <a:cubicBezTo>
                    <a:pt x="1149779" y="287196"/>
                    <a:pt x="1133002" y="294658"/>
                    <a:pt x="1115060" y="295558"/>
                  </a:cubicBezTo>
                  <a:cubicBezTo>
                    <a:pt x="1108021" y="295716"/>
                    <a:pt x="1102147" y="292753"/>
                    <a:pt x="1097436" y="286719"/>
                  </a:cubicBezTo>
                  <a:cubicBezTo>
                    <a:pt x="1092726" y="280686"/>
                    <a:pt x="1091509" y="272006"/>
                    <a:pt x="1093732" y="260839"/>
                  </a:cubicBezTo>
                  <a:cubicBezTo>
                    <a:pt x="1097913" y="260839"/>
                    <a:pt x="1101353" y="260627"/>
                    <a:pt x="1104052" y="260257"/>
                  </a:cubicBezTo>
                  <a:cubicBezTo>
                    <a:pt x="1106751" y="259886"/>
                    <a:pt x="1110191" y="259251"/>
                    <a:pt x="1114372" y="258352"/>
                  </a:cubicBezTo>
                  <a:cubicBezTo>
                    <a:pt x="1123316" y="256393"/>
                    <a:pt x="1131096" y="251948"/>
                    <a:pt x="1137712" y="244909"/>
                  </a:cubicBezTo>
                  <a:cubicBezTo>
                    <a:pt x="1142634" y="238928"/>
                    <a:pt x="1146021" y="231889"/>
                    <a:pt x="1147820" y="223739"/>
                  </a:cubicBezTo>
                  <a:cubicBezTo>
                    <a:pt x="1149620" y="215589"/>
                    <a:pt x="1150043" y="207332"/>
                    <a:pt x="1149144" y="198970"/>
                  </a:cubicBezTo>
                  <a:cubicBezTo>
                    <a:pt x="1148720" y="193572"/>
                    <a:pt x="1147503" y="188438"/>
                    <a:pt x="1145545" y="183516"/>
                  </a:cubicBezTo>
                  <a:cubicBezTo>
                    <a:pt x="1143586" y="178594"/>
                    <a:pt x="1140623" y="174784"/>
                    <a:pt x="1136600" y="172085"/>
                  </a:cubicBezTo>
                  <a:cubicBezTo>
                    <a:pt x="1131837" y="169703"/>
                    <a:pt x="1126809" y="169015"/>
                    <a:pt x="1121570" y="170074"/>
                  </a:cubicBezTo>
                  <a:cubicBezTo>
                    <a:pt x="1112308" y="171873"/>
                    <a:pt x="1103787" y="175842"/>
                    <a:pt x="1096007" y="181982"/>
                  </a:cubicBezTo>
                  <a:cubicBezTo>
                    <a:pt x="1084046" y="191243"/>
                    <a:pt x="1074573" y="203363"/>
                    <a:pt x="1067640" y="218288"/>
                  </a:cubicBezTo>
                  <a:cubicBezTo>
                    <a:pt x="1060707" y="233212"/>
                    <a:pt x="1057214" y="248931"/>
                    <a:pt x="1057214" y="265391"/>
                  </a:cubicBezTo>
                  <a:cubicBezTo>
                    <a:pt x="1057214" y="273329"/>
                    <a:pt x="1058960" y="281480"/>
                    <a:pt x="1062347" y="289948"/>
                  </a:cubicBezTo>
                  <a:cubicBezTo>
                    <a:pt x="1065787" y="298416"/>
                    <a:pt x="1071080" y="305507"/>
                    <a:pt x="1078172" y="311276"/>
                  </a:cubicBezTo>
                  <a:cubicBezTo>
                    <a:pt x="1085264" y="317045"/>
                    <a:pt x="1094420" y="320062"/>
                    <a:pt x="1105640" y="320379"/>
                  </a:cubicBezTo>
                  <a:cubicBezTo>
                    <a:pt x="1124798" y="320379"/>
                    <a:pt x="1141258" y="315669"/>
                    <a:pt x="1155071" y="306248"/>
                  </a:cubicBezTo>
                  <a:cubicBezTo>
                    <a:pt x="1168884" y="296828"/>
                    <a:pt x="1180052" y="284761"/>
                    <a:pt x="1188572" y="270048"/>
                  </a:cubicBezTo>
                  <a:cubicBezTo>
                    <a:pt x="1190742" y="266343"/>
                    <a:pt x="1192700" y="262533"/>
                    <a:pt x="1194553" y="258722"/>
                  </a:cubicBezTo>
                  <a:cubicBezTo>
                    <a:pt x="1194659" y="259992"/>
                    <a:pt x="1194765" y="261262"/>
                    <a:pt x="1194870" y="262533"/>
                  </a:cubicBezTo>
                  <a:cubicBezTo>
                    <a:pt x="1195188" y="266714"/>
                    <a:pt x="1196088" y="271583"/>
                    <a:pt x="1197570" y="277087"/>
                  </a:cubicBezTo>
                  <a:cubicBezTo>
                    <a:pt x="1199051" y="282644"/>
                    <a:pt x="1201327" y="288042"/>
                    <a:pt x="1204397" y="293335"/>
                  </a:cubicBezTo>
                  <a:cubicBezTo>
                    <a:pt x="1207466" y="298627"/>
                    <a:pt x="1211436" y="303073"/>
                    <a:pt x="1216411" y="306566"/>
                  </a:cubicBezTo>
                  <a:cubicBezTo>
                    <a:pt x="1221333" y="310059"/>
                    <a:pt x="1227631" y="311858"/>
                    <a:pt x="1235252" y="311858"/>
                  </a:cubicBezTo>
                  <a:cubicBezTo>
                    <a:pt x="1245996" y="311858"/>
                    <a:pt x="1255681" y="309053"/>
                    <a:pt x="1264202" y="303443"/>
                  </a:cubicBezTo>
                  <a:cubicBezTo>
                    <a:pt x="1272722" y="297833"/>
                    <a:pt x="1280238" y="290424"/>
                    <a:pt x="1286747" y="281109"/>
                  </a:cubicBezTo>
                  <a:cubicBezTo>
                    <a:pt x="1293257" y="271847"/>
                    <a:pt x="1298973" y="261686"/>
                    <a:pt x="1303895" y="250731"/>
                  </a:cubicBezTo>
                  <a:cubicBezTo>
                    <a:pt x="1308817" y="239722"/>
                    <a:pt x="1313104" y="228820"/>
                    <a:pt x="1316809" y="217864"/>
                  </a:cubicBezTo>
                  <a:cubicBezTo>
                    <a:pt x="1320460" y="206962"/>
                    <a:pt x="1323583" y="196959"/>
                    <a:pt x="1326123" y="187803"/>
                  </a:cubicBezTo>
                  <a:cubicBezTo>
                    <a:pt x="1327923" y="181505"/>
                    <a:pt x="1329563" y="176160"/>
                    <a:pt x="1331045" y="171661"/>
                  </a:cubicBezTo>
                  <a:cubicBezTo>
                    <a:pt x="1326705" y="197700"/>
                    <a:pt x="1324006" y="215112"/>
                    <a:pt x="1322948" y="223898"/>
                  </a:cubicBezTo>
                  <a:cubicBezTo>
                    <a:pt x="1320407" y="250201"/>
                    <a:pt x="1318238" y="276611"/>
                    <a:pt x="1316438" y="303073"/>
                  </a:cubicBezTo>
                  <a:cubicBezTo>
                    <a:pt x="1315538" y="315034"/>
                    <a:pt x="1314639" y="326995"/>
                    <a:pt x="1313739" y="338956"/>
                  </a:cubicBezTo>
                  <a:lnTo>
                    <a:pt x="1313739" y="339167"/>
                  </a:lnTo>
                  <a:cubicBezTo>
                    <a:pt x="1313580" y="340491"/>
                    <a:pt x="1313527" y="341761"/>
                    <a:pt x="1313633" y="342872"/>
                  </a:cubicBezTo>
                  <a:cubicBezTo>
                    <a:pt x="1313686" y="343984"/>
                    <a:pt x="1314215" y="345095"/>
                    <a:pt x="1315115" y="346101"/>
                  </a:cubicBezTo>
                  <a:cubicBezTo>
                    <a:pt x="1321095" y="354463"/>
                    <a:pt x="1329140" y="358961"/>
                    <a:pt x="1339354" y="359543"/>
                  </a:cubicBezTo>
                  <a:cubicBezTo>
                    <a:pt x="1340413" y="359543"/>
                    <a:pt x="1341577" y="359332"/>
                    <a:pt x="1342953" y="358855"/>
                  </a:cubicBezTo>
                  <a:cubicBezTo>
                    <a:pt x="1344276" y="358432"/>
                    <a:pt x="1345441" y="357797"/>
                    <a:pt x="1346340" y="357056"/>
                  </a:cubicBezTo>
                  <a:cubicBezTo>
                    <a:pt x="1348722" y="355098"/>
                    <a:pt x="1351210" y="351922"/>
                    <a:pt x="1353750" y="347424"/>
                  </a:cubicBezTo>
                  <a:cubicBezTo>
                    <a:pt x="1356290" y="342925"/>
                    <a:pt x="1358090" y="339220"/>
                    <a:pt x="1359148" y="336204"/>
                  </a:cubicBezTo>
                  <a:cubicBezTo>
                    <a:pt x="1361689" y="329165"/>
                    <a:pt x="1367351" y="315245"/>
                    <a:pt x="1376084" y="294393"/>
                  </a:cubicBezTo>
                  <a:cubicBezTo>
                    <a:pt x="1384817" y="273541"/>
                    <a:pt x="1394078" y="252636"/>
                    <a:pt x="1403869" y="231625"/>
                  </a:cubicBezTo>
                  <a:cubicBezTo>
                    <a:pt x="1413660" y="210614"/>
                    <a:pt x="1421387" y="196430"/>
                    <a:pt x="1427103" y="189126"/>
                  </a:cubicBezTo>
                  <a:cubicBezTo>
                    <a:pt x="1429485" y="186427"/>
                    <a:pt x="1431073" y="186639"/>
                    <a:pt x="1431814" y="189709"/>
                  </a:cubicBezTo>
                  <a:cubicBezTo>
                    <a:pt x="1432555" y="192778"/>
                    <a:pt x="1432819" y="197806"/>
                    <a:pt x="1432608" y="204739"/>
                  </a:cubicBezTo>
                  <a:cubicBezTo>
                    <a:pt x="1432396" y="211672"/>
                    <a:pt x="1431972" y="219558"/>
                    <a:pt x="1431390" y="228396"/>
                  </a:cubicBezTo>
                  <a:cubicBezTo>
                    <a:pt x="1430808" y="239034"/>
                    <a:pt x="1430332" y="249566"/>
                    <a:pt x="1430067" y="259992"/>
                  </a:cubicBezTo>
                  <a:cubicBezTo>
                    <a:pt x="1429908" y="265549"/>
                    <a:pt x="1430173" y="269625"/>
                    <a:pt x="1430861" y="272324"/>
                  </a:cubicBezTo>
                  <a:cubicBezTo>
                    <a:pt x="1431549" y="275023"/>
                    <a:pt x="1432396" y="276875"/>
                    <a:pt x="1433454" y="277934"/>
                  </a:cubicBezTo>
                  <a:cubicBezTo>
                    <a:pt x="1434513" y="278992"/>
                    <a:pt x="1435465" y="279733"/>
                    <a:pt x="1436365" y="280157"/>
                  </a:cubicBezTo>
                  <a:cubicBezTo>
                    <a:pt x="1436788" y="280315"/>
                    <a:pt x="1437265" y="280527"/>
                    <a:pt x="1437688" y="280845"/>
                  </a:cubicBezTo>
                  <a:cubicBezTo>
                    <a:pt x="1439011" y="281586"/>
                    <a:pt x="1440440" y="281691"/>
                    <a:pt x="1441975" y="281162"/>
                  </a:cubicBezTo>
                  <a:cubicBezTo>
                    <a:pt x="1443457" y="280633"/>
                    <a:pt x="1444568" y="279627"/>
                    <a:pt x="1445362" y="278145"/>
                  </a:cubicBezTo>
                  <a:cubicBezTo>
                    <a:pt x="1446580" y="275023"/>
                    <a:pt x="1447162" y="271742"/>
                    <a:pt x="1447162" y="268301"/>
                  </a:cubicBezTo>
                  <a:lnTo>
                    <a:pt x="1447162" y="266290"/>
                  </a:lnTo>
                  <a:cubicBezTo>
                    <a:pt x="1447744" y="256870"/>
                    <a:pt x="1448644" y="244009"/>
                    <a:pt x="1449861" y="227708"/>
                  </a:cubicBezTo>
                  <a:cubicBezTo>
                    <a:pt x="1450761" y="215006"/>
                    <a:pt x="1451554" y="203204"/>
                    <a:pt x="1452348" y="192408"/>
                  </a:cubicBezTo>
                  <a:cubicBezTo>
                    <a:pt x="1453089" y="181558"/>
                    <a:pt x="1453407" y="174413"/>
                    <a:pt x="1453248" y="170973"/>
                  </a:cubicBezTo>
                  <a:cubicBezTo>
                    <a:pt x="1452931" y="162611"/>
                    <a:pt x="1449914" y="157160"/>
                    <a:pt x="1444145" y="154725"/>
                  </a:cubicBezTo>
                  <a:moveTo>
                    <a:pt x="3450462" y="171026"/>
                  </a:moveTo>
                  <a:cubicBezTo>
                    <a:pt x="3450091" y="167163"/>
                    <a:pt x="3448768" y="163723"/>
                    <a:pt x="3446545" y="160706"/>
                  </a:cubicBezTo>
                  <a:cubicBezTo>
                    <a:pt x="3439983" y="153085"/>
                    <a:pt x="3432732" y="150491"/>
                    <a:pt x="3424794" y="152979"/>
                  </a:cubicBezTo>
                  <a:cubicBezTo>
                    <a:pt x="3416855" y="155466"/>
                    <a:pt x="3409604" y="160865"/>
                    <a:pt x="3403041" y="169227"/>
                  </a:cubicBezTo>
                  <a:cubicBezTo>
                    <a:pt x="3387323" y="190026"/>
                    <a:pt x="3373457" y="213789"/>
                    <a:pt x="3361337" y="240516"/>
                  </a:cubicBezTo>
                  <a:cubicBezTo>
                    <a:pt x="3360014" y="243374"/>
                    <a:pt x="3358743" y="245068"/>
                    <a:pt x="3357526" y="245650"/>
                  </a:cubicBezTo>
                  <a:cubicBezTo>
                    <a:pt x="3356309" y="246232"/>
                    <a:pt x="3355727" y="244591"/>
                    <a:pt x="3355727" y="240728"/>
                  </a:cubicBezTo>
                  <a:cubicBezTo>
                    <a:pt x="3355727" y="239669"/>
                    <a:pt x="3356521" y="234959"/>
                    <a:pt x="3358108" y="226597"/>
                  </a:cubicBezTo>
                  <a:cubicBezTo>
                    <a:pt x="3359696" y="218235"/>
                    <a:pt x="3361654" y="208814"/>
                    <a:pt x="3364036" y="198335"/>
                  </a:cubicBezTo>
                  <a:cubicBezTo>
                    <a:pt x="3366418" y="187856"/>
                    <a:pt x="3368905" y="178965"/>
                    <a:pt x="3371446" y="171661"/>
                  </a:cubicBezTo>
                  <a:cubicBezTo>
                    <a:pt x="3375309" y="158060"/>
                    <a:pt x="3371287" y="147898"/>
                    <a:pt x="3359326" y="141177"/>
                  </a:cubicBezTo>
                  <a:cubicBezTo>
                    <a:pt x="3356468" y="139695"/>
                    <a:pt x="3353398" y="139060"/>
                    <a:pt x="3350117" y="139271"/>
                  </a:cubicBezTo>
                  <a:cubicBezTo>
                    <a:pt x="3346835" y="139483"/>
                    <a:pt x="3343766" y="140118"/>
                    <a:pt x="3340908" y="141177"/>
                  </a:cubicBezTo>
                  <a:cubicBezTo>
                    <a:pt x="3337468" y="142500"/>
                    <a:pt x="3334980" y="144617"/>
                    <a:pt x="3333393" y="147475"/>
                  </a:cubicBezTo>
                  <a:cubicBezTo>
                    <a:pt x="3331805" y="150333"/>
                    <a:pt x="3330641" y="153455"/>
                    <a:pt x="3329900" y="156895"/>
                  </a:cubicBezTo>
                  <a:cubicBezTo>
                    <a:pt x="3329741" y="157213"/>
                    <a:pt x="3329688" y="157477"/>
                    <a:pt x="3329688" y="157795"/>
                  </a:cubicBezTo>
                  <a:cubicBezTo>
                    <a:pt x="3329529" y="157954"/>
                    <a:pt x="3329476" y="158165"/>
                    <a:pt x="3329476" y="158483"/>
                  </a:cubicBezTo>
                  <a:cubicBezTo>
                    <a:pt x="3329476" y="158642"/>
                    <a:pt x="3329423" y="158801"/>
                    <a:pt x="3329264" y="158906"/>
                  </a:cubicBezTo>
                  <a:cubicBezTo>
                    <a:pt x="3321485" y="172349"/>
                    <a:pt x="3312646" y="181770"/>
                    <a:pt x="3302697" y="187062"/>
                  </a:cubicBezTo>
                  <a:cubicBezTo>
                    <a:pt x="3292747" y="192355"/>
                    <a:pt x="3283220" y="194631"/>
                    <a:pt x="3274117" y="193890"/>
                  </a:cubicBezTo>
                  <a:cubicBezTo>
                    <a:pt x="3270518" y="189550"/>
                    <a:pt x="3265173" y="186268"/>
                    <a:pt x="3257975" y="184046"/>
                  </a:cubicBezTo>
                  <a:cubicBezTo>
                    <a:pt x="3253635" y="182722"/>
                    <a:pt x="3250037" y="183093"/>
                    <a:pt x="3247231" y="185157"/>
                  </a:cubicBezTo>
                  <a:lnTo>
                    <a:pt x="3247020" y="185157"/>
                  </a:lnTo>
                  <a:lnTo>
                    <a:pt x="3246808" y="185369"/>
                  </a:lnTo>
                  <a:cubicBezTo>
                    <a:pt x="3244268" y="186586"/>
                    <a:pt x="3242362" y="188756"/>
                    <a:pt x="3241092" y="191878"/>
                  </a:cubicBezTo>
                  <a:cubicBezTo>
                    <a:pt x="3239822" y="195001"/>
                    <a:pt x="3240404" y="198812"/>
                    <a:pt x="3242892" y="203204"/>
                  </a:cubicBezTo>
                  <a:cubicBezTo>
                    <a:pt x="3245379" y="207597"/>
                    <a:pt x="3250936" y="212413"/>
                    <a:pt x="3259616" y="217653"/>
                  </a:cubicBezTo>
                  <a:cubicBezTo>
                    <a:pt x="3259616" y="217811"/>
                    <a:pt x="3259669" y="217864"/>
                    <a:pt x="3259828" y="217864"/>
                  </a:cubicBezTo>
                  <a:cubicBezTo>
                    <a:pt x="3259245" y="224903"/>
                    <a:pt x="3257446" y="232736"/>
                    <a:pt x="3254429" y="241416"/>
                  </a:cubicBezTo>
                  <a:cubicBezTo>
                    <a:pt x="3251413" y="250095"/>
                    <a:pt x="3247549" y="258140"/>
                    <a:pt x="3242786" y="265655"/>
                  </a:cubicBezTo>
                  <a:cubicBezTo>
                    <a:pt x="3239187" y="272218"/>
                    <a:pt x="3234318" y="277193"/>
                    <a:pt x="3228232" y="280474"/>
                  </a:cubicBezTo>
                  <a:cubicBezTo>
                    <a:pt x="3226750" y="281056"/>
                    <a:pt x="3225215" y="281003"/>
                    <a:pt x="3223627" y="280262"/>
                  </a:cubicBezTo>
                  <a:cubicBezTo>
                    <a:pt x="3222040" y="279521"/>
                    <a:pt x="3221193" y="278145"/>
                    <a:pt x="3221034" y="276240"/>
                  </a:cubicBezTo>
                  <a:lnTo>
                    <a:pt x="3221034" y="272853"/>
                  </a:lnTo>
                  <a:cubicBezTo>
                    <a:pt x="3221034" y="269413"/>
                    <a:pt x="3221193" y="265973"/>
                    <a:pt x="3221457" y="262533"/>
                  </a:cubicBezTo>
                  <a:cubicBezTo>
                    <a:pt x="3222516" y="247608"/>
                    <a:pt x="3224897" y="232842"/>
                    <a:pt x="3228655" y="218341"/>
                  </a:cubicBezTo>
                  <a:cubicBezTo>
                    <a:pt x="3228973" y="217123"/>
                    <a:pt x="3229396" y="215589"/>
                    <a:pt x="3229978" y="213630"/>
                  </a:cubicBezTo>
                  <a:cubicBezTo>
                    <a:pt x="3230560" y="212149"/>
                    <a:pt x="3231090" y="210508"/>
                    <a:pt x="3231566" y="208708"/>
                  </a:cubicBezTo>
                  <a:cubicBezTo>
                    <a:pt x="3232307" y="207068"/>
                    <a:pt x="3233471" y="204580"/>
                    <a:pt x="3235059" y="201193"/>
                  </a:cubicBezTo>
                  <a:cubicBezTo>
                    <a:pt x="3236647" y="197806"/>
                    <a:pt x="3238182" y="194789"/>
                    <a:pt x="3239663" y="192090"/>
                  </a:cubicBezTo>
                  <a:cubicBezTo>
                    <a:pt x="3241304" y="189232"/>
                    <a:pt x="3242521" y="187062"/>
                    <a:pt x="3243262" y="185580"/>
                  </a:cubicBezTo>
                  <a:cubicBezTo>
                    <a:pt x="3244003" y="184098"/>
                    <a:pt x="3244374" y="182881"/>
                    <a:pt x="3244374" y="181982"/>
                  </a:cubicBezTo>
                  <a:cubicBezTo>
                    <a:pt x="3244374" y="181082"/>
                    <a:pt x="3244215" y="180129"/>
                    <a:pt x="3243950" y="179071"/>
                  </a:cubicBezTo>
                  <a:cubicBezTo>
                    <a:pt x="3243051" y="176954"/>
                    <a:pt x="3240775" y="175578"/>
                    <a:pt x="3237123" y="174943"/>
                  </a:cubicBezTo>
                  <a:cubicBezTo>
                    <a:pt x="3233471" y="174255"/>
                    <a:pt x="3229290" y="175154"/>
                    <a:pt x="3224686" y="177536"/>
                  </a:cubicBezTo>
                  <a:cubicBezTo>
                    <a:pt x="3215106" y="183516"/>
                    <a:pt x="3207697" y="193096"/>
                    <a:pt x="3202510" y="206221"/>
                  </a:cubicBezTo>
                  <a:cubicBezTo>
                    <a:pt x="3202352" y="206644"/>
                    <a:pt x="3202193" y="207121"/>
                    <a:pt x="3202087" y="207544"/>
                  </a:cubicBezTo>
                  <a:lnTo>
                    <a:pt x="3202087" y="207756"/>
                  </a:lnTo>
                  <a:cubicBezTo>
                    <a:pt x="3199970" y="212995"/>
                    <a:pt x="3198700" y="216965"/>
                    <a:pt x="3198276" y="219664"/>
                  </a:cubicBezTo>
                  <a:cubicBezTo>
                    <a:pt x="3198118" y="220246"/>
                    <a:pt x="3197959" y="220881"/>
                    <a:pt x="3197853" y="221463"/>
                  </a:cubicBezTo>
                  <a:cubicBezTo>
                    <a:pt x="3197747" y="221940"/>
                    <a:pt x="3197641" y="222469"/>
                    <a:pt x="3197483" y="222945"/>
                  </a:cubicBezTo>
                  <a:cubicBezTo>
                    <a:pt x="3197218" y="223580"/>
                    <a:pt x="3196953" y="224162"/>
                    <a:pt x="3196742" y="224797"/>
                  </a:cubicBezTo>
                  <a:cubicBezTo>
                    <a:pt x="3194201" y="231995"/>
                    <a:pt x="3191978" y="238928"/>
                    <a:pt x="3190020" y="245650"/>
                  </a:cubicBezTo>
                  <a:cubicBezTo>
                    <a:pt x="3186580" y="258193"/>
                    <a:pt x="3181552" y="270842"/>
                    <a:pt x="3174990" y="283544"/>
                  </a:cubicBezTo>
                  <a:cubicBezTo>
                    <a:pt x="3173031" y="287407"/>
                    <a:pt x="3170279" y="291112"/>
                    <a:pt x="3166680" y="294552"/>
                  </a:cubicBezTo>
                  <a:cubicBezTo>
                    <a:pt x="3163082" y="297992"/>
                    <a:pt x="3159112" y="299421"/>
                    <a:pt x="3154772" y="298786"/>
                  </a:cubicBezTo>
                  <a:cubicBezTo>
                    <a:pt x="3153290" y="298627"/>
                    <a:pt x="3152179" y="296457"/>
                    <a:pt x="3151385" y="292276"/>
                  </a:cubicBezTo>
                  <a:cubicBezTo>
                    <a:pt x="3150644" y="288095"/>
                    <a:pt x="3150697" y="281003"/>
                    <a:pt x="3151597" y="270948"/>
                  </a:cubicBezTo>
                  <a:cubicBezTo>
                    <a:pt x="3152497" y="260945"/>
                    <a:pt x="3154825" y="247079"/>
                    <a:pt x="3158530" y="229455"/>
                  </a:cubicBezTo>
                  <a:cubicBezTo>
                    <a:pt x="3158689" y="229031"/>
                    <a:pt x="3158742" y="228661"/>
                    <a:pt x="3158742" y="228343"/>
                  </a:cubicBezTo>
                  <a:cubicBezTo>
                    <a:pt x="3160859" y="218764"/>
                    <a:pt x="3162923" y="209185"/>
                    <a:pt x="3165040" y="199658"/>
                  </a:cubicBezTo>
                  <a:cubicBezTo>
                    <a:pt x="3166098" y="193519"/>
                    <a:pt x="3164616" y="188385"/>
                    <a:pt x="3160541" y="184204"/>
                  </a:cubicBezTo>
                  <a:cubicBezTo>
                    <a:pt x="3156519" y="179282"/>
                    <a:pt x="3151703" y="176266"/>
                    <a:pt x="3146199" y="175260"/>
                  </a:cubicBezTo>
                  <a:cubicBezTo>
                    <a:pt x="3144981" y="175101"/>
                    <a:pt x="3143446" y="175101"/>
                    <a:pt x="3141594" y="175260"/>
                  </a:cubicBezTo>
                  <a:cubicBezTo>
                    <a:pt x="3139742" y="175419"/>
                    <a:pt x="3138366" y="175948"/>
                    <a:pt x="3137466" y="176848"/>
                  </a:cubicBezTo>
                  <a:cubicBezTo>
                    <a:pt x="3137307" y="176848"/>
                    <a:pt x="3137254" y="176901"/>
                    <a:pt x="3137254" y="177060"/>
                  </a:cubicBezTo>
                  <a:cubicBezTo>
                    <a:pt x="3136672" y="177800"/>
                    <a:pt x="3136143" y="179018"/>
                    <a:pt x="3135667" y="180658"/>
                  </a:cubicBezTo>
                  <a:cubicBezTo>
                    <a:pt x="3135243" y="182299"/>
                    <a:pt x="3134820" y="183887"/>
                    <a:pt x="3134555" y="185369"/>
                  </a:cubicBezTo>
                  <a:cubicBezTo>
                    <a:pt x="3134238" y="186692"/>
                    <a:pt x="3134026" y="187750"/>
                    <a:pt x="3133867" y="188491"/>
                  </a:cubicBezTo>
                  <a:cubicBezTo>
                    <a:pt x="3126828" y="213154"/>
                    <a:pt x="3122118" y="238505"/>
                    <a:pt x="3119736" y="264491"/>
                  </a:cubicBezTo>
                  <a:cubicBezTo>
                    <a:pt x="3118837" y="271689"/>
                    <a:pt x="3118519" y="279839"/>
                    <a:pt x="3118837" y="288942"/>
                  </a:cubicBezTo>
                  <a:cubicBezTo>
                    <a:pt x="3119154" y="298045"/>
                    <a:pt x="3120954" y="305772"/>
                    <a:pt x="3124235" y="312017"/>
                  </a:cubicBezTo>
                  <a:cubicBezTo>
                    <a:pt x="3125875" y="315298"/>
                    <a:pt x="3128786" y="318527"/>
                    <a:pt x="3132968" y="321649"/>
                  </a:cubicBezTo>
                  <a:cubicBezTo>
                    <a:pt x="3137148" y="324772"/>
                    <a:pt x="3142388" y="326413"/>
                    <a:pt x="3148686" y="326571"/>
                  </a:cubicBezTo>
                  <a:cubicBezTo>
                    <a:pt x="3153767" y="326254"/>
                    <a:pt x="3158371" y="324613"/>
                    <a:pt x="3162499" y="321544"/>
                  </a:cubicBezTo>
                  <a:cubicBezTo>
                    <a:pt x="3166627" y="318474"/>
                    <a:pt x="3170068" y="315140"/>
                    <a:pt x="3172820" y="311435"/>
                  </a:cubicBezTo>
                  <a:cubicBezTo>
                    <a:pt x="3175572" y="307783"/>
                    <a:pt x="3177636" y="304819"/>
                    <a:pt x="3179012" y="302597"/>
                  </a:cubicBezTo>
                  <a:cubicBezTo>
                    <a:pt x="3183775" y="294499"/>
                    <a:pt x="3187691" y="286296"/>
                    <a:pt x="3190655" y="277934"/>
                  </a:cubicBezTo>
                  <a:cubicBezTo>
                    <a:pt x="3191449" y="275764"/>
                    <a:pt x="3192137" y="273488"/>
                    <a:pt x="3192878" y="271265"/>
                  </a:cubicBezTo>
                  <a:cubicBezTo>
                    <a:pt x="3194201" y="278198"/>
                    <a:pt x="3196795" y="284973"/>
                    <a:pt x="3200711" y="291641"/>
                  </a:cubicBezTo>
                  <a:cubicBezTo>
                    <a:pt x="3205633" y="299104"/>
                    <a:pt x="3212248" y="304502"/>
                    <a:pt x="3220558" y="307783"/>
                  </a:cubicBezTo>
                  <a:cubicBezTo>
                    <a:pt x="3228867" y="311064"/>
                    <a:pt x="3237176" y="310800"/>
                    <a:pt x="3245538" y="306883"/>
                  </a:cubicBezTo>
                  <a:cubicBezTo>
                    <a:pt x="3253159" y="302702"/>
                    <a:pt x="3259563" y="296510"/>
                    <a:pt x="3264697" y="288360"/>
                  </a:cubicBezTo>
                  <a:cubicBezTo>
                    <a:pt x="3269830" y="280209"/>
                    <a:pt x="3273694" y="271953"/>
                    <a:pt x="3276234" y="263591"/>
                  </a:cubicBezTo>
                  <a:cubicBezTo>
                    <a:pt x="3279516" y="254912"/>
                    <a:pt x="3281685" y="243850"/>
                    <a:pt x="3282744" y="230407"/>
                  </a:cubicBezTo>
                  <a:cubicBezTo>
                    <a:pt x="3282903" y="227867"/>
                    <a:pt x="3282956" y="225485"/>
                    <a:pt x="3282956" y="223210"/>
                  </a:cubicBezTo>
                  <a:cubicBezTo>
                    <a:pt x="3282797" y="220511"/>
                    <a:pt x="3282638" y="217970"/>
                    <a:pt x="3282532" y="215589"/>
                  </a:cubicBezTo>
                  <a:cubicBezTo>
                    <a:pt x="3298515" y="211249"/>
                    <a:pt x="3311852" y="201987"/>
                    <a:pt x="3322437" y="187803"/>
                  </a:cubicBezTo>
                  <a:cubicBezTo>
                    <a:pt x="3322278" y="188385"/>
                    <a:pt x="3322120" y="189020"/>
                    <a:pt x="3322014" y="189603"/>
                  </a:cubicBezTo>
                  <a:cubicBezTo>
                    <a:pt x="3321696" y="190502"/>
                    <a:pt x="3321485" y="191296"/>
                    <a:pt x="3321326" y="192090"/>
                  </a:cubicBezTo>
                  <a:cubicBezTo>
                    <a:pt x="3315663" y="217070"/>
                    <a:pt x="3311746" y="242315"/>
                    <a:pt x="3309683" y="267878"/>
                  </a:cubicBezTo>
                  <a:cubicBezTo>
                    <a:pt x="3309365" y="269995"/>
                    <a:pt x="3309153" y="272059"/>
                    <a:pt x="3308995" y="274176"/>
                  </a:cubicBezTo>
                  <a:cubicBezTo>
                    <a:pt x="3307777" y="284920"/>
                    <a:pt x="3307513" y="295769"/>
                    <a:pt x="3308095" y="306672"/>
                  </a:cubicBezTo>
                  <a:cubicBezTo>
                    <a:pt x="3308677" y="317574"/>
                    <a:pt x="3312117" y="327524"/>
                    <a:pt x="3318415" y="336521"/>
                  </a:cubicBezTo>
                  <a:cubicBezTo>
                    <a:pt x="3320373" y="339379"/>
                    <a:pt x="3322808" y="341549"/>
                    <a:pt x="3325825" y="343031"/>
                  </a:cubicBezTo>
                  <a:cubicBezTo>
                    <a:pt x="3328524" y="344089"/>
                    <a:pt x="3331223" y="344142"/>
                    <a:pt x="3334028" y="343243"/>
                  </a:cubicBezTo>
                  <a:cubicBezTo>
                    <a:pt x="3336780" y="342343"/>
                    <a:pt x="3339161" y="340914"/>
                    <a:pt x="3341067" y="339009"/>
                  </a:cubicBezTo>
                  <a:cubicBezTo>
                    <a:pt x="3344824" y="334669"/>
                    <a:pt x="3347100" y="329641"/>
                    <a:pt x="3348000" y="323978"/>
                  </a:cubicBezTo>
                  <a:cubicBezTo>
                    <a:pt x="3348159" y="323237"/>
                    <a:pt x="3348370" y="322496"/>
                    <a:pt x="3348688" y="321755"/>
                  </a:cubicBezTo>
                  <a:cubicBezTo>
                    <a:pt x="3350487" y="315616"/>
                    <a:pt x="3352657" y="309636"/>
                    <a:pt x="3355198" y="303814"/>
                  </a:cubicBezTo>
                  <a:cubicBezTo>
                    <a:pt x="3365200" y="280792"/>
                    <a:pt x="3375891" y="258193"/>
                    <a:pt x="3387270" y="235965"/>
                  </a:cubicBezTo>
                  <a:cubicBezTo>
                    <a:pt x="3398649" y="213789"/>
                    <a:pt x="3411245" y="192196"/>
                    <a:pt x="3425164" y="171291"/>
                  </a:cubicBezTo>
                  <a:cubicBezTo>
                    <a:pt x="3425905" y="170074"/>
                    <a:pt x="3426804" y="169121"/>
                    <a:pt x="3427863" y="168380"/>
                  </a:cubicBezTo>
                  <a:cubicBezTo>
                    <a:pt x="3428445" y="168062"/>
                    <a:pt x="3429080" y="167957"/>
                    <a:pt x="3429768" y="167957"/>
                  </a:cubicBezTo>
                  <a:cubicBezTo>
                    <a:pt x="3430456" y="167957"/>
                    <a:pt x="3431092" y="168168"/>
                    <a:pt x="3431674" y="168645"/>
                  </a:cubicBezTo>
                  <a:cubicBezTo>
                    <a:pt x="3432097" y="169068"/>
                    <a:pt x="3432362" y="169597"/>
                    <a:pt x="3432467" y="170232"/>
                  </a:cubicBezTo>
                  <a:cubicBezTo>
                    <a:pt x="3432520" y="170814"/>
                    <a:pt x="3432573" y="171450"/>
                    <a:pt x="3432573" y="172032"/>
                  </a:cubicBezTo>
                  <a:cubicBezTo>
                    <a:pt x="3432573" y="188491"/>
                    <a:pt x="3430933" y="204792"/>
                    <a:pt x="3427651" y="220934"/>
                  </a:cubicBezTo>
                  <a:cubicBezTo>
                    <a:pt x="3427492" y="221516"/>
                    <a:pt x="3427440" y="222045"/>
                    <a:pt x="3427440" y="222522"/>
                  </a:cubicBezTo>
                  <a:cubicBezTo>
                    <a:pt x="3426222" y="228820"/>
                    <a:pt x="3425217" y="235065"/>
                    <a:pt x="3424317" y="241363"/>
                  </a:cubicBezTo>
                  <a:cubicBezTo>
                    <a:pt x="3423894" y="243480"/>
                    <a:pt x="3423470" y="246232"/>
                    <a:pt x="3423206" y="249672"/>
                  </a:cubicBezTo>
                  <a:lnTo>
                    <a:pt x="3423206" y="249884"/>
                  </a:lnTo>
                  <a:cubicBezTo>
                    <a:pt x="3423047" y="252001"/>
                    <a:pt x="3422994" y="254012"/>
                    <a:pt x="3422994" y="255917"/>
                  </a:cubicBezTo>
                  <a:lnTo>
                    <a:pt x="3422994" y="260151"/>
                  </a:lnTo>
                  <a:cubicBezTo>
                    <a:pt x="3422994" y="267455"/>
                    <a:pt x="3424264" y="273382"/>
                    <a:pt x="3426804" y="277881"/>
                  </a:cubicBezTo>
                  <a:cubicBezTo>
                    <a:pt x="3429345" y="282379"/>
                    <a:pt x="3432044" y="285555"/>
                    <a:pt x="3434902" y="287407"/>
                  </a:cubicBezTo>
                  <a:cubicBezTo>
                    <a:pt x="3437760" y="289260"/>
                    <a:pt x="3439665" y="290212"/>
                    <a:pt x="3440724" y="290212"/>
                  </a:cubicBezTo>
                  <a:cubicBezTo>
                    <a:pt x="3441465" y="290212"/>
                    <a:pt x="3441994" y="289418"/>
                    <a:pt x="3442312" y="287725"/>
                  </a:cubicBezTo>
                  <a:cubicBezTo>
                    <a:pt x="3442629" y="286084"/>
                    <a:pt x="3442735" y="284073"/>
                    <a:pt x="3442629" y="281691"/>
                  </a:cubicBezTo>
                  <a:cubicBezTo>
                    <a:pt x="3442576" y="279310"/>
                    <a:pt x="3442417" y="276981"/>
                    <a:pt x="3442312" y="274758"/>
                  </a:cubicBezTo>
                  <a:cubicBezTo>
                    <a:pt x="3442153" y="272641"/>
                    <a:pt x="3442100" y="270948"/>
                    <a:pt x="3442100" y="269625"/>
                  </a:cubicBezTo>
                  <a:cubicBezTo>
                    <a:pt x="3442100" y="267666"/>
                    <a:pt x="3442312" y="264597"/>
                    <a:pt x="3442788" y="260310"/>
                  </a:cubicBezTo>
                  <a:cubicBezTo>
                    <a:pt x="3443211" y="256076"/>
                    <a:pt x="3443582" y="252477"/>
                    <a:pt x="3443899" y="249672"/>
                  </a:cubicBezTo>
                  <a:cubicBezTo>
                    <a:pt x="3447181" y="227391"/>
                    <a:pt x="3449509" y="205057"/>
                    <a:pt x="3450832" y="182617"/>
                  </a:cubicBezTo>
                  <a:cubicBezTo>
                    <a:pt x="3451150" y="178859"/>
                    <a:pt x="3451097" y="175048"/>
                    <a:pt x="3450726" y="171185"/>
                  </a:cubicBezTo>
                  <a:moveTo>
                    <a:pt x="3117566" y="103971"/>
                  </a:moveTo>
                  <a:cubicBezTo>
                    <a:pt x="3120689" y="103812"/>
                    <a:pt x="3123759" y="103759"/>
                    <a:pt x="3126775" y="103759"/>
                  </a:cubicBezTo>
                  <a:cubicBezTo>
                    <a:pt x="3129792" y="103759"/>
                    <a:pt x="3132703" y="103706"/>
                    <a:pt x="3135508" y="103547"/>
                  </a:cubicBezTo>
                  <a:cubicBezTo>
                    <a:pt x="3162711" y="103706"/>
                    <a:pt x="3187003" y="108258"/>
                    <a:pt x="3208385" y="117202"/>
                  </a:cubicBezTo>
                  <a:cubicBezTo>
                    <a:pt x="3210343" y="118102"/>
                    <a:pt x="3212989" y="119001"/>
                    <a:pt x="3216324" y="119901"/>
                  </a:cubicBezTo>
                  <a:cubicBezTo>
                    <a:pt x="3219711" y="120801"/>
                    <a:pt x="3222727" y="120854"/>
                    <a:pt x="3225427" y="120007"/>
                  </a:cubicBezTo>
                  <a:cubicBezTo>
                    <a:pt x="3228126" y="119213"/>
                    <a:pt x="3229555" y="116620"/>
                    <a:pt x="3229713" y="112280"/>
                  </a:cubicBezTo>
                  <a:cubicBezTo>
                    <a:pt x="3229555" y="104500"/>
                    <a:pt x="3226221" y="98255"/>
                    <a:pt x="3219605" y="93439"/>
                  </a:cubicBezTo>
                  <a:cubicBezTo>
                    <a:pt x="3215265" y="90898"/>
                    <a:pt x="3210714" y="89575"/>
                    <a:pt x="3205950" y="89416"/>
                  </a:cubicBezTo>
                  <a:cubicBezTo>
                    <a:pt x="3204892" y="89258"/>
                    <a:pt x="3203939" y="89099"/>
                    <a:pt x="3203040" y="88993"/>
                  </a:cubicBezTo>
                  <a:cubicBezTo>
                    <a:pt x="3196001" y="87935"/>
                    <a:pt x="3189067" y="87141"/>
                    <a:pt x="3182187" y="86506"/>
                  </a:cubicBezTo>
                  <a:cubicBezTo>
                    <a:pt x="3168109" y="85183"/>
                    <a:pt x="3154084" y="84389"/>
                    <a:pt x="3140007" y="84283"/>
                  </a:cubicBezTo>
                  <a:cubicBezTo>
                    <a:pt x="3134026" y="84283"/>
                    <a:pt x="3127887" y="84230"/>
                    <a:pt x="3121642" y="84071"/>
                  </a:cubicBezTo>
                  <a:cubicBezTo>
                    <a:pt x="3126299" y="61790"/>
                    <a:pt x="3131591" y="39879"/>
                    <a:pt x="3137572" y="18392"/>
                  </a:cubicBezTo>
                  <a:cubicBezTo>
                    <a:pt x="3138630" y="14370"/>
                    <a:pt x="3138630" y="10612"/>
                    <a:pt x="3137678" y="7172"/>
                  </a:cubicBezTo>
                  <a:cubicBezTo>
                    <a:pt x="3136725" y="3732"/>
                    <a:pt x="3134185" y="1721"/>
                    <a:pt x="3130162" y="1138"/>
                  </a:cubicBezTo>
                  <a:cubicBezTo>
                    <a:pt x="3125981" y="821"/>
                    <a:pt x="3122700" y="1456"/>
                    <a:pt x="3120318" y="2938"/>
                  </a:cubicBezTo>
                  <a:cubicBezTo>
                    <a:pt x="3117937" y="4420"/>
                    <a:pt x="3116191" y="6166"/>
                    <a:pt x="3115185" y="8230"/>
                  </a:cubicBezTo>
                  <a:cubicBezTo>
                    <a:pt x="3114126" y="10241"/>
                    <a:pt x="3113438" y="11882"/>
                    <a:pt x="3113174" y="13046"/>
                  </a:cubicBezTo>
                  <a:cubicBezTo>
                    <a:pt x="3113015" y="13364"/>
                    <a:pt x="3112856" y="13576"/>
                    <a:pt x="3112750" y="13734"/>
                  </a:cubicBezTo>
                  <a:cubicBezTo>
                    <a:pt x="3107669" y="26595"/>
                    <a:pt x="3103488" y="40038"/>
                    <a:pt x="3100207" y="54116"/>
                  </a:cubicBezTo>
                  <a:cubicBezTo>
                    <a:pt x="3096185" y="66500"/>
                    <a:pt x="3092798" y="76715"/>
                    <a:pt x="3090098" y="84600"/>
                  </a:cubicBezTo>
                  <a:cubicBezTo>
                    <a:pt x="3071734" y="84918"/>
                    <a:pt x="3054269" y="86241"/>
                    <a:pt x="3037862" y="88623"/>
                  </a:cubicBezTo>
                  <a:cubicBezTo>
                    <a:pt x="3036804" y="88781"/>
                    <a:pt x="3035745" y="88940"/>
                    <a:pt x="3034740" y="89046"/>
                  </a:cubicBezTo>
                  <a:cubicBezTo>
                    <a:pt x="3032199" y="89628"/>
                    <a:pt x="3029659" y="89999"/>
                    <a:pt x="3027118" y="90157"/>
                  </a:cubicBezTo>
                  <a:cubicBezTo>
                    <a:pt x="3024578" y="90316"/>
                    <a:pt x="3022249" y="89999"/>
                    <a:pt x="3020185" y="89258"/>
                  </a:cubicBezTo>
                  <a:cubicBezTo>
                    <a:pt x="3018968" y="88834"/>
                    <a:pt x="3018015" y="88305"/>
                    <a:pt x="3017275" y="87670"/>
                  </a:cubicBezTo>
                  <a:cubicBezTo>
                    <a:pt x="3015951" y="86929"/>
                    <a:pt x="3014787" y="86611"/>
                    <a:pt x="3013781" y="86664"/>
                  </a:cubicBezTo>
                  <a:cubicBezTo>
                    <a:pt x="3012829" y="86717"/>
                    <a:pt x="3011559" y="87776"/>
                    <a:pt x="3010077" y="89681"/>
                  </a:cubicBezTo>
                  <a:cubicBezTo>
                    <a:pt x="3006954" y="93703"/>
                    <a:pt x="3005949" y="97990"/>
                    <a:pt x="3007166" y="102436"/>
                  </a:cubicBezTo>
                  <a:cubicBezTo>
                    <a:pt x="3008383" y="106935"/>
                    <a:pt x="3010765" y="110692"/>
                    <a:pt x="3014469" y="113762"/>
                  </a:cubicBezTo>
                  <a:cubicBezTo>
                    <a:pt x="3018121" y="116831"/>
                    <a:pt x="3022302" y="118155"/>
                    <a:pt x="3026907" y="117678"/>
                  </a:cubicBezTo>
                  <a:cubicBezTo>
                    <a:pt x="3031564" y="116937"/>
                    <a:pt x="3036327" y="115561"/>
                    <a:pt x="3041249" y="113656"/>
                  </a:cubicBezTo>
                  <a:cubicBezTo>
                    <a:pt x="3044530" y="112333"/>
                    <a:pt x="3047759" y="111274"/>
                    <a:pt x="3050881" y="110533"/>
                  </a:cubicBezTo>
                  <a:cubicBezTo>
                    <a:pt x="3061202" y="108152"/>
                    <a:pt x="3072051" y="106511"/>
                    <a:pt x="3083377" y="105611"/>
                  </a:cubicBezTo>
                  <a:cubicBezTo>
                    <a:pt x="3075756" y="128792"/>
                    <a:pt x="3066388" y="154514"/>
                    <a:pt x="3055327" y="182881"/>
                  </a:cubicBezTo>
                  <a:cubicBezTo>
                    <a:pt x="3044266" y="211196"/>
                    <a:pt x="3033628" y="235806"/>
                    <a:pt x="3023467" y="256658"/>
                  </a:cubicBezTo>
                  <a:cubicBezTo>
                    <a:pt x="3013305" y="277510"/>
                    <a:pt x="3005684" y="288519"/>
                    <a:pt x="3000603" y="289736"/>
                  </a:cubicBezTo>
                  <a:cubicBezTo>
                    <a:pt x="2998486" y="289577"/>
                    <a:pt x="2997216" y="287248"/>
                    <a:pt x="2996792" y="282803"/>
                  </a:cubicBezTo>
                  <a:cubicBezTo>
                    <a:pt x="2997692" y="271742"/>
                    <a:pt x="3000444" y="258828"/>
                    <a:pt x="3005102" y="244009"/>
                  </a:cubicBezTo>
                  <a:cubicBezTo>
                    <a:pt x="3009759" y="229190"/>
                    <a:pt x="3014152" y="216859"/>
                    <a:pt x="3018333" y="207015"/>
                  </a:cubicBezTo>
                  <a:cubicBezTo>
                    <a:pt x="3018756" y="206115"/>
                    <a:pt x="3019127" y="205321"/>
                    <a:pt x="3019444" y="204527"/>
                  </a:cubicBezTo>
                  <a:cubicBezTo>
                    <a:pt x="3020503" y="202146"/>
                    <a:pt x="3021297" y="200135"/>
                    <a:pt x="3021932" y="198494"/>
                  </a:cubicBezTo>
                  <a:cubicBezTo>
                    <a:pt x="3022514" y="196853"/>
                    <a:pt x="3022990" y="195054"/>
                    <a:pt x="3023414" y="193096"/>
                  </a:cubicBezTo>
                  <a:cubicBezTo>
                    <a:pt x="3023784" y="191137"/>
                    <a:pt x="3024102" y="188491"/>
                    <a:pt x="3024419" y="184998"/>
                  </a:cubicBezTo>
                  <a:cubicBezTo>
                    <a:pt x="3024737" y="178277"/>
                    <a:pt x="3022832" y="172614"/>
                    <a:pt x="3018703" y="168062"/>
                  </a:cubicBezTo>
                  <a:cubicBezTo>
                    <a:pt x="3014575" y="163511"/>
                    <a:pt x="3009865" y="161976"/>
                    <a:pt x="3004467" y="163458"/>
                  </a:cubicBezTo>
                  <a:cubicBezTo>
                    <a:pt x="3003567" y="163881"/>
                    <a:pt x="3002508" y="164781"/>
                    <a:pt x="3001238" y="166051"/>
                  </a:cubicBezTo>
                  <a:cubicBezTo>
                    <a:pt x="2999968" y="167321"/>
                    <a:pt x="2998857" y="168592"/>
                    <a:pt x="2997851" y="169862"/>
                  </a:cubicBezTo>
                  <a:cubicBezTo>
                    <a:pt x="2996898" y="171132"/>
                    <a:pt x="2996316" y="171926"/>
                    <a:pt x="2996157" y="172243"/>
                  </a:cubicBezTo>
                  <a:cubicBezTo>
                    <a:pt x="2992400" y="177642"/>
                    <a:pt x="2986419" y="185580"/>
                    <a:pt x="2978216" y="196112"/>
                  </a:cubicBezTo>
                  <a:cubicBezTo>
                    <a:pt x="2970013" y="206644"/>
                    <a:pt x="2961333" y="217441"/>
                    <a:pt x="2952177" y="228396"/>
                  </a:cubicBezTo>
                  <a:cubicBezTo>
                    <a:pt x="2943074" y="239405"/>
                    <a:pt x="2935347" y="248243"/>
                    <a:pt x="2929102" y="254964"/>
                  </a:cubicBezTo>
                  <a:lnTo>
                    <a:pt x="2929314" y="255388"/>
                  </a:lnTo>
                  <a:lnTo>
                    <a:pt x="2929102" y="255176"/>
                  </a:lnTo>
                  <a:lnTo>
                    <a:pt x="2928890" y="255176"/>
                  </a:lnTo>
                  <a:cubicBezTo>
                    <a:pt x="2935188" y="234271"/>
                    <a:pt x="2945403" y="216594"/>
                    <a:pt x="2959587" y="202252"/>
                  </a:cubicBezTo>
                  <a:cubicBezTo>
                    <a:pt x="2961068" y="200452"/>
                    <a:pt x="2962709" y="199076"/>
                    <a:pt x="2964509" y="198123"/>
                  </a:cubicBezTo>
                  <a:cubicBezTo>
                    <a:pt x="2966308" y="197171"/>
                    <a:pt x="2968372" y="196800"/>
                    <a:pt x="2970807" y="197118"/>
                  </a:cubicBezTo>
                  <a:cubicBezTo>
                    <a:pt x="2973029" y="197435"/>
                    <a:pt x="2974564" y="196642"/>
                    <a:pt x="2975305" y="194736"/>
                  </a:cubicBezTo>
                  <a:cubicBezTo>
                    <a:pt x="2976046" y="192884"/>
                    <a:pt x="2975887" y="190608"/>
                    <a:pt x="2974882" y="187909"/>
                  </a:cubicBezTo>
                  <a:cubicBezTo>
                    <a:pt x="2973400" y="185051"/>
                    <a:pt x="2970754" y="182511"/>
                    <a:pt x="2966943" y="180182"/>
                  </a:cubicBezTo>
                  <a:cubicBezTo>
                    <a:pt x="2963132" y="177853"/>
                    <a:pt x="2958846" y="176583"/>
                    <a:pt x="2954135" y="176266"/>
                  </a:cubicBezTo>
                  <a:cubicBezTo>
                    <a:pt x="2949425" y="175948"/>
                    <a:pt x="2945032" y="177536"/>
                    <a:pt x="2941010" y="180976"/>
                  </a:cubicBezTo>
                  <a:cubicBezTo>
                    <a:pt x="2928573" y="192196"/>
                    <a:pt x="2919470" y="205004"/>
                    <a:pt x="2913542" y="219452"/>
                  </a:cubicBezTo>
                  <a:cubicBezTo>
                    <a:pt x="2907615" y="233900"/>
                    <a:pt x="2904174" y="250360"/>
                    <a:pt x="2903116" y="268884"/>
                  </a:cubicBezTo>
                  <a:cubicBezTo>
                    <a:pt x="2902799" y="275605"/>
                    <a:pt x="2904439" y="281797"/>
                    <a:pt x="2907932" y="287407"/>
                  </a:cubicBezTo>
                  <a:cubicBezTo>
                    <a:pt x="2911425" y="293017"/>
                    <a:pt x="2916135" y="296140"/>
                    <a:pt x="2921957" y="296722"/>
                  </a:cubicBezTo>
                  <a:cubicBezTo>
                    <a:pt x="2924921" y="296881"/>
                    <a:pt x="2927673" y="295981"/>
                    <a:pt x="2930161" y="294023"/>
                  </a:cubicBezTo>
                  <a:cubicBezTo>
                    <a:pt x="2932648" y="292065"/>
                    <a:pt x="2934765" y="289683"/>
                    <a:pt x="2936565" y="286825"/>
                  </a:cubicBezTo>
                  <a:cubicBezTo>
                    <a:pt x="2948049" y="268301"/>
                    <a:pt x="2958899" y="251260"/>
                    <a:pt x="2969060" y="235700"/>
                  </a:cubicBezTo>
                  <a:cubicBezTo>
                    <a:pt x="2967419" y="245703"/>
                    <a:pt x="2966043" y="255758"/>
                    <a:pt x="2965038" y="265761"/>
                  </a:cubicBezTo>
                  <a:cubicBezTo>
                    <a:pt x="2964456" y="270683"/>
                    <a:pt x="2964456" y="277193"/>
                    <a:pt x="2965038" y="285290"/>
                  </a:cubicBezTo>
                  <a:cubicBezTo>
                    <a:pt x="2965620" y="293388"/>
                    <a:pt x="2967949" y="300744"/>
                    <a:pt x="2971971" y="307466"/>
                  </a:cubicBezTo>
                  <a:cubicBezTo>
                    <a:pt x="2975993" y="314187"/>
                    <a:pt x="2982821" y="317998"/>
                    <a:pt x="2992400" y="318897"/>
                  </a:cubicBezTo>
                  <a:cubicBezTo>
                    <a:pt x="2999862" y="318897"/>
                    <a:pt x="3007589" y="312970"/>
                    <a:pt x="3015475" y="301062"/>
                  </a:cubicBezTo>
                  <a:cubicBezTo>
                    <a:pt x="3023414" y="289154"/>
                    <a:pt x="3031246" y="274176"/>
                    <a:pt x="3039026" y="256076"/>
                  </a:cubicBezTo>
                  <a:cubicBezTo>
                    <a:pt x="3046806" y="237976"/>
                    <a:pt x="3053951" y="219399"/>
                    <a:pt x="3060567" y="200346"/>
                  </a:cubicBezTo>
                  <a:cubicBezTo>
                    <a:pt x="3067129" y="181293"/>
                    <a:pt x="3072739" y="164516"/>
                    <a:pt x="3077397" y="150015"/>
                  </a:cubicBezTo>
                  <a:cubicBezTo>
                    <a:pt x="3078138" y="148057"/>
                    <a:pt x="3078825" y="146205"/>
                    <a:pt x="3079408" y="144405"/>
                  </a:cubicBezTo>
                  <a:cubicBezTo>
                    <a:pt x="3077926" y="151709"/>
                    <a:pt x="3076550" y="159118"/>
                    <a:pt x="3075386" y="166580"/>
                  </a:cubicBezTo>
                  <a:cubicBezTo>
                    <a:pt x="3070728" y="194260"/>
                    <a:pt x="3067288" y="224427"/>
                    <a:pt x="3065065" y="257081"/>
                  </a:cubicBezTo>
                  <a:cubicBezTo>
                    <a:pt x="3062842" y="289736"/>
                    <a:pt x="3062366" y="319850"/>
                    <a:pt x="3063742" y="347318"/>
                  </a:cubicBezTo>
                  <a:cubicBezTo>
                    <a:pt x="3064060" y="352981"/>
                    <a:pt x="3065224" y="359279"/>
                    <a:pt x="3067341" y="366159"/>
                  </a:cubicBezTo>
                  <a:cubicBezTo>
                    <a:pt x="3069458" y="373039"/>
                    <a:pt x="3072739" y="378067"/>
                    <a:pt x="3077185" y="381189"/>
                  </a:cubicBezTo>
                  <a:cubicBezTo>
                    <a:pt x="3081631" y="384312"/>
                    <a:pt x="3087664" y="383148"/>
                    <a:pt x="3095126" y="377591"/>
                  </a:cubicBezTo>
                  <a:cubicBezTo>
                    <a:pt x="3099466" y="374151"/>
                    <a:pt x="3102589" y="369811"/>
                    <a:pt x="3104547" y="364571"/>
                  </a:cubicBezTo>
                  <a:cubicBezTo>
                    <a:pt x="3106505" y="359332"/>
                    <a:pt x="3107775" y="353933"/>
                    <a:pt x="3108357" y="348429"/>
                  </a:cubicBezTo>
                  <a:cubicBezTo>
                    <a:pt x="3108516" y="346471"/>
                    <a:pt x="3108252" y="344672"/>
                    <a:pt x="3107564" y="342925"/>
                  </a:cubicBezTo>
                  <a:cubicBezTo>
                    <a:pt x="3106876" y="341231"/>
                    <a:pt x="3105658" y="340491"/>
                    <a:pt x="3103859" y="340808"/>
                  </a:cubicBezTo>
                  <a:cubicBezTo>
                    <a:pt x="3102800" y="345307"/>
                    <a:pt x="3100419" y="349011"/>
                    <a:pt x="3096661" y="352028"/>
                  </a:cubicBezTo>
                  <a:lnTo>
                    <a:pt x="3096661" y="350705"/>
                  </a:lnTo>
                  <a:cubicBezTo>
                    <a:pt x="3094862" y="312123"/>
                    <a:pt x="3096079" y="271001"/>
                    <a:pt x="3100260" y="227232"/>
                  </a:cubicBezTo>
                  <a:cubicBezTo>
                    <a:pt x="3104441" y="183516"/>
                    <a:pt x="3110263" y="142447"/>
                    <a:pt x="3117778" y="104024"/>
                  </a:cubicBezTo>
                  <a:moveTo>
                    <a:pt x="2896448" y="167904"/>
                  </a:moveTo>
                  <a:cubicBezTo>
                    <a:pt x="2883270" y="159806"/>
                    <a:pt x="2869456" y="157160"/>
                    <a:pt x="2854955" y="159965"/>
                  </a:cubicBezTo>
                  <a:cubicBezTo>
                    <a:pt x="2840453" y="162717"/>
                    <a:pt x="2826905" y="168539"/>
                    <a:pt x="2814362" y="177324"/>
                  </a:cubicBezTo>
                  <a:cubicBezTo>
                    <a:pt x="2801819" y="186163"/>
                    <a:pt x="2791869" y="195689"/>
                    <a:pt x="2784512" y="206009"/>
                  </a:cubicBezTo>
                  <a:cubicBezTo>
                    <a:pt x="2783295" y="207491"/>
                    <a:pt x="2781919" y="209979"/>
                    <a:pt x="2780384" y="213419"/>
                  </a:cubicBezTo>
                  <a:cubicBezTo>
                    <a:pt x="2779061" y="216277"/>
                    <a:pt x="2778267" y="219399"/>
                    <a:pt x="2777791" y="222680"/>
                  </a:cubicBezTo>
                  <a:cubicBezTo>
                    <a:pt x="2777420" y="223369"/>
                    <a:pt x="2777156" y="224109"/>
                    <a:pt x="2776891" y="224850"/>
                  </a:cubicBezTo>
                  <a:cubicBezTo>
                    <a:pt x="2774351" y="232048"/>
                    <a:pt x="2772128" y="238981"/>
                    <a:pt x="2770170" y="245703"/>
                  </a:cubicBezTo>
                  <a:cubicBezTo>
                    <a:pt x="2766730" y="258246"/>
                    <a:pt x="2761702" y="270895"/>
                    <a:pt x="2755139" y="283597"/>
                  </a:cubicBezTo>
                  <a:cubicBezTo>
                    <a:pt x="2753181" y="287460"/>
                    <a:pt x="2750429" y="291165"/>
                    <a:pt x="2746830" y="294605"/>
                  </a:cubicBezTo>
                  <a:cubicBezTo>
                    <a:pt x="2743231" y="298045"/>
                    <a:pt x="2739262" y="299474"/>
                    <a:pt x="2734922" y="298839"/>
                  </a:cubicBezTo>
                  <a:cubicBezTo>
                    <a:pt x="2733440" y="298680"/>
                    <a:pt x="2732329" y="296510"/>
                    <a:pt x="2731535" y="292329"/>
                  </a:cubicBezTo>
                  <a:cubicBezTo>
                    <a:pt x="2730794" y="288148"/>
                    <a:pt x="2730847" y="281056"/>
                    <a:pt x="2731747" y="271001"/>
                  </a:cubicBezTo>
                  <a:cubicBezTo>
                    <a:pt x="2732646" y="260998"/>
                    <a:pt x="2734975" y="247132"/>
                    <a:pt x="2738680" y="229508"/>
                  </a:cubicBezTo>
                  <a:cubicBezTo>
                    <a:pt x="2738838" y="229084"/>
                    <a:pt x="2738891" y="228714"/>
                    <a:pt x="2738891" y="228396"/>
                  </a:cubicBezTo>
                  <a:cubicBezTo>
                    <a:pt x="2741008" y="218817"/>
                    <a:pt x="2743072" y="209238"/>
                    <a:pt x="2745189" y="199711"/>
                  </a:cubicBezTo>
                  <a:cubicBezTo>
                    <a:pt x="2746248" y="193572"/>
                    <a:pt x="2744766" y="188438"/>
                    <a:pt x="2740691" y="184257"/>
                  </a:cubicBezTo>
                  <a:cubicBezTo>
                    <a:pt x="2736668" y="179335"/>
                    <a:pt x="2731852" y="176319"/>
                    <a:pt x="2726348" y="175313"/>
                  </a:cubicBezTo>
                  <a:cubicBezTo>
                    <a:pt x="2725131" y="175154"/>
                    <a:pt x="2723596" y="175154"/>
                    <a:pt x="2721744" y="175313"/>
                  </a:cubicBezTo>
                  <a:cubicBezTo>
                    <a:pt x="2719891" y="175472"/>
                    <a:pt x="2718515" y="176001"/>
                    <a:pt x="2717615" y="176901"/>
                  </a:cubicBezTo>
                  <a:cubicBezTo>
                    <a:pt x="2717457" y="176901"/>
                    <a:pt x="2717404" y="176954"/>
                    <a:pt x="2717404" y="177112"/>
                  </a:cubicBezTo>
                  <a:cubicBezTo>
                    <a:pt x="2716822" y="177853"/>
                    <a:pt x="2716292" y="179071"/>
                    <a:pt x="2715816" y="180711"/>
                  </a:cubicBezTo>
                  <a:cubicBezTo>
                    <a:pt x="2715393" y="182352"/>
                    <a:pt x="2714969" y="183940"/>
                    <a:pt x="2714705" y="185422"/>
                  </a:cubicBezTo>
                  <a:cubicBezTo>
                    <a:pt x="2714387" y="186745"/>
                    <a:pt x="2714176" y="187803"/>
                    <a:pt x="2714017" y="188544"/>
                  </a:cubicBezTo>
                  <a:cubicBezTo>
                    <a:pt x="2706978" y="213207"/>
                    <a:pt x="2702268" y="238558"/>
                    <a:pt x="2699886" y="264544"/>
                  </a:cubicBezTo>
                  <a:cubicBezTo>
                    <a:pt x="2698986" y="271742"/>
                    <a:pt x="2698669" y="279892"/>
                    <a:pt x="2698986" y="288995"/>
                  </a:cubicBezTo>
                  <a:cubicBezTo>
                    <a:pt x="2699304" y="298098"/>
                    <a:pt x="2701103" y="305825"/>
                    <a:pt x="2704384" y="312070"/>
                  </a:cubicBezTo>
                  <a:cubicBezTo>
                    <a:pt x="2706025" y="315351"/>
                    <a:pt x="2708936" y="318580"/>
                    <a:pt x="2713117" y="321702"/>
                  </a:cubicBezTo>
                  <a:cubicBezTo>
                    <a:pt x="2717298" y="324825"/>
                    <a:pt x="2722538" y="326466"/>
                    <a:pt x="2728836" y="326624"/>
                  </a:cubicBezTo>
                  <a:cubicBezTo>
                    <a:pt x="2733916" y="326307"/>
                    <a:pt x="2738521" y="324666"/>
                    <a:pt x="2742649" y="321596"/>
                  </a:cubicBezTo>
                  <a:cubicBezTo>
                    <a:pt x="2746777" y="318527"/>
                    <a:pt x="2750217" y="315193"/>
                    <a:pt x="2752969" y="311488"/>
                  </a:cubicBezTo>
                  <a:cubicBezTo>
                    <a:pt x="2755721" y="307836"/>
                    <a:pt x="2757785" y="304872"/>
                    <a:pt x="2759161" y="302649"/>
                  </a:cubicBezTo>
                  <a:cubicBezTo>
                    <a:pt x="2763924" y="294552"/>
                    <a:pt x="2767841" y="286349"/>
                    <a:pt x="2770805" y="277987"/>
                  </a:cubicBezTo>
                  <a:cubicBezTo>
                    <a:pt x="2773769" y="269625"/>
                    <a:pt x="2776468" y="260998"/>
                    <a:pt x="2778902" y="252212"/>
                  </a:cubicBezTo>
                  <a:cubicBezTo>
                    <a:pt x="2780225" y="247502"/>
                    <a:pt x="2781654" y="242633"/>
                    <a:pt x="2783242" y="237711"/>
                  </a:cubicBezTo>
                  <a:cubicBezTo>
                    <a:pt x="2783454" y="237817"/>
                    <a:pt x="2783665" y="237923"/>
                    <a:pt x="2783930" y="237976"/>
                  </a:cubicBezTo>
                  <a:cubicBezTo>
                    <a:pt x="2785359" y="238505"/>
                    <a:pt x="2786894" y="238770"/>
                    <a:pt x="2788534" y="238770"/>
                  </a:cubicBezTo>
                  <a:cubicBezTo>
                    <a:pt x="2790175" y="238770"/>
                    <a:pt x="2791657" y="238346"/>
                    <a:pt x="2793033" y="237446"/>
                  </a:cubicBezTo>
                  <a:cubicBezTo>
                    <a:pt x="2798696" y="232948"/>
                    <a:pt x="2806317" y="227708"/>
                    <a:pt x="2815791" y="221622"/>
                  </a:cubicBezTo>
                  <a:cubicBezTo>
                    <a:pt x="2825264" y="215589"/>
                    <a:pt x="2834896" y="209661"/>
                    <a:pt x="2844582" y="203892"/>
                  </a:cubicBezTo>
                  <a:cubicBezTo>
                    <a:pt x="2854320" y="198123"/>
                    <a:pt x="2862311" y="193625"/>
                    <a:pt x="2868556" y="190344"/>
                  </a:cubicBezTo>
                  <a:cubicBezTo>
                    <a:pt x="2874854" y="187062"/>
                    <a:pt x="2877607" y="185951"/>
                    <a:pt x="2876866" y="186956"/>
                  </a:cubicBezTo>
                  <a:cubicBezTo>
                    <a:pt x="2861782" y="205480"/>
                    <a:pt x="2843206" y="225009"/>
                    <a:pt x="2821242" y="245491"/>
                  </a:cubicBezTo>
                  <a:cubicBezTo>
                    <a:pt x="2810181" y="256129"/>
                    <a:pt x="2800390" y="265814"/>
                    <a:pt x="2791869" y="274652"/>
                  </a:cubicBezTo>
                  <a:cubicBezTo>
                    <a:pt x="2783348" y="283491"/>
                    <a:pt x="2777685" y="290583"/>
                    <a:pt x="2774827" y="295981"/>
                  </a:cubicBezTo>
                  <a:cubicBezTo>
                    <a:pt x="2771228" y="303443"/>
                    <a:pt x="2770170" y="311541"/>
                    <a:pt x="2771599" y="320220"/>
                  </a:cubicBezTo>
                  <a:cubicBezTo>
                    <a:pt x="2773028" y="328900"/>
                    <a:pt x="2778003" y="335410"/>
                    <a:pt x="2786523" y="339750"/>
                  </a:cubicBezTo>
                  <a:cubicBezTo>
                    <a:pt x="2789646" y="340967"/>
                    <a:pt x="2792927" y="341337"/>
                    <a:pt x="2796367" y="340967"/>
                  </a:cubicBezTo>
                  <a:cubicBezTo>
                    <a:pt x="2799807" y="340596"/>
                    <a:pt x="2803089" y="339908"/>
                    <a:pt x="2806211" y="338850"/>
                  </a:cubicBezTo>
                  <a:cubicBezTo>
                    <a:pt x="2822829" y="333928"/>
                    <a:pt x="2838495" y="327206"/>
                    <a:pt x="2853314" y="318686"/>
                  </a:cubicBezTo>
                  <a:cubicBezTo>
                    <a:pt x="2854637" y="317945"/>
                    <a:pt x="2856066" y="317204"/>
                    <a:pt x="2857601" y="316463"/>
                  </a:cubicBezTo>
                  <a:cubicBezTo>
                    <a:pt x="2863264" y="313499"/>
                    <a:pt x="2868662" y="309953"/>
                    <a:pt x="2873743" y="305931"/>
                  </a:cubicBezTo>
                  <a:cubicBezTo>
                    <a:pt x="2878824" y="301909"/>
                    <a:pt x="2881735" y="296881"/>
                    <a:pt x="2882476" y="290900"/>
                  </a:cubicBezTo>
                  <a:cubicBezTo>
                    <a:pt x="2875013" y="292382"/>
                    <a:pt x="2867392" y="294922"/>
                    <a:pt x="2859612" y="298521"/>
                  </a:cubicBezTo>
                  <a:cubicBezTo>
                    <a:pt x="2855272" y="300480"/>
                    <a:pt x="2851038" y="302120"/>
                    <a:pt x="2846804" y="303443"/>
                  </a:cubicBezTo>
                  <a:cubicBezTo>
                    <a:pt x="2835584" y="307201"/>
                    <a:pt x="2824312" y="310535"/>
                    <a:pt x="2812933" y="313552"/>
                  </a:cubicBezTo>
                  <a:cubicBezTo>
                    <a:pt x="2812509" y="313711"/>
                    <a:pt x="2811715" y="313975"/>
                    <a:pt x="2810710" y="314452"/>
                  </a:cubicBezTo>
                  <a:cubicBezTo>
                    <a:pt x="2808593" y="315351"/>
                    <a:pt x="2806317" y="316039"/>
                    <a:pt x="2803883" y="316569"/>
                  </a:cubicBezTo>
                  <a:cubicBezTo>
                    <a:pt x="2801395" y="317098"/>
                    <a:pt x="2799648" y="316674"/>
                    <a:pt x="2798590" y="315351"/>
                  </a:cubicBezTo>
                  <a:cubicBezTo>
                    <a:pt x="2798273" y="314928"/>
                    <a:pt x="2798167" y="314452"/>
                    <a:pt x="2798167" y="314028"/>
                  </a:cubicBezTo>
                  <a:cubicBezTo>
                    <a:pt x="2798008" y="312811"/>
                    <a:pt x="2798220" y="311752"/>
                    <a:pt x="2798855" y="310800"/>
                  </a:cubicBezTo>
                  <a:cubicBezTo>
                    <a:pt x="2799437" y="309847"/>
                    <a:pt x="2800178" y="308947"/>
                    <a:pt x="2801078" y="308207"/>
                  </a:cubicBezTo>
                  <a:cubicBezTo>
                    <a:pt x="2810022" y="298627"/>
                    <a:pt x="2818649" y="289524"/>
                    <a:pt x="2826852" y="280845"/>
                  </a:cubicBezTo>
                  <a:cubicBezTo>
                    <a:pt x="2841671" y="264861"/>
                    <a:pt x="2857442" y="248243"/>
                    <a:pt x="2874166" y="231043"/>
                  </a:cubicBezTo>
                  <a:cubicBezTo>
                    <a:pt x="2876283" y="228926"/>
                    <a:pt x="2878348" y="226809"/>
                    <a:pt x="2880464" y="224533"/>
                  </a:cubicBezTo>
                  <a:cubicBezTo>
                    <a:pt x="2887027" y="218394"/>
                    <a:pt x="2893060" y="211990"/>
                    <a:pt x="2898512" y="205374"/>
                  </a:cubicBezTo>
                  <a:cubicBezTo>
                    <a:pt x="2903963" y="198706"/>
                    <a:pt x="2906980" y="192196"/>
                    <a:pt x="2907456" y="185739"/>
                  </a:cubicBezTo>
                  <a:cubicBezTo>
                    <a:pt x="2907985" y="179335"/>
                    <a:pt x="2904280" y="173408"/>
                    <a:pt x="2896342" y="168009"/>
                  </a:cubicBezTo>
                  <a:moveTo>
                    <a:pt x="3159271" y="117467"/>
                  </a:moveTo>
                  <a:cubicBezTo>
                    <a:pt x="3157630" y="117149"/>
                    <a:pt x="3156254" y="117255"/>
                    <a:pt x="3155143" y="117678"/>
                  </a:cubicBezTo>
                  <a:cubicBezTo>
                    <a:pt x="3154031" y="118102"/>
                    <a:pt x="3153079" y="119319"/>
                    <a:pt x="3152338" y="121277"/>
                  </a:cubicBezTo>
                  <a:cubicBezTo>
                    <a:pt x="3149321" y="129639"/>
                    <a:pt x="3146516" y="138160"/>
                    <a:pt x="3143817" y="146840"/>
                  </a:cubicBezTo>
                  <a:cubicBezTo>
                    <a:pt x="3143499" y="148480"/>
                    <a:pt x="3143288" y="150227"/>
                    <a:pt x="3143129" y="151973"/>
                  </a:cubicBezTo>
                  <a:cubicBezTo>
                    <a:pt x="3142970" y="152873"/>
                    <a:pt x="3142917" y="153773"/>
                    <a:pt x="3142917" y="154672"/>
                  </a:cubicBezTo>
                  <a:lnTo>
                    <a:pt x="3142917" y="156472"/>
                  </a:lnTo>
                  <a:cubicBezTo>
                    <a:pt x="3142917" y="157795"/>
                    <a:pt x="3143129" y="159171"/>
                    <a:pt x="3143605" y="160494"/>
                  </a:cubicBezTo>
                  <a:cubicBezTo>
                    <a:pt x="3144664" y="163035"/>
                    <a:pt x="3146463" y="164781"/>
                    <a:pt x="3149003" y="165787"/>
                  </a:cubicBezTo>
                  <a:cubicBezTo>
                    <a:pt x="3151544" y="166739"/>
                    <a:pt x="3153925" y="166633"/>
                    <a:pt x="3156201" y="165469"/>
                  </a:cubicBezTo>
                  <a:cubicBezTo>
                    <a:pt x="3156625" y="165046"/>
                    <a:pt x="3157101" y="164569"/>
                    <a:pt x="3157525" y="164146"/>
                  </a:cubicBezTo>
                  <a:cubicBezTo>
                    <a:pt x="3158107" y="163405"/>
                    <a:pt x="3158795" y="162876"/>
                    <a:pt x="3159535" y="162558"/>
                  </a:cubicBezTo>
                  <a:cubicBezTo>
                    <a:pt x="3163875" y="161076"/>
                    <a:pt x="3167421" y="158536"/>
                    <a:pt x="3170173" y="155043"/>
                  </a:cubicBezTo>
                  <a:cubicBezTo>
                    <a:pt x="3172925" y="151550"/>
                    <a:pt x="3175519" y="147633"/>
                    <a:pt x="3177900" y="143294"/>
                  </a:cubicBezTo>
                  <a:cubicBezTo>
                    <a:pt x="3179700" y="140171"/>
                    <a:pt x="3179753" y="136996"/>
                    <a:pt x="3178112" y="133873"/>
                  </a:cubicBezTo>
                  <a:cubicBezTo>
                    <a:pt x="3174196" y="124770"/>
                    <a:pt x="3167951" y="119319"/>
                    <a:pt x="3159271" y="117519"/>
                  </a:cubicBezTo>
                  <a:moveTo>
                    <a:pt x="1810383" y="339697"/>
                  </a:moveTo>
                  <a:cubicBezTo>
                    <a:pt x="1809324" y="344195"/>
                    <a:pt x="1806943" y="347900"/>
                    <a:pt x="1803185" y="350917"/>
                  </a:cubicBezTo>
                  <a:lnTo>
                    <a:pt x="1803185" y="349594"/>
                  </a:lnTo>
                  <a:cubicBezTo>
                    <a:pt x="1801386" y="311012"/>
                    <a:pt x="1802603" y="269889"/>
                    <a:pt x="1806784" y="226121"/>
                  </a:cubicBezTo>
                  <a:cubicBezTo>
                    <a:pt x="1810965" y="182405"/>
                    <a:pt x="1816787" y="141335"/>
                    <a:pt x="1824302" y="102912"/>
                  </a:cubicBezTo>
                  <a:cubicBezTo>
                    <a:pt x="1827266" y="102753"/>
                    <a:pt x="1830283" y="102701"/>
                    <a:pt x="1833246" y="102701"/>
                  </a:cubicBezTo>
                  <a:cubicBezTo>
                    <a:pt x="1836210" y="102701"/>
                    <a:pt x="1839386" y="102648"/>
                    <a:pt x="1842191" y="102489"/>
                  </a:cubicBezTo>
                  <a:cubicBezTo>
                    <a:pt x="1869394" y="102648"/>
                    <a:pt x="1893686" y="107199"/>
                    <a:pt x="1915068" y="116143"/>
                  </a:cubicBezTo>
                  <a:cubicBezTo>
                    <a:pt x="1917026" y="117043"/>
                    <a:pt x="1919672" y="117943"/>
                    <a:pt x="1923006" y="118843"/>
                  </a:cubicBezTo>
                  <a:cubicBezTo>
                    <a:pt x="1926394" y="119742"/>
                    <a:pt x="1929410" y="119795"/>
                    <a:pt x="1932109" y="118948"/>
                  </a:cubicBezTo>
                  <a:cubicBezTo>
                    <a:pt x="1934809" y="118155"/>
                    <a:pt x="1936237" y="115561"/>
                    <a:pt x="1936396" y="111221"/>
                  </a:cubicBezTo>
                  <a:cubicBezTo>
                    <a:pt x="1936079" y="103442"/>
                    <a:pt x="1932745" y="97196"/>
                    <a:pt x="1926288" y="92380"/>
                  </a:cubicBezTo>
                  <a:cubicBezTo>
                    <a:pt x="1921948" y="89840"/>
                    <a:pt x="1917396" y="88517"/>
                    <a:pt x="1912633" y="88358"/>
                  </a:cubicBezTo>
                  <a:cubicBezTo>
                    <a:pt x="1911575" y="88199"/>
                    <a:pt x="1910622" y="88040"/>
                    <a:pt x="1909722" y="87935"/>
                  </a:cubicBezTo>
                  <a:cubicBezTo>
                    <a:pt x="1902683" y="86876"/>
                    <a:pt x="1895644" y="86082"/>
                    <a:pt x="1888658" y="85447"/>
                  </a:cubicBezTo>
                  <a:cubicBezTo>
                    <a:pt x="1874739" y="84124"/>
                    <a:pt x="1860767" y="83330"/>
                    <a:pt x="1846742" y="83224"/>
                  </a:cubicBezTo>
                  <a:cubicBezTo>
                    <a:pt x="1840762" y="83224"/>
                    <a:pt x="1834622" y="83171"/>
                    <a:pt x="1828377" y="83013"/>
                  </a:cubicBezTo>
                  <a:cubicBezTo>
                    <a:pt x="1833035" y="60731"/>
                    <a:pt x="1838221" y="38821"/>
                    <a:pt x="1844096" y="17333"/>
                  </a:cubicBezTo>
                  <a:cubicBezTo>
                    <a:pt x="1845313" y="13311"/>
                    <a:pt x="1845419" y="9553"/>
                    <a:pt x="1844413" y="6113"/>
                  </a:cubicBezTo>
                  <a:cubicBezTo>
                    <a:pt x="1843461" y="2673"/>
                    <a:pt x="1840920" y="662"/>
                    <a:pt x="1836898" y="80"/>
                  </a:cubicBezTo>
                  <a:cubicBezTo>
                    <a:pt x="1832717" y="-238"/>
                    <a:pt x="1829436" y="397"/>
                    <a:pt x="1827054" y="1879"/>
                  </a:cubicBezTo>
                  <a:cubicBezTo>
                    <a:pt x="1824673" y="3361"/>
                    <a:pt x="1822926" y="5108"/>
                    <a:pt x="1821921" y="7172"/>
                  </a:cubicBezTo>
                  <a:cubicBezTo>
                    <a:pt x="1820862" y="9183"/>
                    <a:pt x="1820121" y="10824"/>
                    <a:pt x="1819698" y="11988"/>
                  </a:cubicBezTo>
                  <a:cubicBezTo>
                    <a:pt x="1819698" y="12305"/>
                    <a:pt x="1819645" y="12517"/>
                    <a:pt x="1819486" y="12676"/>
                  </a:cubicBezTo>
                  <a:cubicBezTo>
                    <a:pt x="1812765" y="30300"/>
                    <a:pt x="1807472" y="48718"/>
                    <a:pt x="1803556" y="67823"/>
                  </a:cubicBezTo>
                  <a:cubicBezTo>
                    <a:pt x="1802233" y="73063"/>
                    <a:pt x="1800962" y="78196"/>
                    <a:pt x="1799745" y="83277"/>
                  </a:cubicBezTo>
                  <a:cubicBezTo>
                    <a:pt x="1790219" y="83436"/>
                    <a:pt x="1780957" y="83859"/>
                    <a:pt x="1771960" y="84495"/>
                  </a:cubicBezTo>
                  <a:cubicBezTo>
                    <a:pt x="1773018" y="80631"/>
                    <a:pt x="1773812" y="76556"/>
                    <a:pt x="1774394" y="72163"/>
                  </a:cubicBezTo>
                  <a:cubicBezTo>
                    <a:pt x="1775453" y="63854"/>
                    <a:pt x="1775082" y="55704"/>
                    <a:pt x="1773283" y="47606"/>
                  </a:cubicBezTo>
                  <a:cubicBezTo>
                    <a:pt x="1768361" y="31147"/>
                    <a:pt x="1757776" y="19662"/>
                    <a:pt x="1741528" y="13046"/>
                  </a:cubicBezTo>
                  <a:cubicBezTo>
                    <a:pt x="1725280" y="6484"/>
                    <a:pt x="1708291" y="7225"/>
                    <a:pt x="1690509" y="15269"/>
                  </a:cubicBezTo>
                  <a:cubicBezTo>
                    <a:pt x="1680506" y="20350"/>
                    <a:pt x="1671350" y="26542"/>
                    <a:pt x="1663041" y="33793"/>
                  </a:cubicBezTo>
                  <a:cubicBezTo>
                    <a:pt x="1654732" y="41043"/>
                    <a:pt x="1646952" y="48929"/>
                    <a:pt x="1639595" y="57450"/>
                  </a:cubicBezTo>
                  <a:cubicBezTo>
                    <a:pt x="1634038" y="63589"/>
                    <a:pt x="1626682" y="73169"/>
                    <a:pt x="1617526" y="86135"/>
                  </a:cubicBezTo>
                  <a:cubicBezTo>
                    <a:pt x="1608370" y="99102"/>
                    <a:pt x="1599902" y="113709"/>
                    <a:pt x="1592281" y="129745"/>
                  </a:cubicBezTo>
                  <a:cubicBezTo>
                    <a:pt x="1584660" y="145834"/>
                    <a:pt x="1580373" y="161553"/>
                    <a:pt x="1579473" y="176954"/>
                  </a:cubicBezTo>
                  <a:cubicBezTo>
                    <a:pt x="1579473" y="194154"/>
                    <a:pt x="1584236" y="207068"/>
                    <a:pt x="1593710" y="215747"/>
                  </a:cubicBezTo>
                  <a:cubicBezTo>
                    <a:pt x="1603183" y="224427"/>
                    <a:pt x="1614086" y="230302"/>
                    <a:pt x="1626364" y="233371"/>
                  </a:cubicBezTo>
                  <a:cubicBezTo>
                    <a:pt x="1638643" y="236441"/>
                    <a:pt x="1648963" y="238346"/>
                    <a:pt x="1657325" y="239087"/>
                  </a:cubicBezTo>
                  <a:lnTo>
                    <a:pt x="1658436" y="239087"/>
                  </a:lnTo>
                  <a:cubicBezTo>
                    <a:pt x="1673097" y="240887"/>
                    <a:pt x="1686169" y="244697"/>
                    <a:pt x="1697707" y="250519"/>
                  </a:cubicBezTo>
                  <a:cubicBezTo>
                    <a:pt x="1709191" y="256340"/>
                    <a:pt x="1714431" y="264067"/>
                    <a:pt x="1713425" y="273594"/>
                  </a:cubicBezTo>
                  <a:cubicBezTo>
                    <a:pt x="1711202" y="283914"/>
                    <a:pt x="1706069" y="292700"/>
                    <a:pt x="1698077" y="299950"/>
                  </a:cubicBezTo>
                  <a:cubicBezTo>
                    <a:pt x="1690085" y="307201"/>
                    <a:pt x="1680347" y="313076"/>
                    <a:pt x="1668810" y="317574"/>
                  </a:cubicBezTo>
                  <a:cubicBezTo>
                    <a:pt x="1652509" y="323237"/>
                    <a:pt x="1641024" y="323713"/>
                    <a:pt x="1634250" y="318897"/>
                  </a:cubicBezTo>
                  <a:cubicBezTo>
                    <a:pt x="1627529" y="314134"/>
                    <a:pt x="1625676" y="307624"/>
                    <a:pt x="1628640" y="299368"/>
                  </a:cubicBezTo>
                  <a:cubicBezTo>
                    <a:pt x="1630863" y="294287"/>
                    <a:pt x="1633509" y="289365"/>
                    <a:pt x="1636473" y="284549"/>
                  </a:cubicBezTo>
                  <a:cubicBezTo>
                    <a:pt x="1636473" y="284391"/>
                    <a:pt x="1636526" y="284338"/>
                    <a:pt x="1636685" y="284338"/>
                  </a:cubicBezTo>
                  <a:cubicBezTo>
                    <a:pt x="1637425" y="282856"/>
                    <a:pt x="1638061" y="281533"/>
                    <a:pt x="1638590" y="280421"/>
                  </a:cubicBezTo>
                  <a:cubicBezTo>
                    <a:pt x="1639119" y="279310"/>
                    <a:pt x="1639542" y="278145"/>
                    <a:pt x="1639913" y="276928"/>
                  </a:cubicBezTo>
                  <a:cubicBezTo>
                    <a:pt x="1640283" y="275711"/>
                    <a:pt x="1640389" y="274599"/>
                    <a:pt x="1640230" y="273541"/>
                  </a:cubicBezTo>
                  <a:cubicBezTo>
                    <a:pt x="1640230" y="272800"/>
                    <a:pt x="1640019" y="272218"/>
                    <a:pt x="1639648" y="271742"/>
                  </a:cubicBezTo>
                  <a:cubicBezTo>
                    <a:pt x="1639278" y="271318"/>
                    <a:pt x="1638855" y="271054"/>
                    <a:pt x="1638431" y="270948"/>
                  </a:cubicBezTo>
                  <a:cubicBezTo>
                    <a:pt x="1638008" y="270895"/>
                    <a:pt x="1637531" y="270895"/>
                    <a:pt x="1637108" y="270948"/>
                  </a:cubicBezTo>
                  <a:cubicBezTo>
                    <a:pt x="1636685" y="271001"/>
                    <a:pt x="1636155" y="271159"/>
                    <a:pt x="1635520" y="271265"/>
                  </a:cubicBezTo>
                  <a:cubicBezTo>
                    <a:pt x="1625359" y="276028"/>
                    <a:pt x="1617526" y="283226"/>
                    <a:pt x="1611969" y="292805"/>
                  </a:cubicBezTo>
                  <a:cubicBezTo>
                    <a:pt x="1604189" y="309688"/>
                    <a:pt x="1603766" y="324137"/>
                    <a:pt x="1610751" y="336098"/>
                  </a:cubicBezTo>
                  <a:cubicBezTo>
                    <a:pt x="1617685" y="348059"/>
                    <a:pt x="1628799" y="355151"/>
                    <a:pt x="1644041" y="357426"/>
                  </a:cubicBezTo>
                  <a:cubicBezTo>
                    <a:pt x="1656425" y="358644"/>
                    <a:pt x="1670821" y="355944"/>
                    <a:pt x="1687122" y="349329"/>
                  </a:cubicBezTo>
                  <a:cubicBezTo>
                    <a:pt x="1703422" y="342766"/>
                    <a:pt x="1717977" y="333240"/>
                    <a:pt x="1730837" y="320750"/>
                  </a:cubicBezTo>
                  <a:cubicBezTo>
                    <a:pt x="1743698" y="308259"/>
                    <a:pt x="1751107" y="293811"/>
                    <a:pt x="1753013" y="277352"/>
                  </a:cubicBezTo>
                  <a:cubicBezTo>
                    <a:pt x="1753912" y="260892"/>
                    <a:pt x="1750684" y="248296"/>
                    <a:pt x="1743275" y="239458"/>
                  </a:cubicBezTo>
                  <a:cubicBezTo>
                    <a:pt x="1735865" y="230619"/>
                    <a:pt x="1726233" y="224162"/>
                    <a:pt x="1714325" y="220034"/>
                  </a:cubicBezTo>
                  <a:cubicBezTo>
                    <a:pt x="1702417" y="215906"/>
                    <a:pt x="1690297" y="212731"/>
                    <a:pt x="1677860" y="210508"/>
                  </a:cubicBezTo>
                  <a:cubicBezTo>
                    <a:pt x="1663517" y="207809"/>
                    <a:pt x="1651556" y="204316"/>
                    <a:pt x="1641977" y="200082"/>
                  </a:cubicBezTo>
                  <a:cubicBezTo>
                    <a:pt x="1632398" y="195795"/>
                    <a:pt x="1628164" y="188438"/>
                    <a:pt x="1629169" y="178012"/>
                  </a:cubicBezTo>
                  <a:cubicBezTo>
                    <a:pt x="1632451" y="157954"/>
                    <a:pt x="1641024" y="138213"/>
                    <a:pt x="1654838" y="118684"/>
                  </a:cubicBezTo>
                  <a:cubicBezTo>
                    <a:pt x="1668651" y="99155"/>
                    <a:pt x="1683417" y="83066"/>
                    <a:pt x="1699030" y="70364"/>
                  </a:cubicBezTo>
                  <a:cubicBezTo>
                    <a:pt x="1714642" y="57662"/>
                    <a:pt x="1726868" y="51523"/>
                    <a:pt x="1735706" y="51999"/>
                  </a:cubicBezTo>
                  <a:cubicBezTo>
                    <a:pt x="1741528" y="53216"/>
                    <a:pt x="1744651" y="56921"/>
                    <a:pt x="1745021" y="63113"/>
                  </a:cubicBezTo>
                  <a:cubicBezTo>
                    <a:pt x="1745391" y="69305"/>
                    <a:pt x="1744809" y="76080"/>
                    <a:pt x="1743328" y="83383"/>
                  </a:cubicBezTo>
                  <a:cubicBezTo>
                    <a:pt x="1743063" y="84865"/>
                    <a:pt x="1742851" y="86294"/>
                    <a:pt x="1742639" y="87670"/>
                  </a:cubicBezTo>
                  <a:cubicBezTo>
                    <a:pt x="1742163" y="87723"/>
                    <a:pt x="1741740" y="87776"/>
                    <a:pt x="1741263" y="87882"/>
                  </a:cubicBezTo>
                  <a:cubicBezTo>
                    <a:pt x="1738723" y="88464"/>
                    <a:pt x="1736183" y="88834"/>
                    <a:pt x="1733642" y="88993"/>
                  </a:cubicBezTo>
                  <a:cubicBezTo>
                    <a:pt x="1731102" y="89152"/>
                    <a:pt x="1728773" y="88834"/>
                    <a:pt x="1726709" y="88093"/>
                  </a:cubicBezTo>
                  <a:cubicBezTo>
                    <a:pt x="1725492" y="87670"/>
                    <a:pt x="1724539" y="87141"/>
                    <a:pt x="1723798" y="86506"/>
                  </a:cubicBezTo>
                  <a:cubicBezTo>
                    <a:pt x="1722475" y="85765"/>
                    <a:pt x="1721311" y="85447"/>
                    <a:pt x="1720305" y="85500"/>
                  </a:cubicBezTo>
                  <a:cubicBezTo>
                    <a:pt x="1719353" y="85553"/>
                    <a:pt x="1718030" y="86611"/>
                    <a:pt x="1716389" y="88517"/>
                  </a:cubicBezTo>
                  <a:cubicBezTo>
                    <a:pt x="1713425" y="92539"/>
                    <a:pt x="1712525" y="96826"/>
                    <a:pt x="1713690" y="101325"/>
                  </a:cubicBezTo>
                  <a:cubicBezTo>
                    <a:pt x="1714907" y="105823"/>
                    <a:pt x="1717342" y="109581"/>
                    <a:pt x="1720993" y="112650"/>
                  </a:cubicBezTo>
                  <a:cubicBezTo>
                    <a:pt x="1724645" y="115720"/>
                    <a:pt x="1728720" y="117043"/>
                    <a:pt x="1733219" y="116567"/>
                  </a:cubicBezTo>
                  <a:cubicBezTo>
                    <a:pt x="1737982" y="115826"/>
                    <a:pt x="1742851" y="114450"/>
                    <a:pt x="1747773" y="112545"/>
                  </a:cubicBezTo>
                  <a:cubicBezTo>
                    <a:pt x="1751054" y="111221"/>
                    <a:pt x="1754283" y="110163"/>
                    <a:pt x="1757405" y="109422"/>
                  </a:cubicBezTo>
                  <a:cubicBezTo>
                    <a:pt x="1769049" y="106564"/>
                    <a:pt x="1781380" y="104765"/>
                    <a:pt x="1794400" y="104024"/>
                  </a:cubicBezTo>
                  <a:cubicBezTo>
                    <a:pt x="1789478" y="124347"/>
                    <a:pt x="1785191" y="144828"/>
                    <a:pt x="1781592" y="165469"/>
                  </a:cubicBezTo>
                  <a:cubicBezTo>
                    <a:pt x="1777093" y="193149"/>
                    <a:pt x="1773759" y="223316"/>
                    <a:pt x="1771483" y="255970"/>
                  </a:cubicBezTo>
                  <a:cubicBezTo>
                    <a:pt x="1769261" y="288624"/>
                    <a:pt x="1768784" y="318739"/>
                    <a:pt x="1770160" y="346206"/>
                  </a:cubicBezTo>
                  <a:cubicBezTo>
                    <a:pt x="1770319" y="351869"/>
                    <a:pt x="1771430" y="358167"/>
                    <a:pt x="1773547" y="365047"/>
                  </a:cubicBezTo>
                  <a:cubicBezTo>
                    <a:pt x="1775664" y="371928"/>
                    <a:pt x="1778946" y="376956"/>
                    <a:pt x="1783550" y="380078"/>
                  </a:cubicBezTo>
                  <a:cubicBezTo>
                    <a:pt x="1788102" y="383201"/>
                    <a:pt x="1794135" y="382036"/>
                    <a:pt x="1801598" y="376479"/>
                  </a:cubicBezTo>
                  <a:cubicBezTo>
                    <a:pt x="1805937" y="373039"/>
                    <a:pt x="1809060" y="368699"/>
                    <a:pt x="1811018" y="363460"/>
                  </a:cubicBezTo>
                  <a:cubicBezTo>
                    <a:pt x="1812976" y="358220"/>
                    <a:pt x="1814246" y="352822"/>
                    <a:pt x="1814829" y="347318"/>
                  </a:cubicBezTo>
                  <a:cubicBezTo>
                    <a:pt x="1814987" y="345360"/>
                    <a:pt x="1814670" y="343560"/>
                    <a:pt x="1813929" y="341814"/>
                  </a:cubicBezTo>
                  <a:cubicBezTo>
                    <a:pt x="1813188" y="340120"/>
                    <a:pt x="1811971" y="339379"/>
                    <a:pt x="1810330" y="339697"/>
                  </a:cubicBezTo>
                  <a:moveTo>
                    <a:pt x="646254" y="239669"/>
                  </a:moveTo>
                  <a:cubicBezTo>
                    <a:pt x="649112" y="226967"/>
                    <a:pt x="652394" y="216700"/>
                    <a:pt x="656098" y="208814"/>
                  </a:cubicBezTo>
                  <a:cubicBezTo>
                    <a:pt x="659856" y="200981"/>
                    <a:pt x="664090" y="197065"/>
                    <a:pt x="668906" y="197065"/>
                  </a:cubicBezTo>
                  <a:cubicBezTo>
                    <a:pt x="669806" y="197224"/>
                    <a:pt x="670335" y="198547"/>
                    <a:pt x="670494" y="201087"/>
                  </a:cubicBezTo>
                  <a:cubicBezTo>
                    <a:pt x="670653" y="203628"/>
                    <a:pt x="670494" y="206591"/>
                    <a:pt x="669912" y="209926"/>
                  </a:cubicBezTo>
                  <a:cubicBezTo>
                    <a:pt x="669383" y="213313"/>
                    <a:pt x="668589" y="216382"/>
                    <a:pt x="667583" y="219240"/>
                  </a:cubicBezTo>
                  <a:cubicBezTo>
                    <a:pt x="665201" y="225380"/>
                    <a:pt x="662502" y="230619"/>
                    <a:pt x="659486" y="235065"/>
                  </a:cubicBezTo>
                  <a:cubicBezTo>
                    <a:pt x="656469" y="239458"/>
                    <a:pt x="653929" y="242527"/>
                    <a:pt x="651864" y="244168"/>
                  </a:cubicBezTo>
                  <a:cubicBezTo>
                    <a:pt x="651282" y="244591"/>
                    <a:pt x="650541" y="245015"/>
                    <a:pt x="649642" y="245385"/>
                  </a:cubicBezTo>
                  <a:cubicBezTo>
                    <a:pt x="648742" y="245756"/>
                    <a:pt x="647895" y="245809"/>
                    <a:pt x="647048" y="245491"/>
                  </a:cubicBezTo>
                  <a:cubicBezTo>
                    <a:pt x="646202" y="245173"/>
                    <a:pt x="645725" y="244274"/>
                    <a:pt x="645567" y="242792"/>
                  </a:cubicBezTo>
                  <a:cubicBezTo>
                    <a:pt x="645567" y="241733"/>
                    <a:pt x="645778" y="240675"/>
                    <a:pt x="646254" y="239669"/>
                  </a:cubicBezTo>
                  <a:moveTo>
                    <a:pt x="838212" y="169491"/>
                  </a:moveTo>
                  <a:cubicBezTo>
                    <a:pt x="834772" y="166369"/>
                    <a:pt x="830802" y="164940"/>
                    <a:pt x="826304" y="165257"/>
                  </a:cubicBezTo>
                  <a:cubicBezTo>
                    <a:pt x="816142" y="167374"/>
                    <a:pt x="807621" y="172667"/>
                    <a:pt x="800741" y="181188"/>
                  </a:cubicBezTo>
                  <a:cubicBezTo>
                    <a:pt x="798783" y="183305"/>
                    <a:pt x="796137" y="186533"/>
                    <a:pt x="792803" y="190926"/>
                  </a:cubicBezTo>
                  <a:cubicBezTo>
                    <a:pt x="789415" y="195319"/>
                    <a:pt x="786557" y="199182"/>
                    <a:pt x="784176" y="202463"/>
                  </a:cubicBezTo>
                  <a:cubicBezTo>
                    <a:pt x="782959" y="203945"/>
                    <a:pt x="782165" y="205057"/>
                    <a:pt x="781688" y="205850"/>
                  </a:cubicBezTo>
                  <a:cubicBezTo>
                    <a:pt x="781371" y="204210"/>
                    <a:pt x="781530" y="201722"/>
                    <a:pt x="782112" y="198335"/>
                  </a:cubicBezTo>
                  <a:cubicBezTo>
                    <a:pt x="782694" y="194948"/>
                    <a:pt x="783435" y="191561"/>
                    <a:pt x="784335" y="188121"/>
                  </a:cubicBezTo>
                  <a:cubicBezTo>
                    <a:pt x="785234" y="184257"/>
                    <a:pt x="785817" y="181293"/>
                    <a:pt x="786134" y="179388"/>
                  </a:cubicBezTo>
                  <a:cubicBezTo>
                    <a:pt x="786557" y="176424"/>
                    <a:pt x="786134" y="173567"/>
                    <a:pt x="784811" y="170867"/>
                  </a:cubicBezTo>
                  <a:cubicBezTo>
                    <a:pt x="781953" y="165787"/>
                    <a:pt x="777878" y="162188"/>
                    <a:pt x="772480" y="160124"/>
                  </a:cubicBezTo>
                  <a:cubicBezTo>
                    <a:pt x="768722" y="158642"/>
                    <a:pt x="765017" y="158113"/>
                    <a:pt x="761260" y="158536"/>
                  </a:cubicBezTo>
                  <a:cubicBezTo>
                    <a:pt x="759301" y="158959"/>
                    <a:pt x="757872" y="159912"/>
                    <a:pt x="756973" y="161341"/>
                  </a:cubicBezTo>
                  <a:cubicBezTo>
                    <a:pt x="756073" y="162770"/>
                    <a:pt x="755491" y="164358"/>
                    <a:pt x="755173" y="166157"/>
                  </a:cubicBezTo>
                  <a:cubicBezTo>
                    <a:pt x="753956" y="171079"/>
                    <a:pt x="752792" y="176001"/>
                    <a:pt x="751574" y="180976"/>
                  </a:cubicBezTo>
                  <a:cubicBezTo>
                    <a:pt x="749457" y="189814"/>
                    <a:pt x="747393" y="198706"/>
                    <a:pt x="745276" y="207650"/>
                  </a:cubicBezTo>
                  <a:cubicBezTo>
                    <a:pt x="744271" y="212201"/>
                    <a:pt x="743477" y="216753"/>
                    <a:pt x="742736" y="221304"/>
                  </a:cubicBezTo>
                  <a:cubicBezTo>
                    <a:pt x="738184" y="242210"/>
                    <a:pt x="728182" y="259622"/>
                    <a:pt x="712675" y="273594"/>
                  </a:cubicBezTo>
                  <a:cubicBezTo>
                    <a:pt x="697062" y="287672"/>
                    <a:pt x="680285" y="295134"/>
                    <a:pt x="662344" y="296034"/>
                  </a:cubicBezTo>
                  <a:cubicBezTo>
                    <a:pt x="655305" y="296193"/>
                    <a:pt x="649430" y="293229"/>
                    <a:pt x="644720" y="287196"/>
                  </a:cubicBezTo>
                  <a:cubicBezTo>
                    <a:pt x="640009" y="281162"/>
                    <a:pt x="638792" y="272482"/>
                    <a:pt x="641015" y="261315"/>
                  </a:cubicBezTo>
                  <a:cubicBezTo>
                    <a:pt x="645196" y="261315"/>
                    <a:pt x="648636" y="261104"/>
                    <a:pt x="651335" y="260733"/>
                  </a:cubicBezTo>
                  <a:cubicBezTo>
                    <a:pt x="654034" y="260363"/>
                    <a:pt x="657475" y="259728"/>
                    <a:pt x="661656" y="258828"/>
                  </a:cubicBezTo>
                  <a:cubicBezTo>
                    <a:pt x="670600" y="256870"/>
                    <a:pt x="678380" y="252424"/>
                    <a:pt x="684995" y="245385"/>
                  </a:cubicBezTo>
                  <a:cubicBezTo>
                    <a:pt x="689917" y="239405"/>
                    <a:pt x="693304" y="232366"/>
                    <a:pt x="695104" y="224215"/>
                  </a:cubicBezTo>
                  <a:cubicBezTo>
                    <a:pt x="696903" y="216065"/>
                    <a:pt x="697327" y="207809"/>
                    <a:pt x="696427" y="199447"/>
                  </a:cubicBezTo>
                  <a:cubicBezTo>
                    <a:pt x="696004" y="194048"/>
                    <a:pt x="694786" y="188915"/>
                    <a:pt x="692828" y="183993"/>
                  </a:cubicBezTo>
                  <a:cubicBezTo>
                    <a:pt x="690870" y="179071"/>
                    <a:pt x="687906" y="175260"/>
                    <a:pt x="683884" y="172561"/>
                  </a:cubicBezTo>
                  <a:cubicBezTo>
                    <a:pt x="679121" y="170179"/>
                    <a:pt x="674093" y="169491"/>
                    <a:pt x="668853" y="170550"/>
                  </a:cubicBezTo>
                  <a:cubicBezTo>
                    <a:pt x="659591" y="172349"/>
                    <a:pt x="651071" y="176319"/>
                    <a:pt x="643291" y="182458"/>
                  </a:cubicBezTo>
                  <a:cubicBezTo>
                    <a:pt x="631330" y="191720"/>
                    <a:pt x="621856" y="203839"/>
                    <a:pt x="614923" y="218764"/>
                  </a:cubicBezTo>
                  <a:cubicBezTo>
                    <a:pt x="607990" y="233689"/>
                    <a:pt x="604497" y="249407"/>
                    <a:pt x="604497" y="265867"/>
                  </a:cubicBezTo>
                  <a:cubicBezTo>
                    <a:pt x="604497" y="273806"/>
                    <a:pt x="606244" y="281956"/>
                    <a:pt x="609631" y="290424"/>
                  </a:cubicBezTo>
                  <a:cubicBezTo>
                    <a:pt x="613071" y="298892"/>
                    <a:pt x="618363" y="305984"/>
                    <a:pt x="625455" y="311752"/>
                  </a:cubicBezTo>
                  <a:cubicBezTo>
                    <a:pt x="632547" y="317521"/>
                    <a:pt x="641703" y="320538"/>
                    <a:pt x="652923" y="320856"/>
                  </a:cubicBezTo>
                  <a:cubicBezTo>
                    <a:pt x="672082" y="320856"/>
                    <a:pt x="688541" y="316145"/>
                    <a:pt x="702355" y="306725"/>
                  </a:cubicBezTo>
                  <a:cubicBezTo>
                    <a:pt x="716168" y="297304"/>
                    <a:pt x="727335" y="285237"/>
                    <a:pt x="735856" y="270524"/>
                  </a:cubicBezTo>
                  <a:cubicBezTo>
                    <a:pt x="737179" y="268196"/>
                    <a:pt x="738449" y="265867"/>
                    <a:pt x="739666" y="263485"/>
                  </a:cubicBezTo>
                  <a:cubicBezTo>
                    <a:pt x="739772" y="270842"/>
                    <a:pt x="740196" y="278251"/>
                    <a:pt x="741042" y="285661"/>
                  </a:cubicBezTo>
                  <a:cubicBezTo>
                    <a:pt x="741360" y="292700"/>
                    <a:pt x="743530" y="299051"/>
                    <a:pt x="747552" y="304714"/>
                  </a:cubicBezTo>
                  <a:cubicBezTo>
                    <a:pt x="749193" y="306672"/>
                    <a:pt x="751310" y="308312"/>
                    <a:pt x="753956" y="309636"/>
                  </a:cubicBezTo>
                  <a:cubicBezTo>
                    <a:pt x="756549" y="310959"/>
                    <a:pt x="759143" y="311064"/>
                    <a:pt x="761683" y="309847"/>
                  </a:cubicBezTo>
                  <a:cubicBezTo>
                    <a:pt x="763641" y="308630"/>
                    <a:pt x="764911" y="306672"/>
                    <a:pt x="765493" y="303920"/>
                  </a:cubicBezTo>
                  <a:cubicBezTo>
                    <a:pt x="766076" y="301168"/>
                    <a:pt x="766393" y="298416"/>
                    <a:pt x="766393" y="295716"/>
                  </a:cubicBezTo>
                  <a:cubicBezTo>
                    <a:pt x="766552" y="294817"/>
                    <a:pt x="766605" y="294023"/>
                    <a:pt x="766605" y="293229"/>
                  </a:cubicBezTo>
                  <a:cubicBezTo>
                    <a:pt x="767928" y="277987"/>
                    <a:pt x="771527" y="263274"/>
                    <a:pt x="777243" y="249037"/>
                  </a:cubicBezTo>
                  <a:cubicBezTo>
                    <a:pt x="783011" y="234853"/>
                    <a:pt x="790050" y="221357"/>
                    <a:pt x="798413" y="208655"/>
                  </a:cubicBezTo>
                  <a:cubicBezTo>
                    <a:pt x="801535" y="203892"/>
                    <a:pt x="804975" y="199288"/>
                    <a:pt x="808627" y="194842"/>
                  </a:cubicBezTo>
                  <a:cubicBezTo>
                    <a:pt x="812279" y="190449"/>
                    <a:pt x="816671" y="186956"/>
                    <a:pt x="821752" y="184416"/>
                  </a:cubicBezTo>
                  <a:cubicBezTo>
                    <a:pt x="823234" y="183675"/>
                    <a:pt x="824240" y="183834"/>
                    <a:pt x="824663" y="184839"/>
                  </a:cubicBezTo>
                  <a:cubicBezTo>
                    <a:pt x="825087" y="185898"/>
                    <a:pt x="825351" y="187168"/>
                    <a:pt x="825351" y="188650"/>
                  </a:cubicBezTo>
                  <a:cubicBezTo>
                    <a:pt x="825510" y="190291"/>
                    <a:pt x="825775" y="191561"/>
                    <a:pt x="826251" y="192461"/>
                  </a:cubicBezTo>
                  <a:cubicBezTo>
                    <a:pt x="826674" y="193360"/>
                    <a:pt x="827204" y="194207"/>
                    <a:pt x="827733" y="194948"/>
                  </a:cubicBezTo>
                  <a:cubicBezTo>
                    <a:pt x="828262" y="195689"/>
                    <a:pt x="828950" y="196218"/>
                    <a:pt x="829850" y="196536"/>
                  </a:cubicBezTo>
                  <a:cubicBezTo>
                    <a:pt x="831173" y="196959"/>
                    <a:pt x="832443" y="196853"/>
                    <a:pt x="833660" y="196112"/>
                  </a:cubicBezTo>
                  <a:cubicBezTo>
                    <a:pt x="835883" y="194895"/>
                    <a:pt x="837577" y="193096"/>
                    <a:pt x="838688" y="190608"/>
                  </a:cubicBezTo>
                  <a:cubicBezTo>
                    <a:pt x="839800" y="188121"/>
                    <a:pt x="840541" y="185739"/>
                    <a:pt x="840805" y="183305"/>
                  </a:cubicBezTo>
                  <a:cubicBezTo>
                    <a:pt x="841387" y="180764"/>
                    <a:pt x="841546" y="178277"/>
                    <a:pt x="841228" y="175895"/>
                  </a:cubicBezTo>
                  <a:cubicBezTo>
                    <a:pt x="840911" y="173514"/>
                    <a:pt x="839905" y="171397"/>
                    <a:pt x="838106" y="169597"/>
                  </a:cubicBezTo>
                  <a:moveTo>
                    <a:pt x="591319" y="339697"/>
                  </a:moveTo>
                  <a:cubicBezTo>
                    <a:pt x="590260" y="344195"/>
                    <a:pt x="587879" y="347900"/>
                    <a:pt x="584121" y="350917"/>
                  </a:cubicBezTo>
                  <a:lnTo>
                    <a:pt x="584121" y="349594"/>
                  </a:lnTo>
                  <a:cubicBezTo>
                    <a:pt x="582322" y="311012"/>
                    <a:pt x="583539" y="269889"/>
                    <a:pt x="587720" y="226121"/>
                  </a:cubicBezTo>
                  <a:cubicBezTo>
                    <a:pt x="591901" y="182405"/>
                    <a:pt x="597723" y="141335"/>
                    <a:pt x="605185" y="102912"/>
                  </a:cubicBezTo>
                  <a:cubicBezTo>
                    <a:pt x="608149" y="102753"/>
                    <a:pt x="611166" y="102701"/>
                    <a:pt x="614182" y="102701"/>
                  </a:cubicBezTo>
                  <a:cubicBezTo>
                    <a:pt x="617199" y="102701"/>
                    <a:pt x="620321" y="102648"/>
                    <a:pt x="623126" y="102489"/>
                  </a:cubicBezTo>
                  <a:cubicBezTo>
                    <a:pt x="650330" y="102648"/>
                    <a:pt x="674622" y="107199"/>
                    <a:pt x="696004" y="116143"/>
                  </a:cubicBezTo>
                  <a:cubicBezTo>
                    <a:pt x="697962" y="117043"/>
                    <a:pt x="700608" y="117943"/>
                    <a:pt x="703942" y="118843"/>
                  </a:cubicBezTo>
                  <a:cubicBezTo>
                    <a:pt x="707329" y="119742"/>
                    <a:pt x="710346" y="119795"/>
                    <a:pt x="713045" y="118948"/>
                  </a:cubicBezTo>
                  <a:cubicBezTo>
                    <a:pt x="715744" y="118155"/>
                    <a:pt x="717173" y="115561"/>
                    <a:pt x="717332" y="111221"/>
                  </a:cubicBezTo>
                  <a:cubicBezTo>
                    <a:pt x="717015" y="103442"/>
                    <a:pt x="713680" y="97196"/>
                    <a:pt x="707224" y="92380"/>
                  </a:cubicBezTo>
                  <a:cubicBezTo>
                    <a:pt x="702884" y="89840"/>
                    <a:pt x="698332" y="88517"/>
                    <a:pt x="693569" y="88358"/>
                  </a:cubicBezTo>
                  <a:cubicBezTo>
                    <a:pt x="692511" y="88199"/>
                    <a:pt x="691558" y="88040"/>
                    <a:pt x="690658" y="87935"/>
                  </a:cubicBezTo>
                  <a:cubicBezTo>
                    <a:pt x="683619" y="86876"/>
                    <a:pt x="676580" y="86082"/>
                    <a:pt x="669594" y="85447"/>
                  </a:cubicBezTo>
                  <a:cubicBezTo>
                    <a:pt x="655675" y="84124"/>
                    <a:pt x="641703" y="83330"/>
                    <a:pt x="627678" y="83224"/>
                  </a:cubicBezTo>
                  <a:cubicBezTo>
                    <a:pt x="621697" y="83224"/>
                    <a:pt x="615558" y="83171"/>
                    <a:pt x="609313" y="83013"/>
                  </a:cubicBezTo>
                  <a:cubicBezTo>
                    <a:pt x="613971" y="60731"/>
                    <a:pt x="619157" y="38821"/>
                    <a:pt x="625032" y="17333"/>
                  </a:cubicBezTo>
                  <a:cubicBezTo>
                    <a:pt x="626249" y="13311"/>
                    <a:pt x="626355" y="9553"/>
                    <a:pt x="625349" y="6113"/>
                  </a:cubicBezTo>
                  <a:cubicBezTo>
                    <a:pt x="624397" y="2673"/>
                    <a:pt x="621856" y="662"/>
                    <a:pt x="617834" y="80"/>
                  </a:cubicBezTo>
                  <a:cubicBezTo>
                    <a:pt x="613653" y="-238"/>
                    <a:pt x="610372" y="397"/>
                    <a:pt x="607990" y="1879"/>
                  </a:cubicBezTo>
                  <a:cubicBezTo>
                    <a:pt x="605608" y="3361"/>
                    <a:pt x="603862" y="5108"/>
                    <a:pt x="602856" y="7172"/>
                  </a:cubicBezTo>
                  <a:cubicBezTo>
                    <a:pt x="601798" y="9183"/>
                    <a:pt x="601057" y="10824"/>
                    <a:pt x="600634" y="11988"/>
                  </a:cubicBezTo>
                  <a:cubicBezTo>
                    <a:pt x="600634" y="12305"/>
                    <a:pt x="600581" y="12517"/>
                    <a:pt x="600422" y="12676"/>
                  </a:cubicBezTo>
                  <a:cubicBezTo>
                    <a:pt x="593700" y="30300"/>
                    <a:pt x="588408" y="48718"/>
                    <a:pt x="584492" y="67823"/>
                  </a:cubicBezTo>
                  <a:cubicBezTo>
                    <a:pt x="583168" y="73063"/>
                    <a:pt x="581898" y="78196"/>
                    <a:pt x="580681" y="83277"/>
                  </a:cubicBezTo>
                  <a:cubicBezTo>
                    <a:pt x="561099" y="83595"/>
                    <a:pt x="542734" y="85024"/>
                    <a:pt x="525534" y="87564"/>
                  </a:cubicBezTo>
                  <a:cubicBezTo>
                    <a:pt x="524475" y="87723"/>
                    <a:pt x="523417" y="87882"/>
                    <a:pt x="522411" y="87988"/>
                  </a:cubicBezTo>
                  <a:cubicBezTo>
                    <a:pt x="519871" y="88570"/>
                    <a:pt x="517330" y="88940"/>
                    <a:pt x="514790" y="89099"/>
                  </a:cubicBezTo>
                  <a:cubicBezTo>
                    <a:pt x="512250" y="89258"/>
                    <a:pt x="509921" y="88940"/>
                    <a:pt x="507857" y="88199"/>
                  </a:cubicBezTo>
                  <a:cubicBezTo>
                    <a:pt x="506640" y="87776"/>
                    <a:pt x="505687" y="87247"/>
                    <a:pt x="504946" y="86611"/>
                  </a:cubicBezTo>
                  <a:cubicBezTo>
                    <a:pt x="503623" y="85871"/>
                    <a:pt x="502458" y="85553"/>
                    <a:pt x="501453" y="85606"/>
                  </a:cubicBezTo>
                  <a:cubicBezTo>
                    <a:pt x="500500" y="85659"/>
                    <a:pt x="499177" y="86717"/>
                    <a:pt x="497537" y="88623"/>
                  </a:cubicBezTo>
                  <a:cubicBezTo>
                    <a:pt x="494573" y="92645"/>
                    <a:pt x="493673" y="96932"/>
                    <a:pt x="494837" y="101430"/>
                  </a:cubicBezTo>
                  <a:cubicBezTo>
                    <a:pt x="496055" y="105929"/>
                    <a:pt x="498489" y="109687"/>
                    <a:pt x="502141" y="112756"/>
                  </a:cubicBezTo>
                  <a:cubicBezTo>
                    <a:pt x="505793" y="115826"/>
                    <a:pt x="509868" y="117149"/>
                    <a:pt x="514366" y="116673"/>
                  </a:cubicBezTo>
                  <a:cubicBezTo>
                    <a:pt x="519130" y="115932"/>
                    <a:pt x="523999" y="114556"/>
                    <a:pt x="528921" y="112650"/>
                  </a:cubicBezTo>
                  <a:cubicBezTo>
                    <a:pt x="532202" y="111327"/>
                    <a:pt x="535430" y="110269"/>
                    <a:pt x="538553" y="109528"/>
                  </a:cubicBezTo>
                  <a:cubicBezTo>
                    <a:pt x="550196" y="106670"/>
                    <a:pt x="562528" y="104870"/>
                    <a:pt x="575547" y="104130"/>
                  </a:cubicBezTo>
                  <a:cubicBezTo>
                    <a:pt x="570625" y="124453"/>
                    <a:pt x="566338" y="144934"/>
                    <a:pt x="562793" y="165575"/>
                  </a:cubicBezTo>
                  <a:cubicBezTo>
                    <a:pt x="558294" y="193254"/>
                    <a:pt x="554960" y="223421"/>
                    <a:pt x="552684" y="256076"/>
                  </a:cubicBezTo>
                  <a:cubicBezTo>
                    <a:pt x="550461" y="288730"/>
                    <a:pt x="549985" y="318844"/>
                    <a:pt x="551361" y="346312"/>
                  </a:cubicBezTo>
                  <a:cubicBezTo>
                    <a:pt x="551520" y="351975"/>
                    <a:pt x="552631" y="358273"/>
                    <a:pt x="554748" y="365153"/>
                  </a:cubicBezTo>
                  <a:cubicBezTo>
                    <a:pt x="556865" y="372034"/>
                    <a:pt x="560146" y="377061"/>
                    <a:pt x="564751" y="380184"/>
                  </a:cubicBezTo>
                  <a:cubicBezTo>
                    <a:pt x="569302" y="383306"/>
                    <a:pt x="575336" y="382142"/>
                    <a:pt x="582798" y="376585"/>
                  </a:cubicBezTo>
                  <a:cubicBezTo>
                    <a:pt x="587138" y="373145"/>
                    <a:pt x="590260" y="368805"/>
                    <a:pt x="592219" y="363566"/>
                  </a:cubicBezTo>
                  <a:cubicBezTo>
                    <a:pt x="594177" y="358326"/>
                    <a:pt x="595447" y="352928"/>
                    <a:pt x="596029" y="347424"/>
                  </a:cubicBezTo>
                  <a:cubicBezTo>
                    <a:pt x="596188" y="345465"/>
                    <a:pt x="595870" y="343666"/>
                    <a:pt x="595129" y="341919"/>
                  </a:cubicBezTo>
                  <a:cubicBezTo>
                    <a:pt x="594388" y="340226"/>
                    <a:pt x="593171" y="339485"/>
                    <a:pt x="591531" y="339803"/>
                  </a:cubicBezTo>
                  <a:moveTo>
                    <a:pt x="267950" y="344407"/>
                  </a:moveTo>
                  <a:cubicBezTo>
                    <a:pt x="261811" y="332922"/>
                    <a:pt x="260329" y="306566"/>
                    <a:pt x="263451" y="265496"/>
                  </a:cubicBezTo>
                  <a:cubicBezTo>
                    <a:pt x="266574" y="224374"/>
                    <a:pt x="276312" y="170021"/>
                    <a:pt x="292613" y="102489"/>
                  </a:cubicBezTo>
                  <a:cubicBezTo>
                    <a:pt x="293195" y="100107"/>
                    <a:pt x="293883" y="97461"/>
                    <a:pt x="294624" y="94656"/>
                  </a:cubicBezTo>
                  <a:cubicBezTo>
                    <a:pt x="296741" y="87617"/>
                    <a:pt x="298434" y="80313"/>
                    <a:pt x="299757" y="72692"/>
                  </a:cubicBezTo>
                  <a:cubicBezTo>
                    <a:pt x="301081" y="65071"/>
                    <a:pt x="300816" y="58138"/>
                    <a:pt x="298858" y="51840"/>
                  </a:cubicBezTo>
                  <a:cubicBezTo>
                    <a:pt x="296900" y="45436"/>
                    <a:pt x="293936" y="40091"/>
                    <a:pt x="290019" y="35804"/>
                  </a:cubicBezTo>
                  <a:cubicBezTo>
                    <a:pt x="286050" y="31570"/>
                    <a:pt x="280810" y="29030"/>
                    <a:pt x="274195" y="28289"/>
                  </a:cubicBezTo>
                  <a:cubicBezTo>
                    <a:pt x="260752" y="27971"/>
                    <a:pt x="249003" y="32628"/>
                    <a:pt x="239000" y="42208"/>
                  </a:cubicBezTo>
                  <a:cubicBezTo>
                    <a:pt x="229738" y="51470"/>
                    <a:pt x="222170" y="62107"/>
                    <a:pt x="216348" y="74068"/>
                  </a:cubicBezTo>
                  <a:cubicBezTo>
                    <a:pt x="206028" y="93333"/>
                    <a:pt x="196607" y="113074"/>
                    <a:pt x="188087" y="133291"/>
                  </a:cubicBezTo>
                  <a:cubicBezTo>
                    <a:pt x="179566" y="153455"/>
                    <a:pt x="171362" y="173725"/>
                    <a:pt x="163424" y="194048"/>
                  </a:cubicBezTo>
                  <a:cubicBezTo>
                    <a:pt x="161624" y="187644"/>
                    <a:pt x="161889" y="172984"/>
                    <a:pt x="164218" y="150121"/>
                  </a:cubicBezTo>
                  <a:cubicBezTo>
                    <a:pt x="166546" y="127258"/>
                    <a:pt x="170410" y="102383"/>
                    <a:pt x="175755" y="75444"/>
                  </a:cubicBezTo>
                  <a:cubicBezTo>
                    <a:pt x="177237" y="65706"/>
                    <a:pt x="175438" y="56550"/>
                    <a:pt x="170357" y="47871"/>
                  </a:cubicBezTo>
                  <a:cubicBezTo>
                    <a:pt x="168240" y="44113"/>
                    <a:pt x="164535" y="40567"/>
                    <a:pt x="159137" y="37233"/>
                  </a:cubicBezTo>
                  <a:cubicBezTo>
                    <a:pt x="153739" y="33846"/>
                    <a:pt x="147864" y="31940"/>
                    <a:pt x="141513" y="31411"/>
                  </a:cubicBezTo>
                  <a:cubicBezTo>
                    <a:pt x="135162" y="30882"/>
                    <a:pt x="129605" y="33158"/>
                    <a:pt x="124789" y="38238"/>
                  </a:cubicBezTo>
                  <a:cubicBezTo>
                    <a:pt x="112510" y="52422"/>
                    <a:pt x="100179" y="74068"/>
                    <a:pt x="87689" y="103177"/>
                  </a:cubicBezTo>
                  <a:cubicBezTo>
                    <a:pt x="75199" y="132232"/>
                    <a:pt x="63608" y="164887"/>
                    <a:pt x="52811" y="201034"/>
                  </a:cubicBezTo>
                  <a:cubicBezTo>
                    <a:pt x="53711" y="194631"/>
                    <a:pt x="55193" y="185580"/>
                    <a:pt x="57310" y="173884"/>
                  </a:cubicBezTo>
                  <a:cubicBezTo>
                    <a:pt x="59427" y="162241"/>
                    <a:pt x="61703" y="149592"/>
                    <a:pt x="64243" y="135990"/>
                  </a:cubicBezTo>
                  <a:cubicBezTo>
                    <a:pt x="66784" y="122547"/>
                    <a:pt x="69112" y="110004"/>
                    <a:pt x="71176" y="98308"/>
                  </a:cubicBezTo>
                  <a:cubicBezTo>
                    <a:pt x="73293" y="86664"/>
                    <a:pt x="74775" y="77614"/>
                    <a:pt x="75675" y="71158"/>
                  </a:cubicBezTo>
                  <a:cubicBezTo>
                    <a:pt x="76416" y="65918"/>
                    <a:pt x="76786" y="59832"/>
                    <a:pt x="76786" y="52899"/>
                  </a:cubicBezTo>
                  <a:cubicBezTo>
                    <a:pt x="76786" y="45965"/>
                    <a:pt x="75728" y="40091"/>
                    <a:pt x="73664" y="35275"/>
                  </a:cubicBezTo>
                  <a:cubicBezTo>
                    <a:pt x="69906" y="28077"/>
                    <a:pt x="64190" y="23102"/>
                    <a:pt x="56410" y="20244"/>
                  </a:cubicBezTo>
                  <a:cubicBezTo>
                    <a:pt x="48630" y="17386"/>
                    <a:pt x="40586" y="15957"/>
                    <a:pt x="32171" y="15957"/>
                  </a:cubicBezTo>
                  <a:cubicBezTo>
                    <a:pt x="28731" y="15640"/>
                    <a:pt x="25449" y="16275"/>
                    <a:pt x="22327" y="17757"/>
                  </a:cubicBezTo>
                  <a:cubicBezTo>
                    <a:pt x="20845" y="18498"/>
                    <a:pt x="19734" y="19662"/>
                    <a:pt x="18940" y="21250"/>
                  </a:cubicBezTo>
                  <a:cubicBezTo>
                    <a:pt x="18199" y="22837"/>
                    <a:pt x="18199" y="24425"/>
                    <a:pt x="18940" y="26066"/>
                  </a:cubicBezTo>
                  <a:cubicBezTo>
                    <a:pt x="19522" y="27389"/>
                    <a:pt x="20475" y="28395"/>
                    <a:pt x="21745" y="28977"/>
                  </a:cubicBezTo>
                  <a:cubicBezTo>
                    <a:pt x="23015" y="29559"/>
                    <a:pt x="24391" y="30088"/>
                    <a:pt x="25873" y="30564"/>
                  </a:cubicBezTo>
                  <a:cubicBezTo>
                    <a:pt x="28254" y="31147"/>
                    <a:pt x="30371" y="32152"/>
                    <a:pt x="32171" y="33475"/>
                  </a:cubicBezTo>
                  <a:cubicBezTo>
                    <a:pt x="33653" y="35116"/>
                    <a:pt x="34447" y="37074"/>
                    <a:pt x="34500" y="39297"/>
                  </a:cubicBezTo>
                  <a:cubicBezTo>
                    <a:pt x="34553" y="41520"/>
                    <a:pt x="34394" y="43796"/>
                    <a:pt x="33917" y="46018"/>
                  </a:cubicBezTo>
                  <a:cubicBezTo>
                    <a:pt x="31959" y="56497"/>
                    <a:pt x="29631" y="68141"/>
                    <a:pt x="26984" y="81002"/>
                  </a:cubicBezTo>
                  <a:cubicBezTo>
                    <a:pt x="19945" y="114026"/>
                    <a:pt x="13383" y="150386"/>
                    <a:pt x="7243" y="190079"/>
                  </a:cubicBezTo>
                  <a:cubicBezTo>
                    <a:pt x="1104" y="229772"/>
                    <a:pt x="-1119" y="266661"/>
                    <a:pt x="522" y="300744"/>
                  </a:cubicBezTo>
                  <a:cubicBezTo>
                    <a:pt x="840" y="304925"/>
                    <a:pt x="1739" y="309053"/>
                    <a:pt x="3221" y="313076"/>
                  </a:cubicBezTo>
                  <a:cubicBezTo>
                    <a:pt x="4703" y="317098"/>
                    <a:pt x="7085" y="320379"/>
                    <a:pt x="10419" y="322920"/>
                  </a:cubicBezTo>
                  <a:cubicBezTo>
                    <a:pt x="14759" y="325619"/>
                    <a:pt x="19469" y="326413"/>
                    <a:pt x="24550" y="325248"/>
                  </a:cubicBezTo>
                  <a:cubicBezTo>
                    <a:pt x="29631" y="324137"/>
                    <a:pt x="34023" y="321702"/>
                    <a:pt x="37781" y="317945"/>
                  </a:cubicBezTo>
                  <a:cubicBezTo>
                    <a:pt x="41221" y="314187"/>
                    <a:pt x="43867" y="310006"/>
                    <a:pt x="45720" y="305296"/>
                  </a:cubicBezTo>
                  <a:cubicBezTo>
                    <a:pt x="47572" y="300585"/>
                    <a:pt x="49266" y="295822"/>
                    <a:pt x="50747" y="291059"/>
                  </a:cubicBezTo>
                  <a:cubicBezTo>
                    <a:pt x="57786" y="268196"/>
                    <a:pt x="64667" y="247502"/>
                    <a:pt x="71388" y="228926"/>
                  </a:cubicBezTo>
                  <a:cubicBezTo>
                    <a:pt x="76469" y="214583"/>
                    <a:pt x="81920" y="198494"/>
                    <a:pt x="87742" y="180711"/>
                  </a:cubicBezTo>
                  <a:cubicBezTo>
                    <a:pt x="94781" y="158430"/>
                    <a:pt x="102931" y="136678"/>
                    <a:pt x="112193" y="115455"/>
                  </a:cubicBezTo>
                  <a:cubicBezTo>
                    <a:pt x="112934" y="113815"/>
                    <a:pt x="113886" y="111592"/>
                    <a:pt x="115104" y="108734"/>
                  </a:cubicBezTo>
                  <a:cubicBezTo>
                    <a:pt x="117803" y="101536"/>
                    <a:pt x="121296" y="93545"/>
                    <a:pt x="125530" y="84759"/>
                  </a:cubicBezTo>
                  <a:cubicBezTo>
                    <a:pt x="129817" y="75921"/>
                    <a:pt x="134474" y="69887"/>
                    <a:pt x="139555" y="66606"/>
                  </a:cubicBezTo>
                  <a:cubicBezTo>
                    <a:pt x="141037" y="65865"/>
                    <a:pt x="142466" y="65495"/>
                    <a:pt x="143842" y="65495"/>
                  </a:cubicBezTo>
                  <a:cubicBezTo>
                    <a:pt x="143101" y="74915"/>
                    <a:pt x="141143" y="84177"/>
                    <a:pt x="138020" y="93280"/>
                  </a:cubicBezTo>
                  <a:cubicBezTo>
                    <a:pt x="137597" y="94921"/>
                    <a:pt x="137067" y="96667"/>
                    <a:pt x="136432" y="98414"/>
                  </a:cubicBezTo>
                  <a:cubicBezTo>
                    <a:pt x="126112" y="132815"/>
                    <a:pt x="122778" y="167851"/>
                    <a:pt x="126324" y="203575"/>
                  </a:cubicBezTo>
                  <a:cubicBezTo>
                    <a:pt x="127065" y="213419"/>
                    <a:pt x="130187" y="222363"/>
                    <a:pt x="135744" y="230249"/>
                  </a:cubicBezTo>
                  <a:cubicBezTo>
                    <a:pt x="138708" y="234112"/>
                    <a:pt x="142466" y="237076"/>
                    <a:pt x="146964" y="238981"/>
                  </a:cubicBezTo>
                  <a:cubicBezTo>
                    <a:pt x="151463" y="240939"/>
                    <a:pt x="156067" y="241363"/>
                    <a:pt x="160883" y="240304"/>
                  </a:cubicBezTo>
                  <a:cubicBezTo>
                    <a:pt x="167181" y="238187"/>
                    <a:pt x="171892" y="234324"/>
                    <a:pt x="175120" y="228661"/>
                  </a:cubicBezTo>
                  <a:cubicBezTo>
                    <a:pt x="178349" y="222998"/>
                    <a:pt x="180836" y="217176"/>
                    <a:pt x="182635" y="211196"/>
                  </a:cubicBezTo>
                  <a:cubicBezTo>
                    <a:pt x="182953" y="210455"/>
                    <a:pt x="183165" y="209767"/>
                    <a:pt x="183323" y="209185"/>
                  </a:cubicBezTo>
                  <a:cubicBezTo>
                    <a:pt x="189304" y="191561"/>
                    <a:pt x="196025" y="174202"/>
                    <a:pt x="203488" y="157160"/>
                  </a:cubicBezTo>
                  <a:cubicBezTo>
                    <a:pt x="218307" y="123077"/>
                    <a:pt x="236089" y="90634"/>
                    <a:pt x="256836" y="59832"/>
                  </a:cubicBezTo>
                  <a:cubicBezTo>
                    <a:pt x="257259" y="65971"/>
                    <a:pt x="256465" y="71951"/>
                    <a:pt x="254348" y="77773"/>
                  </a:cubicBezTo>
                  <a:cubicBezTo>
                    <a:pt x="254031" y="79096"/>
                    <a:pt x="253766" y="80366"/>
                    <a:pt x="253448" y="81584"/>
                  </a:cubicBezTo>
                  <a:cubicBezTo>
                    <a:pt x="238947" y="138848"/>
                    <a:pt x="229474" y="187115"/>
                    <a:pt x="225081" y="226332"/>
                  </a:cubicBezTo>
                  <a:cubicBezTo>
                    <a:pt x="220688" y="265549"/>
                    <a:pt x="222117" y="297463"/>
                    <a:pt x="229474" y="321967"/>
                  </a:cubicBezTo>
                  <a:cubicBezTo>
                    <a:pt x="232173" y="330911"/>
                    <a:pt x="236142" y="338479"/>
                    <a:pt x="241382" y="344619"/>
                  </a:cubicBezTo>
                  <a:cubicBezTo>
                    <a:pt x="246621" y="350758"/>
                    <a:pt x="253025" y="354568"/>
                    <a:pt x="260646" y="356050"/>
                  </a:cubicBezTo>
                  <a:cubicBezTo>
                    <a:pt x="262287" y="356368"/>
                    <a:pt x="263875" y="356368"/>
                    <a:pt x="265462" y="356156"/>
                  </a:cubicBezTo>
                  <a:cubicBezTo>
                    <a:pt x="267050" y="355944"/>
                    <a:pt x="268320" y="355204"/>
                    <a:pt x="269379" y="354039"/>
                  </a:cubicBezTo>
                  <a:cubicBezTo>
                    <a:pt x="270120" y="352557"/>
                    <a:pt x="270278" y="350917"/>
                    <a:pt x="269802" y="349223"/>
                  </a:cubicBezTo>
                  <a:cubicBezTo>
                    <a:pt x="269379" y="347529"/>
                    <a:pt x="268691" y="345889"/>
                    <a:pt x="267791" y="344407"/>
                  </a:cubicBezTo>
                  <a:moveTo>
                    <a:pt x="306479" y="254012"/>
                  </a:moveTo>
                  <a:cubicBezTo>
                    <a:pt x="306479" y="254012"/>
                    <a:pt x="306479" y="253906"/>
                    <a:pt x="306479" y="253853"/>
                  </a:cubicBezTo>
                  <a:lnTo>
                    <a:pt x="306638" y="254223"/>
                  </a:lnTo>
                  <a:lnTo>
                    <a:pt x="306426" y="254012"/>
                  </a:lnTo>
                  <a:close/>
                  <a:moveTo>
                    <a:pt x="551149" y="162770"/>
                  </a:moveTo>
                  <a:cubicBezTo>
                    <a:pt x="548767" y="156948"/>
                    <a:pt x="545169" y="151920"/>
                    <a:pt x="540405" y="147739"/>
                  </a:cubicBezTo>
                  <a:cubicBezTo>
                    <a:pt x="536224" y="143717"/>
                    <a:pt x="531726" y="140065"/>
                    <a:pt x="526963" y="136731"/>
                  </a:cubicBezTo>
                  <a:cubicBezTo>
                    <a:pt x="524846" y="135090"/>
                    <a:pt x="522464" y="134138"/>
                    <a:pt x="519765" y="133820"/>
                  </a:cubicBezTo>
                  <a:cubicBezTo>
                    <a:pt x="509603" y="134138"/>
                    <a:pt x="498436" y="138742"/>
                    <a:pt x="486369" y="147633"/>
                  </a:cubicBezTo>
                  <a:cubicBezTo>
                    <a:pt x="474250" y="156525"/>
                    <a:pt x="465200" y="165522"/>
                    <a:pt x="459219" y="174678"/>
                  </a:cubicBezTo>
                  <a:cubicBezTo>
                    <a:pt x="449375" y="189603"/>
                    <a:pt x="444506" y="203839"/>
                    <a:pt x="444771" y="217282"/>
                  </a:cubicBezTo>
                  <a:cubicBezTo>
                    <a:pt x="444771" y="219082"/>
                    <a:pt x="444982" y="220828"/>
                    <a:pt x="445353" y="222522"/>
                  </a:cubicBezTo>
                  <a:cubicBezTo>
                    <a:pt x="436409" y="242951"/>
                    <a:pt x="425983" y="260363"/>
                    <a:pt x="414074" y="274705"/>
                  </a:cubicBezTo>
                  <a:cubicBezTo>
                    <a:pt x="402061" y="289207"/>
                    <a:pt x="390576" y="296299"/>
                    <a:pt x="379674" y="296034"/>
                  </a:cubicBezTo>
                  <a:cubicBezTo>
                    <a:pt x="374910" y="294817"/>
                    <a:pt x="373217" y="288730"/>
                    <a:pt x="374646" y="277669"/>
                  </a:cubicBezTo>
                  <a:cubicBezTo>
                    <a:pt x="376075" y="266608"/>
                    <a:pt x="378985" y="254171"/>
                    <a:pt x="383378" y="240357"/>
                  </a:cubicBezTo>
                  <a:cubicBezTo>
                    <a:pt x="387771" y="226544"/>
                    <a:pt x="392005" y="215059"/>
                    <a:pt x="396027" y="205956"/>
                  </a:cubicBezTo>
                  <a:cubicBezTo>
                    <a:pt x="396345" y="205057"/>
                    <a:pt x="396609" y="204263"/>
                    <a:pt x="396927" y="203469"/>
                  </a:cubicBezTo>
                  <a:cubicBezTo>
                    <a:pt x="398144" y="201087"/>
                    <a:pt x="399044" y="199076"/>
                    <a:pt x="399626" y="197435"/>
                  </a:cubicBezTo>
                  <a:cubicBezTo>
                    <a:pt x="400208" y="195795"/>
                    <a:pt x="400685" y="193995"/>
                    <a:pt x="400949" y="192037"/>
                  </a:cubicBezTo>
                  <a:cubicBezTo>
                    <a:pt x="401267" y="190079"/>
                    <a:pt x="401531" y="187380"/>
                    <a:pt x="401849" y="183940"/>
                  </a:cubicBezTo>
                  <a:cubicBezTo>
                    <a:pt x="402166" y="177218"/>
                    <a:pt x="400261" y="171555"/>
                    <a:pt x="396133" y="167004"/>
                  </a:cubicBezTo>
                  <a:cubicBezTo>
                    <a:pt x="392005" y="162452"/>
                    <a:pt x="387295" y="160918"/>
                    <a:pt x="381896" y="162399"/>
                  </a:cubicBezTo>
                  <a:cubicBezTo>
                    <a:pt x="380997" y="162823"/>
                    <a:pt x="379938" y="163723"/>
                    <a:pt x="378668" y="164993"/>
                  </a:cubicBezTo>
                  <a:cubicBezTo>
                    <a:pt x="377398" y="166263"/>
                    <a:pt x="376286" y="167533"/>
                    <a:pt x="375281" y="168803"/>
                  </a:cubicBezTo>
                  <a:cubicBezTo>
                    <a:pt x="374328" y="170074"/>
                    <a:pt x="373746" y="170867"/>
                    <a:pt x="373587" y="171132"/>
                  </a:cubicBezTo>
                  <a:cubicBezTo>
                    <a:pt x="369830" y="176530"/>
                    <a:pt x="363849" y="184469"/>
                    <a:pt x="355646" y="195001"/>
                  </a:cubicBezTo>
                  <a:cubicBezTo>
                    <a:pt x="347442" y="205533"/>
                    <a:pt x="338763" y="216330"/>
                    <a:pt x="329607" y="227285"/>
                  </a:cubicBezTo>
                  <a:cubicBezTo>
                    <a:pt x="320557" y="238187"/>
                    <a:pt x="312883" y="247026"/>
                    <a:pt x="306638" y="253747"/>
                  </a:cubicBezTo>
                  <a:cubicBezTo>
                    <a:pt x="312777" y="232948"/>
                    <a:pt x="322885" y="215430"/>
                    <a:pt x="337016" y="201193"/>
                  </a:cubicBezTo>
                  <a:cubicBezTo>
                    <a:pt x="338657" y="199394"/>
                    <a:pt x="340351" y="198018"/>
                    <a:pt x="342044" y="197065"/>
                  </a:cubicBezTo>
                  <a:cubicBezTo>
                    <a:pt x="343738" y="196112"/>
                    <a:pt x="345802" y="195742"/>
                    <a:pt x="348183" y="196059"/>
                  </a:cubicBezTo>
                  <a:cubicBezTo>
                    <a:pt x="350565" y="196377"/>
                    <a:pt x="352153" y="195583"/>
                    <a:pt x="352894" y="193731"/>
                  </a:cubicBezTo>
                  <a:cubicBezTo>
                    <a:pt x="353635" y="191878"/>
                    <a:pt x="353423" y="189603"/>
                    <a:pt x="352206" y="186903"/>
                  </a:cubicBezTo>
                  <a:cubicBezTo>
                    <a:pt x="350724" y="184046"/>
                    <a:pt x="348078" y="181505"/>
                    <a:pt x="344267" y="179177"/>
                  </a:cubicBezTo>
                  <a:cubicBezTo>
                    <a:pt x="340456" y="176848"/>
                    <a:pt x="336170" y="175578"/>
                    <a:pt x="331459" y="175260"/>
                  </a:cubicBezTo>
                  <a:cubicBezTo>
                    <a:pt x="326749" y="174943"/>
                    <a:pt x="322356" y="176530"/>
                    <a:pt x="318334" y="179970"/>
                  </a:cubicBezTo>
                  <a:cubicBezTo>
                    <a:pt x="305897" y="191190"/>
                    <a:pt x="296794" y="203998"/>
                    <a:pt x="290972" y="218447"/>
                  </a:cubicBezTo>
                  <a:cubicBezTo>
                    <a:pt x="285150" y="232895"/>
                    <a:pt x="281710" y="249354"/>
                    <a:pt x="280652" y="267878"/>
                  </a:cubicBezTo>
                  <a:cubicBezTo>
                    <a:pt x="280334" y="274599"/>
                    <a:pt x="281922" y="280792"/>
                    <a:pt x="285362" y="286402"/>
                  </a:cubicBezTo>
                  <a:cubicBezTo>
                    <a:pt x="288802" y="292012"/>
                    <a:pt x="293459" y="295134"/>
                    <a:pt x="299281" y="295716"/>
                  </a:cubicBezTo>
                  <a:cubicBezTo>
                    <a:pt x="302245" y="295875"/>
                    <a:pt x="305050" y="294975"/>
                    <a:pt x="307590" y="293017"/>
                  </a:cubicBezTo>
                  <a:cubicBezTo>
                    <a:pt x="310131" y="291059"/>
                    <a:pt x="312248" y="288677"/>
                    <a:pt x="313888" y="285819"/>
                  </a:cubicBezTo>
                  <a:cubicBezTo>
                    <a:pt x="325690" y="266820"/>
                    <a:pt x="334105" y="253483"/>
                    <a:pt x="339133" y="245809"/>
                  </a:cubicBezTo>
                  <a:cubicBezTo>
                    <a:pt x="344161" y="238134"/>
                    <a:pt x="346543" y="234430"/>
                    <a:pt x="346437" y="234694"/>
                  </a:cubicBezTo>
                  <a:cubicBezTo>
                    <a:pt x="344055" y="249354"/>
                    <a:pt x="342679" y="261580"/>
                    <a:pt x="342309" y="271371"/>
                  </a:cubicBezTo>
                  <a:cubicBezTo>
                    <a:pt x="341938" y="281162"/>
                    <a:pt x="343103" y="290106"/>
                    <a:pt x="345802" y="298151"/>
                  </a:cubicBezTo>
                  <a:cubicBezTo>
                    <a:pt x="350724" y="311435"/>
                    <a:pt x="360250" y="318262"/>
                    <a:pt x="374275" y="318580"/>
                  </a:cubicBezTo>
                  <a:cubicBezTo>
                    <a:pt x="386660" y="318262"/>
                    <a:pt x="400102" y="310747"/>
                    <a:pt x="414551" y="296034"/>
                  </a:cubicBezTo>
                  <a:cubicBezTo>
                    <a:pt x="427147" y="283173"/>
                    <a:pt x="439531" y="262956"/>
                    <a:pt x="451598" y="235382"/>
                  </a:cubicBezTo>
                  <a:cubicBezTo>
                    <a:pt x="455991" y="240622"/>
                    <a:pt x="462500" y="245068"/>
                    <a:pt x="471180" y="248825"/>
                  </a:cubicBezTo>
                  <a:cubicBezTo>
                    <a:pt x="481342" y="253483"/>
                    <a:pt x="491874" y="256393"/>
                    <a:pt x="502776" y="257558"/>
                  </a:cubicBezTo>
                  <a:cubicBezTo>
                    <a:pt x="503358" y="257558"/>
                    <a:pt x="504099" y="257664"/>
                    <a:pt x="504999" y="257875"/>
                  </a:cubicBezTo>
                  <a:cubicBezTo>
                    <a:pt x="505899" y="258087"/>
                    <a:pt x="506640" y="258457"/>
                    <a:pt x="507222" y="258987"/>
                  </a:cubicBezTo>
                  <a:cubicBezTo>
                    <a:pt x="507804" y="259516"/>
                    <a:pt x="508016" y="260310"/>
                    <a:pt x="507910" y="261368"/>
                  </a:cubicBezTo>
                  <a:cubicBezTo>
                    <a:pt x="507751" y="261792"/>
                    <a:pt x="507539" y="262215"/>
                    <a:pt x="507222" y="262480"/>
                  </a:cubicBezTo>
                  <a:cubicBezTo>
                    <a:pt x="506904" y="262797"/>
                    <a:pt x="506640" y="263062"/>
                    <a:pt x="506322" y="263379"/>
                  </a:cubicBezTo>
                  <a:cubicBezTo>
                    <a:pt x="492879" y="274441"/>
                    <a:pt x="477849" y="281850"/>
                    <a:pt x="461230" y="285555"/>
                  </a:cubicBezTo>
                  <a:cubicBezTo>
                    <a:pt x="459748" y="285872"/>
                    <a:pt x="458161" y="285978"/>
                    <a:pt x="456520" y="285978"/>
                  </a:cubicBezTo>
                  <a:cubicBezTo>
                    <a:pt x="454879" y="285978"/>
                    <a:pt x="453450" y="285396"/>
                    <a:pt x="452233" y="284179"/>
                  </a:cubicBezTo>
                  <a:cubicBezTo>
                    <a:pt x="451175" y="282962"/>
                    <a:pt x="450592" y="281586"/>
                    <a:pt x="450434" y="279945"/>
                  </a:cubicBezTo>
                  <a:cubicBezTo>
                    <a:pt x="450275" y="277087"/>
                    <a:pt x="451122" y="274547"/>
                    <a:pt x="452921" y="272324"/>
                  </a:cubicBezTo>
                  <a:cubicBezTo>
                    <a:pt x="453239" y="271900"/>
                    <a:pt x="453609" y="271530"/>
                    <a:pt x="454032" y="271212"/>
                  </a:cubicBezTo>
                  <a:cubicBezTo>
                    <a:pt x="454615" y="270630"/>
                    <a:pt x="455144" y="269995"/>
                    <a:pt x="455620" y="269413"/>
                  </a:cubicBezTo>
                  <a:cubicBezTo>
                    <a:pt x="456044" y="268831"/>
                    <a:pt x="456361" y="268143"/>
                    <a:pt x="456520" y="267402"/>
                  </a:cubicBezTo>
                  <a:cubicBezTo>
                    <a:pt x="456679" y="266661"/>
                    <a:pt x="456573" y="265973"/>
                    <a:pt x="456308" y="265391"/>
                  </a:cubicBezTo>
                  <a:cubicBezTo>
                    <a:pt x="455885" y="264491"/>
                    <a:pt x="455144" y="263962"/>
                    <a:pt x="454191" y="263803"/>
                  </a:cubicBezTo>
                  <a:cubicBezTo>
                    <a:pt x="453239" y="263644"/>
                    <a:pt x="452286" y="263803"/>
                    <a:pt x="451386" y="264226"/>
                  </a:cubicBezTo>
                  <a:cubicBezTo>
                    <a:pt x="446888" y="266184"/>
                    <a:pt x="444083" y="269783"/>
                    <a:pt x="442865" y="274970"/>
                  </a:cubicBezTo>
                  <a:cubicBezTo>
                    <a:pt x="442124" y="279892"/>
                    <a:pt x="442654" y="284708"/>
                    <a:pt x="444453" y="289313"/>
                  </a:cubicBezTo>
                  <a:cubicBezTo>
                    <a:pt x="446253" y="295134"/>
                    <a:pt x="449216" y="300056"/>
                    <a:pt x="453397" y="304131"/>
                  </a:cubicBezTo>
                  <a:cubicBezTo>
                    <a:pt x="462342" y="311170"/>
                    <a:pt x="472927" y="313340"/>
                    <a:pt x="484993" y="310747"/>
                  </a:cubicBezTo>
                  <a:cubicBezTo>
                    <a:pt x="497113" y="308154"/>
                    <a:pt x="507804" y="304290"/>
                    <a:pt x="517066" y="299209"/>
                  </a:cubicBezTo>
                  <a:cubicBezTo>
                    <a:pt x="520823" y="297251"/>
                    <a:pt x="524316" y="294817"/>
                    <a:pt x="527598" y="291906"/>
                  </a:cubicBezTo>
                  <a:cubicBezTo>
                    <a:pt x="530879" y="288995"/>
                    <a:pt x="533102" y="285502"/>
                    <a:pt x="534319" y="281480"/>
                  </a:cubicBezTo>
                  <a:cubicBezTo>
                    <a:pt x="534901" y="279257"/>
                    <a:pt x="535113" y="277087"/>
                    <a:pt x="535007" y="274970"/>
                  </a:cubicBezTo>
                  <a:cubicBezTo>
                    <a:pt x="535007" y="268566"/>
                    <a:pt x="533631" y="263274"/>
                    <a:pt x="530879" y="259145"/>
                  </a:cubicBezTo>
                  <a:cubicBezTo>
                    <a:pt x="528127" y="255017"/>
                    <a:pt x="523734" y="251207"/>
                    <a:pt x="517754" y="247608"/>
                  </a:cubicBezTo>
                  <a:cubicBezTo>
                    <a:pt x="512355" y="244644"/>
                    <a:pt x="506904" y="242527"/>
                    <a:pt x="501400" y="241310"/>
                  </a:cubicBezTo>
                  <a:cubicBezTo>
                    <a:pt x="494837" y="239987"/>
                    <a:pt x="488539" y="237288"/>
                    <a:pt x="482559" y="233212"/>
                  </a:cubicBezTo>
                  <a:cubicBezTo>
                    <a:pt x="478801" y="229931"/>
                    <a:pt x="477531" y="225115"/>
                    <a:pt x="478642" y="218764"/>
                  </a:cubicBezTo>
                  <a:cubicBezTo>
                    <a:pt x="479754" y="212413"/>
                    <a:pt x="482030" y="206062"/>
                    <a:pt x="485470" y="199711"/>
                  </a:cubicBezTo>
                  <a:cubicBezTo>
                    <a:pt x="488910" y="193360"/>
                    <a:pt x="492350" y="188491"/>
                    <a:pt x="495790" y="184998"/>
                  </a:cubicBezTo>
                  <a:cubicBezTo>
                    <a:pt x="503252" y="178277"/>
                    <a:pt x="510609" y="173090"/>
                    <a:pt x="517754" y="169438"/>
                  </a:cubicBezTo>
                  <a:cubicBezTo>
                    <a:pt x="524951" y="165787"/>
                    <a:pt x="530297" y="164940"/>
                    <a:pt x="533896" y="166845"/>
                  </a:cubicBezTo>
                  <a:cubicBezTo>
                    <a:pt x="534795" y="167586"/>
                    <a:pt x="535272" y="168486"/>
                    <a:pt x="535378" y="169544"/>
                  </a:cubicBezTo>
                  <a:cubicBezTo>
                    <a:pt x="535430" y="170603"/>
                    <a:pt x="535378" y="171714"/>
                    <a:pt x="535272" y="172931"/>
                  </a:cubicBezTo>
                  <a:cubicBezTo>
                    <a:pt x="534954" y="174413"/>
                    <a:pt x="534954" y="175789"/>
                    <a:pt x="535166" y="176954"/>
                  </a:cubicBezTo>
                  <a:cubicBezTo>
                    <a:pt x="535378" y="178171"/>
                    <a:pt x="536330" y="179071"/>
                    <a:pt x="537971" y="179653"/>
                  </a:cubicBezTo>
                  <a:cubicBezTo>
                    <a:pt x="540194" y="180235"/>
                    <a:pt x="542364" y="180394"/>
                    <a:pt x="544375" y="180076"/>
                  </a:cubicBezTo>
                  <a:cubicBezTo>
                    <a:pt x="546386" y="179759"/>
                    <a:pt x="548238" y="178753"/>
                    <a:pt x="549879" y="176954"/>
                  </a:cubicBezTo>
                  <a:cubicBezTo>
                    <a:pt x="551520" y="174837"/>
                    <a:pt x="552366" y="172561"/>
                    <a:pt x="552366" y="170021"/>
                  </a:cubicBezTo>
                  <a:cubicBezTo>
                    <a:pt x="552366" y="167480"/>
                    <a:pt x="551996" y="165099"/>
                    <a:pt x="551255" y="162823"/>
                  </a:cubicBezTo>
                  <a:moveTo>
                    <a:pt x="2735557" y="117678"/>
                  </a:moveTo>
                  <a:cubicBezTo>
                    <a:pt x="2734446" y="118102"/>
                    <a:pt x="2733493" y="119319"/>
                    <a:pt x="2732752" y="121277"/>
                  </a:cubicBezTo>
                  <a:cubicBezTo>
                    <a:pt x="2729735" y="129639"/>
                    <a:pt x="2726930" y="138160"/>
                    <a:pt x="2724231" y="146840"/>
                  </a:cubicBezTo>
                  <a:cubicBezTo>
                    <a:pt x="2723913" y="148480"/>
                    <a:pt x="2723702" y="150227"/>
                    <a:pt x="2723543" y="151973"/>
                  </a:cubicBezTo>
                  <a:cubicBezTo>
                    <a:pt x="2723384" y="152873"/>
                    <a:pt x="2723331" y="153773"/>
                    <a:pt x="2723331" y="154672"/>
                  </a:cubicBezTo>
                  <a:lnTo>
                    <a:pt x="2723331" y="156472"/>
                  </a:lnTo>
                  <a:cubicBezTo>
                    <a:pt x="2723331" y="157795"/>
                    <a:pt x="2723543" y="159171"/>
                    <a:pt x="2724019" y="160494"/>
                  </a:cubicBezTo>
                  <a:cubicBezTo>
                    <a:pt x="2725078" y="163035"/>
                    <a:pt x="2726877" y="164781"/>
                    <a:pt x="2729418" y="165787"/>
                  </a:cubicBezTo>
                  <a:cubicBezTo>
                    <a:pt x="2731958" y="166739"/>
                    <a:pt x="2734340" y="166633"/>
                    <a:pt x="2736615" y="165469"/>
                  </a:cubicBezTo>
                  <a:cubicBezTo>
                    <a:pt x="2737039" y="165046"/>
                    <a:pt x="2737515" y="164569"/>
                    <a:pt x="2737939" y="164146"/>
                  </a:cubicBezTo>
                  <a:cubicBezTo>
                    <a:pt x="2738521" y="163405"/>
                    <a:pt x="2739209" y="162876"/>
                    <a:pt x="2739950" y="162558"/>
                  </a:cubicBezTo>
                  <a:cubicBezTo>
                    <a:pt x="2744290" y="161076"/>
                    <a:pt x="2747835" y="158536"/>
                    <a:pt x="2750588" y="155043"/>
                  </a:cubicBezTo>
                  <a:cubicBezTo>
                    <a:pt x="2753339" y="151550"/>
                    <a:pt x="2755933" y="147633"/>
                    <a:pt x="2758314" y="143294"/>
                  </a:cubicBezTo>
                  <a:cubicBezTo>
                    <a:pt x="2760114" y="140171"/>
                    <a:pt x="2760167" y="136996"/>
                    <a:pt x="2758526" y="133873"/>
                  </a:cubicBezTo>
                  <a:cubicBezTo>
                    <a:pt x="2754610" y="124770"/>
                    <a:pt x="2748365" y="119319"/>
                    <a:pt x="2739685" y="117519"/>
                  </a:cubicBezTo>
                  <a:cubicBezTo>
                    <a:pt x="2738045" y="117202"/>
                    <a:pt x="2736668" y="117308"/>
                    <a:pt x="2735557" y="117731"/>
                  </a:cubicBezTo>
                  <a:moveTo>
                    <a:pt x="1034350" y="329112"/>
                  </a:moveTo>
                  <a:cubicBezTo>
                    <a:pt x="1033927" y="245385"/>
                    <a:pt x="1048005" y="156313"/>
                    <a:pt x="1076743" y="61790"/>
                  </a:cubicBezTo>
                  <a:cubicBezTo>
                    <a:pt x="1077060" y="60573"/>
                    <a:pt x="1077431" y="59091"/>
                    <a:pt x="1077854" y="57291"/>
                  </a:cubicBezTo>
                  <a:cubicBezTo>
                    <a:pt x="1078754" y="53534"/>
                    <a:pt x="1079865" y="49882"/>
                    <a:pt x="1081241" y="46177"/>
                  </a:cubicBezTo>
                  <a:cubicBezTo>
                    <a:pt x="1082564" y="42525"/>
                    <a:pt x="1084205" y="40461"/>
                    <a:pt x="1086163" y="39985"/>
                  </a:cubicBezTo>
                  <a:cubicBezTo>
                    <a:pt x="1106645" y="37868"/>
                    <a:pt x="1124375" y="38926"/>
                    <a:pt x="1139300" y="43108"/>
                  </a:cubicBezTo>
                  <a:cubicBezTo>
                    <a:pt x="1143798" y="44325"/>
                    <a:pt x="1148350" y="45807"/>
                    <a:pt x="1152954" y="47606"/>
                  </a:cubicBezTo>
                  <a:cubicBezTo>
                    <a:pt x="1159093" y="49829"/>
                    <a:pt x="1165233" y="51734"/>
                    <a:pt x="1171478" y="53216"/>
                  </a:cubicBezTo>
                  <a:cubicBezTo>
                    <a:pt x="1177670" y="54698"/>
                    <a:pt x="1183862" y="55068"/>
                    <a:pt x="1190001" y="54328"/>
                  </a:cubicBezTo>
                  <a:cubicBezTo>
                    <a:pt x="1194341" y="53587"/>
                    <a:pt x="1198099" y="51364"/>
                    <a:pt x="1201221" y="47606"/>
                  </a:cubicBezTo>
                  <a:cubicBezTo>
                    <a:pt x="1204344" y="43848"/>
                    <a:pt x="1205720" y="39985"/>
                    <a:pt x="1205350" y="35963"/>
                  </a:cubicBezTo>
                  <a:cubicBezTo>
                    <a:pt x="1204979" y="31940"/>
                    <a:pt x="1201803" y="28871"/>
                    <a:pt x="1195823" y="26754"/>
                  </a:cubicBezTo>
                  <a:cubicBezTo>
                    <a:pt x="1186985" y="24213"/>
                    <a:pt x="1172854" y="22255"/>
                    <a:pt x="1153325" y="20932"/>
                  </a:cubicBezTo>
                  <a:cubicBezTo>
                    <a:pt x="1133795" y="19609"/>
                    <a:pt x="1110509" y="19874"/>
                    <a:pt x="1083464" y="21832"/>
                  </a:cubicBezTo>
                  <a:cubicBezTo>
                    <a:pt x="1083888" y="15269"/>
                    <a:pt x="1081506" y="9924"/>
                    <a:pt x="1076161" y="5902"/>
                  </a:cubicBezTo>
                  <a:cubicBezTo>
                    <a:pt x="1070868" y="1879"/>
                    <a:pt x="1065311" y="1191"/>
                    <a:pt x="1059436" y="3890"/>
                  </a:cubicBezTo>
                  <a:cubicBezTo>
                    <a:pt x="1050598" y="8389"/>
                    <a:pt x="1044194" y="15904"/>
                    <a:pt x="1040172" y="26542"/>
                  </a:cubicBezTo>
                  <a:cubicBezTo>
                    <a:pt x="1008788" y="31041"/>
                    <a:pt x="975974" y="38821"/>
                    <a:pt x="941732" y="49882"/>
                  </a:cubicBezTo>
                  <a:cubicBezTo>
                    <a:pt x="941309" y="50041"/>
                    <a:pt x="940833" y="50199"/>
                    <a:pt x="940409" y="50305"/>
                  </a:cubicBezTo>
                  <a:cubicBezTo>
                    <a:pt x="935911" y="51787"/>
                    <a:pt x="931359" y="53110"/>
                    <a:pt x="926755" y="54222"/>
                  </a:cubicBezTo>
                  <a:cubicBezTo>
                    <a:pt x="922097" y="55333"/>
                    <a:pt x="917493" y="55545"/>
                    <a:pt x="912835" y="54804"/>
                  </a:cubicBezTo>
                  <a:cubicBezTo>
                    <a:pt x="910877" y="54380"/>
                    <a:pt x="908443" y="54433"/>
                    <a:pt x="905426" y="55016"/>
                  </a:cubicBezTo>
                  <a:cubicBezTo>
                    <a:pt x="902409" y="55598"/>
                    <a:pt x="899869" y="57873"/>
                    <a:pt x="897805" y="61737"/>
                  </a:cubicBezTo>
                  <a:cubicBezTo>
                    <a:pt x="895688" y="66500"/>
                    <a:pt x="895212" y="71105"/>
                    <a:pt x="896217" y="75550"/>
                  </a:cubicBezTo>
                  <a:cubicBezTo>
                    <a:pt x="897276" y="79943"/>
                    <a:pt x="898969" y="83648"/>
                    <a:pt x="901351" y="86664"/>
                  </a:cubicBezTo>
                  <a:cubicBezTo>
                    <a:pt x="907649" y="93227"/>
                    <a:pt x="917069" y="92962"/>
                    <a:pt x="929613" y="85765"/>
                  </a:cubicBezTo>
                  <a:cubicBezTo>
                    <a:pt x="944273" y="76926"/>
                    <a:pt x="959197" y="69570"/>
                    <a:pt x="974334" y="63589"/>
                  </a:cubicBezTo>
                  <a:cubicBezTo>
                    <a:pt x="989523" y="57609"/>
                    <a:pt x="1006882" y="53110"/>
                    <a:pt x="1026464" y="50146"/>
                  </a:cubicBezTo>
                  <a:lnTo>
                    <a:pt x="1026676" y="50146"/>
                  </a:lnTo>
                  <a:cubicBezTo>
                    <a:pt x="1027417" y="49988"/>
                    <a:pt x="1028264" y="49935"/>
                    <a:pt x="1029164" y="49935"/>
                  </a:cubicBezTo>
                  <a:cubicBezTo>
                    <a:pt x="1030063" y="49935"/>
                    <a:pt x="1030857" y="50199"/>
                    <a:pt x="1031651" y="50729"/>
                  </a:cubicBezTo>
                  <a:cubicBezTo>
                    <a:pt x="1032392" y="51258"/>
                    <a:pt x="1032868" y="52263"/>
                    <a:pt x="1032974" y="53745"/>
                  </a:cubicBezTo>
                  <a:cubicBezTo>
                    <a:pt x="1032392" y="56868"/>
                    <a:pt x="1031757" y="60255"/>
                    <a:pt x="1031175" y="63854"/>
                  </a:cubicBezTo>
                  <a:cubicBezTo>
                    <a:pt x="1018632" y="108258"/>
                    <a:pt x="1010587" y="157001"/>
                    <a:pt x="1007094" y="210084"/>
                  </a:cubicBezTo>
                  <a:cubicBezTo>
                    <a:pt x="1003601" y="263168"/>
                    <a:pt x="1004501" y="307254"/>
                    <a:pt x="1009899" y="342396"/>
                  </a:cubicBezTo>
                  <a:cubicBezTo>
                    <a:pt x="1010640" y="346259"/>
                    <a:pt x="1012863" y="349699"/>
                    <a:pt x="1016621" y="352716"/>
                  </a:cubicBezTo>
                  <a:cubicBezTo>
                    <a:pt x="1020378" y="355680"/>
                    <a:pt x="1024136" y="357003"/>
                    <a:pt x="1027946" y="356527"/>
                  </a:cubicBezTo>
                  <a:cubicBezTo>
                    <a:pt x="1031757" y="356103"/>
                    <a:pt x="1034350" y="352663"/>
                    <a:pt x="1035673" y="346206"/>
                  </a:cubicBezTo>
                  <a:cubicBezTo>
                    <a:pt x="1036097" y="342766"/>
                    <a:pt x="1035991" y="339326"/>
                    <a:pt x="1035250" y="335886"/>
                  </a:cubicBezTo>
                  <a:cubicBezTo>
                    <a:pt x="1034826" y="333663"/>
                    <a:pt x="1034509" y="331387"/>
                    <a:pt x="1034350" y="329165"/>
                  </a:cubicBezTo>
                </a:path>
              </a:pathLst>
            </a:custGeom>
            <a:solidFill>
              <a:schemeClr val="bg1"/>
            </a:solidFill>
            <a:ln w="0" cap="flat">
              <a:noFill/>
              <a:prstDash val="solid"/>
              <a:miter/>
            </a:ln>
          </p:spPr>
          <p:txBody>
            <a:bodyPr rtlCol="0" anchor="ctr"/>
            <a:lstStyle/>
            <a:p>
              <a:endParaRPr lang="en-US"/>
            </a:p>
          </p:txBody>
        </p:sp>
      </p:grpSp>
      <p:sp>
        <p:nvSpPr>
          <p:cNvPr id="18" name="מציין מיקום תוכן 4">
            <a:extLst>
              <a:ext uri="{FF2B5EF4-FFF2-40B4-BE49-F238E27FC236}">
                <a16:creationId xmlns:a16="http://schemas.microsoft.com/office/drawing/2014/main" id="{02FA69DF-81F7-ED76-B51E-78A6C527C4B5}"/>
              </a:ext>
            </a:extLst>
          </p:cNvPr>
          <p:cNvSpPr>
            <a:spLocks noGrp="1"/>
          </p:cNvSpPr>
          <p:nvPr>
            <p:ph sz="quarter" idx="10" hasCustomPrompt="1"/>
          </p:nvPr>
        </p:nvSpPr>
        <p:spPr>
          <a:xfrm>
            <a:off x="391574" y="1600571"/>
            <a:ext cx="5112169"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marL="2286000" indent="0">
              <a:buNone/>
              <a:defRPr baseline="30000">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19" name="מציין מיקום תוכן 4">
            <a:extLst>
              <a:ext uri="{FF2B5EF4-FFF2-40B4-BE49-F238E27FC236}">
                <a16:creationId xmlns:a16="http://schemas.microsoft.com/office/drawing/2014/main" id="{0C3928D3-22B4-F3D0-684B-B67BB6C1AF1F}"/>
              </a:ext>
            </a:extLst>
          </p:cNvPr>
          <p:cNvSpPr>
            <a:spLocks noGrp="1"/>
          </p:cNvSpPr>
          <p:nvPr>
            <p:ph sz="quarter" idx="11" hasCustomPrompt="1"/>
          </p:nvPr>
        </p:nvSpPr>
        <p:spPr>
          <a:xfrm>
            <a:off x="6689414" y="1600571"/>
            <a:ext cx="5112169"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marL="2286000" indent="0">
              <a:buNone/>
              <a:defRPr>
                <a:solidFill>
                  <a:schemeClr val="tx2"/>
                </a:solidFill>
              </a:defRPr>
            </a:lvl6pPr>
            <a:lvl7pPr marL="2743200" indent="0">
              <a:buNone/>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7" name="מציין מיקום של כותרת 1">
            <a:extLst>
              <a:ext uri="{FF2B5EF4-FFF2-40B4-BE49-F238E27FC236}">
                <a16:creationId xmlns:a16="http://schemas.microsoft.com/office/drawing/2014/main" id="{D8DA8D22-E988-B58C-9612-C8F435ABEB1A}"/>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8" name="Footer Placeholder 7">
            <a:extLst>
              <a:ext uri="{FF2B5EF4-FFF2-40B4-BE49-F238E27FC236}">
                <a16:creationId xmlns:a16="http://schemas.microsoft.com/office/drawing/2014/main" id="{86CA1540-3DCC-CAD1-F8A9-82CA692D761C}"/>
              </a:ext>
            </a:extLst>
          </p:cNvPr>
          <p:cNvSpPr>
            <a:spLocks noGrp="1"/>
          </p:cNvSpPr>
          <p:nvPr>
            <p:ph type="ftr" sz="quarter" idx="12"/>
          </p:nvPr>
        </p:nvSpPr>
        <p:spPr/>
        <p:txBody>
          <a:bodyPr/>
          <a:lstStyle/>
          <a:p>
            <a:endParaRPr lang="en-US" dirty="0"/>
          </a:p>
        </p:txBody>
      </p:sp>
      <p:sp>
        <p:nvSpPr>
          <p:cNvPr id="10" name="Slide Number Placeholder 9">
            <a:extLst>
              <a:ext uri="{FF2B5EF4-FFF2-40B4-BE49-F238E27FC236}">
                <a16:creationId xmlns:a16="http://schemas.microsoft.com/office/drawing/2014/main" id="{63B87D02-5453-A183-FB9A-8D3748CDFD06}"/>
              </a:ext>
            </a:extLst>
          </p:cNvPr>
          <p:cNvSpPr>
            <a:spLocks noGrp="1"/>
          </p:cNvSpPr>
          <p:nvPr>
            <p:ph type="sldNum" sz="quarter" idx="13"/>
          </p:nvPr>
        </p:nvSpPr>
        <p:spPr/>
        <p:txBody>
          <a:bodyPr/>
          <a:lstStyle/>
          <a:p>
            <a:fld id="{CE5F33B7-1B3C-824C-89B7-74F931436C11}" type="slidenum">
              <a:rPr lang="en-US" smtClean="0"/>
              <a:pPr/>
              <a:t>‹#›</a:t>
            </a:fld>
            <a:endParaRPr lang="en-US"/>
          </a:p>
        </p:txBody>
      </p:sp>
    </p:spTree>
    <p:extLst>
      <p:ext uri="{BB962C8B-B14F-4D97-AF65-F5344CB8AC3E}">
        <p14:creationId xmlns:p14="http://schemas.microsoft.com/office/powerpoint/2010/main" val="3899734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6F7BE-D649-9B12-90E8-8410D0BC0FB7}"/>
              </a:ext>
            </a:extLst>
          </p:cNvPr>
          <p:cNvSpPr/>
          <p:nvPr userDrawn="1"/>
        </p:nvSpPr>
        <p:spPr>
          <a:xfrm>
            <a:off x="0" y="1"/>
            <a:ext cx="12192000" cy="1003299"/>
          </a:xfrm>
          <a:prstGeom prst="rect">
            <a:avLst/>
          </a:prstGeom>
          <a:gradFill flip="none" rotWithShape="1">
            <a:gsLst>
              <a:gs pos="41000">
                <a:schemeClr val="tx1">
                  <a:shade val="30000"/>
                  <a:satMod val="115000"/>
                </a:schemeClr>
              </a:gs>
              <a:gs pos="75000">
                <a:schemeClr val="tx1">
                  <a:shade val="67500"/>
                  <a:satMod val="115000"/>
                </a:schemeClr>
              </a:gs>
              <a:gs pos="100000">
                <a:schemeClr val="tx1">
                  <a:shade val="100000"/>
                  <a:satMod val="115000"/>
                </a:schemeClr>
              </a:gs>
            </a:gsLst>
            <a:lin ang="0" scaled="0"/>
            <a:tileRect/>
          </a:gradFill>
          <a:ln w="0" cap="flat">
            <a:noFill/>
            <a:prstDash val="solid"/>
            <a:miter/>
          </a:ln>
        </p:spPr>
        <p:txBody>
          <a:bodyPr rtlCol="0" anchor="ctr"/>
          <a:lstStyle/>
          <a:p>
            <a:pPr lvl="0"/>
            <a:endParaRPr lang="en-US" dirty="0" err="1"/>
          </a:p>
        </p:txBody>
      </p:sp>
      <p:grpSp>
        <p:nvGrpSpPr>
          <p:cNvPr id="4" name="Group 3">
            <a:extLst>
              <a:ext uri="{FF2B5EF4-FFF2-40B4-BE49-F238E27FC236}">
                <a16:creationId xmlns:a16="http://schemas.microsoft.com/office/drawing/2014/main" id="{56FAFB57-B7AF-3BDC-DD7C-4303D1DA9D97}"/>
              </a:ext>
            </a:extLst>
          </p:cNvPr>
          <p:cNvGrpSpPr/>
          <p:nvPr userDrawn="1"/>
        </p:nvGrpSpPr>
        <p:grpSpPr>
          <a:xfrm>
            <a:off x="9568541" y="320202"/>
            <a:ext cx="2346705" cy="410216"/>
            <a:chOff x="8529522" y="339095"/>
            <a:chExt cx="3451040" cy="603260"/>
          </a:xfrm>
        </p:grpSpPr>
        <p:sp>
          <p:nvSpPr>
            <p:cNvPr id="6" name="Freeform: Shape 57">
              <a:extLst>
                <a:ext uri="{FF2B5EF4-FFF2-40B4-BE49-F238E27FC236}">
                  <a16:creationId xmlns:a16="http://schemas.microsoft.com/office/drawing/2014/main" id="{B151E35B-5158-F5CF-E8A7-AB0B8733566E}"/>
                </a:ext>
              </a:extLst>
            </p:cNvPr>
            <p:cNvSpPr/>
            <p:nvPr/>
          </p:nvSpPr>
          <p:spPr>
            <a:xfrm>
              <a:off x="11532189" y="808245"/>
              <a:ext cx="136915" cy="130300"/>
            </a:xfrm>
            <a:custGeom>
              <a:avLst/>
              <a:gdLst>
                <a:gd name="connsiteX0" fmla="*/ 0 w 136915"/>
                <a:gd name="connsiteY0" fmla="*/ 130141 h 130300"/>
                <a:gd name="connsiteX1" fmla="*/ 33448 w 136915"/>
                <a:gd name="connsiteY1" fmla="*/ 0 h 130300"/>
                <a:gd name="connsiteX2" fmla="*/ 136916 w 136915"/>
                <a:gd name="connsiteY2" fmla="*/ 159 h 130300"/>
                <a:gd name="connsiteX3" fmla="*/ 129083 w 136915"/>
                <a:gd name="connsiteY3" fmla="*/ 30537 h 130300"/>
                <a:gd name="connsiteX4" fmla="*/ 67214 w 136915"/>
                <a:gd name="connsiteY4" fmla="*/ 30432 h 130300"/>
                <a:gd name="connsiteX5" fmla="*/ 62451 w 136915"/>
                <a:gd name="connsiteY5" fmla="*/ 49061 h 130300"/>
                <a:gd name="connsiteX6" fmla="*/ 114793 w 136915"/>
                <a:gd name="connsiteY6" fmla="*/ 49114 h 130300"/>
                <a:gd name="connsiteX7" fmla="*/ 107013 w 136915"/>
                <a:gd name="connsiteY7" fmla="*/ 79493 h 130300"/>
                <a:gd name="connsiteX8" fmla="*/ 54671 w 136915"/>
                <a:gd name="connsiteY8" fmla="*/ 79387 h 130300"/>
                <a:gd name="connsiteX9" fmla="*/ 49378 w 136915"/>
                <a:gd name="connsiteY9" fmla="*/ 99816 h 130300"/>
                <a:gd name="connsiteX10" fmla="*/ 113735 w 136915"/>
                <a:gd name="connsiteY10" fmla="*/ 99922 h 130300"/>
                <a:gd name="connsiteX11" fmla="*/ 105902 w 136915"/>
                <a:gd name="connsiteY11" fmla="*/ 130300 h 130300"/>
                <a:gd name="connsiteX12" fmla="*/ 0 w 136915"/>
                <a:gd name="connsiteY12" fmla="*/ 130141 h 13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15" h="130300">
                  <a:moveTo>
                    <a:pt x="0" y="130141"/>
                  </a:moveTo>
                  <a:lnTo>
                    <a:pt x="33448" y="0"/>
                  </a:lnTo>
                  <a:lnTo>
                    <a:pt x="136916" y="159"/>
                  </a:lnTo>
                  <a:lnTo>
                    <a:pt x="129083" y="30537"/>
                  </a:lnTo>
                  <a:lnTo>
                    <a:pt x="67214" y="30432"/>
                  </a:lnTo>
                  <a:lnTo>
                    <a:pt x="62451" y="49061"/>
                  </a:lnTo>
                  <a:lnTo>
                    <a:pt x="114793" y="49114"/>
                  </a:lnTo>
                  <a:lnTo>
                    <a:pt x="107013" y="79493"/>
                  </a:lnTo>
                  <a:lnTo>
                    <a:pt x="54671" y="79387"/>
                  </a:lnTo>
                  <a:lnTo>
                    <a:pt x="49378" y="99816"/>
                  </a:lnTo>
                  <a:lnTo>
                    <a:pt x="113735" y="99922"/>
                  </a:lnTo>
                  <a:lnTo>
                    <a:pt x="105902" y="130300"/>
                  </a:lnTo>
                  <a:lnTo>
                    <a:pt x="0" y="130141"/>
                  </a:lnTo>
                  <a:close/>
                </a:path>
              </a:pathLst>
            </a:custGeom>
            <a:solidFill>
              <a:schemeClr val="bg2"/>
            </a:solidFill>
            <a:ln w="0" cap="flat">
              <a:noFill/>
              <a:prstDash val="solid"/>
              <a:miter/>
            </a:ln>
          </p:spPr>
          <p:txBody>
            <a:bodyPr rtlCol="0" anchor="ctr"/>
            <a:lstStyle/>
            <a:p>
              <a:endParaRPr lang="en-US"/>
            </a:p>
          </p:txBody>
        </p:sp>
        <p:sp>
          <p:nvSpPr>
            <p:cNvPr id="7" name="Freeform: Shape 58">
              <a:extLst>
                <a:ext uri="{FF2B5EF4-FFF2-40B4-BE49-F238E27FC236}">
                  <a16:creationId xmlns:a16="http://schemas.microsoft.com/office/drawing/2014/main" id="{C911BD28-DB37-A58A-5CF0-4C678F7AC481}"/>
                </a:ext>
              </a:extLst>
            </p:cNvPr>
            <p:cNvSpPr/>
            <p:nvPr/>
          </p:nvSpPr>
          <p:spPr>
            <a:xfrm>
              <a:off x="11670005" y="808457"/>
              <a:ext cx="125113" cy="130247"/>
            </a:xfrm>
            <a:custGeom>
              <a:avLst/>
              <a:gdLst>
                <a:gd name="connsiteX0" fmla="*/ 8786 w 125113"/>
                <a:gd name="connsiteY0" fmla="*/ 0 h 130247"/>
                <a:gd name="connsiteX1" fmla="*/ 125114 w 125113"/>
                <a:gd name="connsiteY1" fmla="*/ 212 h 130247"/>
                <a:gd name="connsiteX2" fmla="*/ 116328 w 125113"/>
                <a:gd name="connsiteY2" fmla="*/ 34348 h 130247"/>
                <a:gd name="connsiteX3" fmla="*/ 78963 w 125113"/>
                <a:gd name="connsiteY3" fmla="*/ 34295 h 130247"/>
                <a:gd name="connsiteX4" fmla="*/ 54301 w 125113"/>
                <a:gd name="connsiteY4" fmla="*/ 130247 h 130247"/>
                <a:gd name="connsiteX5" fmla="*/ 12702 w 125113"/>
                <a:gd name="connsiteY5" fmla="*/ 130194 h 130247"/>
                <a:gd name="connsiteX6" fmla="*/ 37365 w 125113"/>
                <a:gd name="connsiteY6" fmla="*/ 34189 h 130247"/>
                <a:gd name="connsiteX7" fmla="*/ 0 w 125113"/>
                <a:gd name="connsiteY7" fmla="*/ 34136 h 130247"/>
                <a:gd name="connsiteX8" fmla="*/ 8786 w 125113"/>
                <a:gd name="connsiteY8" fmla="*/ 0 h 13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13" h="130247">
                  <a:moveTo>
                    <a:pt x="8786" y="0"/>
                  </a:moveTo>
                  <a:lnTo>
                    <a:pt x="125114" y="212"/>
                  </a:lnTo>
                  <a:lnTo>
                    <a:pt x="116328" y="34348"/>
                  </a:lnTo>
                  <a:lnTo>
                    <a:pt x="78963" y="34295"/>
                  </a:lnTo>
                  <a:lnTo>
                    <a:pt x="54301" y="130247"/>
                  </a:lnTo>
                  <a:lnTo>
                    <a:pt x="12702" y="130194"/>
                  </a:lnTo>
                  <a:lnTo>
                    <a:pt x="37365" y="34189"/>
                  </a:lnTo>
                  <a:lnTo>
                    <a:pt x="0" y="34136"/>
                  </a:lnTo>
                  <a:lnTo>
                    <a:pt x="8786" y="0"/>
                  </a:lnTo>
                  <a:close/>
                </a:path>
              </a:pathLst>
            </a:custGeom>
            <a:solidFill>
              <a:schemeClr val="bg2"/>
            </a:solidFill>
            <a:ln w="0" cap="flat">
              <a:noFill/>
              <a:prstDash val="solid"/>
              <a:miter/>
            </a:ln>
          </p:spPr>
          <p:txBody>
            <a:bodyPr rtlCol="0" anchor="ctr"/>
            <a:lstStyle/>
            <a:p>
              <a:endParaRPr lang="en-US"/>
            </a:p>
          </p:txBody>
        </p:sp>
        <p:sp>
          <p:nvSpPr>
            <p:cNvPr id="8" name="Freeform: Shape 59">
              <a:extLst>
                <a:ext uri="{FF2B5EF4-FFF2-40B4-BE49-F238E27FC236}">
                  <a16:creationId xmlns:a16="http://schemas.microsoft.com/office/drawing/2014/main" id="{FC78A342-13B9-3F78-60D0-66D22898ABF5}"/>
                </a:ext>
              </a:extLst>
            </p:cNvPr>
            <p:cNvSpPr/>
            <p:nvPr/>
          </p:nvSpPr>
          <p:spPr>
            <a:xfrm>
              <a:off x="11773510" y="805334"/>
              <a:ext cx="126914" cy="137021"/>
            </a:xfrm>
            <a:custGeom>
              <a:avLst/>
              <a:gdLst>
                <a:gd name="connsiteX0" fmla="*/ 86970 w 126914"/>
                <a:gd name="connsiteY0" fmla="*/ 41228 h 137021"/>
                <a:gd name="connsiteX1" fmla="*/ 83265 w 126914"/>
                <a:gd name="connsiteY1" fmla="*/ 32390 h 137021"/>
                <a:gd name="connsiteX2" fmla="*/ 73104 w 126914"/>
                <a:gd name="connsiteY2" fmla="*/ 30008 h 137021"/>
                <a:gd name="connsiteX3" fmla="*/ 57968 w 126914"/>
                <a:gd name="connsiteY3" fmla="*/ 37418 h 137021"/>
                <a:gd name="connsiteX4" fmla="*/ 116873 w 126914"/>
                <a:gd name="connsiteY4" fmla="*/ 92301 h 137021"/>
                <a:gd name="connsiteX5" fmla="*/ 45954 w 126914"/>
                <a:gd name="connsiteY5" fmla="*/ 137022 h 137021"/>
                <a:gd name="connsiteX6" fmla="*/ 915 w 126914"/>
                <a:gd name="connsiteY6" fmla="*/ 93359 h 137021"/>
                <a:gd name="connsiteX7" fmla="*/ 40767 w 126914"/>
                <a:gd name="connsiteY7" fmla="*/ 93359 h 137021"/>
                <a:gd name="connsiteX8" fmla="*/ 45001 w 126914"/>
                <a:gd name="connsiteY8" fmla="*/ 103732 h 137021"/>
                <a:gd name="connsiteX9" fmla="*/ 55956 w 126914"/>
                <a:gd name="connsiteY9" fmla="*/ 107014 h 137021"/>
                <a:gd name="connsiteX10" fmla="*/ 75697 w 126914"/>
                <a:gd name="connsiteY10" fmla="*/ 97487 h 137021"/>
                <a:gd name="connsiteX11" fmla="*/ 17110 w 126914"/>
                <a:gd name="connsiteY11" fmla="*/ 41493 h 137021"/>
                <a:gd name="connsiteX12" fmla="*/ 82789 w 126914"/>
                <a:gd name="connsiteY12" fmla="*/ 0 h 137021"/>
                <a:gd name="connsiteX13" fmla="*/ 126505 w 126914"/>
                <a:gd name="connsiteY13" fmla="*/ 41281 h 137021"/>
                <a:gd name="connsiteX14" fmla="*/ 87023 w 126914"/>
                <a:gd name="connsiteY14" fmla="*/ 41281 h 13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914" h="137021">
                  <a:moveTo>
                    <a:pt x="86970" y="41228"/>
                  </a:moveTo>
                  <a:cubicBezTo>
                    <a:pt x="87447" y="36730"/>
                    <a:pt x="85806" y="33978"/>
                    <a:pt x="83265" y="32390"/>
                  </a:cubicBezTo>
                  <a:cubicBezTo>
                    <a:pt x="80672" y="30749"/>
                    <a:pt x="77179" y="30008"/>
                    <a:pt x="73104" y="30008"/>
                  </a:cubicBezTo>
                  <a:cubicBezTo>
                    <a:pt x="63948" y="30008"/>
                    <a:pt x="59185" y="32708"/>
                    <a:pt x="57968" y="37418"/>
                  </a:cubicBezTo>
                  <a:cubicBezTo>
                    <a:pt x="52940" y="56947"/>
                    <a:pt x="129045" y="44933"/>
                    <a:pt x="116873" y="92301"/>
                  </a:cubicBezTo>
                  <a:cubicBezTo>
                    <a:pt x="109145" y="122468"/>
                    <a:pt x="80884" y="137075"/>
                    <a:pt x="45954" y="137022"/>
                  </a:cubicBezTo>
                  <a:cubicBezTo>
                    <a:pt x="12453" y="136969"/>
                    <a:pt x="-4219" y="116858"/>
                    <a:pt x="915" y="93359"/>
                  </a:cubicBezTo>
                  <a:lnTo>
                    <a:pt x="40767" y="93359"/>
                  </a:lnTo>
                  <a:cubicBezTo>
                    <a:pt x="40450" y="98122"/>
                    <a:pt x="42037" y="101562"/>
                    <a:pt x="45001" y="103732"/>
                  </a:cubicBezTo>
                  <a:cubicBezTo>
                    <a:pt x="47806" y="105902"/>
                    <a:pt x="51934" y="107014"/>
                    <a:pt x="55956" y="107014"/>
                  </a:cubicBezTo>
                  <a:cubicBezTo>
                    <a:pt x="66382" y="107014"/>
                    <a:pt x="74109" y="103626"/>
                    <a:pt x="75697" y="97487"/>
                  </a:cubicBezTo>
                  <a:cubicBezTo>
                    <a:pt x="80778" y="77799"/>
                    <a:pt x="4302" y="91189"/>
                    <a:pt x="17110" y="41493"/>
                  </a:cubicBezTo>
                  <a:cubicBezTo>
                    <a:pt x="24202" y="13813"/>
                    <a:pt x="51034" y="-53"/>
                    <a:pt x="82789" y="0"/>
                  </a:cubicBezTo>
                  <a:cubicBezTo>
                    <a:pt x="118037" y="53"/>
                    <a:pt x="129310" y="18524"/>
                    <a:pt x="126505" y="41281"/>
                  </a:cubicBezTo>
                  <a:lnTo>
                    <a:pt x="87023" y="41281"/>
                  </a:lnTo>
                  <a:close/>
                </a:path>
              </a:pathLst>
            </a:custGeom>
            <a:solidFill>
              <a:schemeClr val="bg2"/>
            </a:solidFill>
            <a:ln w="0" cap="flat">
              <a:noFill/>
              <a:prstDash val="solid"/>
              <a:miter/>
            </a:ln>
          </p:spPr>
          <p:txBody>
            <a:bodyPr rtlCol="0" anchor="ctr"/>
            <a:lstStyle/>
            <a:p>
              <a:endParaRPr lang="en-US" dirty="0"/>
            </a:p>
          </p:txBody>
        </p:sp>
        <p:sp>
          <p:nvSpPr>
            <p:cNvPr id="10" name="Freeform: Shape 60">
              <a:extLst>
                <a:ext uri="{FF2B5EF4-FFF2-40B4-BE49-F238E27FC236}">
                  <a16:creationId xmlns:a16="http://schemas.microsoft.com/office/drawing/2014/main" id="{46234199-D52D-6D5E-C8FF-9AD669CAC835}"/>
                </a:ext>
              </a:extLst>
            </p:cNvPr>
            <p:cNvSpPr/>
            <p:nvPr/>
          </p:nvSpPr>
          <p:spPr>
            <a:xfrm>
              <a:off x="11890171" y="808881"/>
              <a:ext cx="75047" cy="130194"/>
            </a:xfrm>
            <a:custGeom>
              <a:avLst/>
              <a:gdLst>
                <a:gd name="connsiteX0" fmla="*/ 0 w 75047"/>
                <a:gd name="connsiteY0" fmla="*/ 130089 h 130194"/>
                <a:gd name="connsiteX1" fmla="*/ 33448 w 75047"/>
                <a:gd name="connsiteY1" fmla="*/ 0 h 130194"/>
                <a:gd name="connsiteX2" fmla="*/ 75047 w 75047"/>
                <a:gd name="connsiteY2" fmla="*/ 53 h 130194"/>
                <a:gd name="connsiteX3" fmla="*/ 41599 w 75047"/>
                <a:gd name="connsiteY3" fmla="*/ 130194 h 130194"/>
                <a:gd name="connsiteX4" fmla="*/ 0 w 75047"/>
                <a:gd name="connsiteY4" fmla="*/ 130089 h 130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47" h="130194">
                  <a:moveTo>
                    <a:pt x="0" y="130089"/>
                  </a:moveTo>
                  <a:lnTo>
                    <a:pt x="33448" y="0"/>
                  </a:lnTo>
                  <a:lnTo>
                    <a:pt x="75047" y="53"/>
                  </a:lnTo>
                  <a:lnTo>
                    <a:pt x="41599" y="130194"/>
                  </a:lnTo>
                  <a:lnTo>
                    <a:pt x="0" y="130089"/>
                  </a:lnTo>
                  <a:close/>
                </a:path>
              </a:pathLst>
            </a:custGeom>
            <a:solidFill>
              <a:schemeClr val="bg2"/>
            </a:solidFill>
            <a:ln w="0" cap="flat">
              <a:noFill/>
              <a:prstDash val="solid"/>
              <a:miter/>
            </a:ln>
          </p:spPr>
          <p:txBody>
            <a:bodyPr rtlCol="0" anchor="ctr"/>
            <a:lstStyle/>
            <a:p>
              <a:endParaRPr lang="en-US"/>
            </a:p>
          </p:txBody>
        </p:sp>
        <p:sp>
          <p:nvSpPr>
            <p:cNvPr id="12" name="Freeform: Shape 61">
              <a:extLst>
                <a:ext uri="{FF2B5EF4-FFF2-40B4-BE49-F238E27FC236}">
                  <a16:creationId xmlns:a16="http://schemas.microsoft.com/office/drawing/2014/main" id="{906223D0-BA61-6CD8-5818-5406185B5729}"/>
                </a:ext>
              </a:extLst>
            </p:cNvPr>
            <p:cNvSpPr/>
            <p:nvPr/>
          </p:nvSpPr>
          <p:spPr>
            <a:xfrm>
              <a:off x="11075768" y="843017"/>
              <a:ext cx="169570" cy="93888"/>
            </a:xfrm>
            <a:custGeom>
              <a:avLst/>
              <a:gdLst>
                <a:gd name="connsiteX0" fmla="*/ 169570 w 169570"/>
                <a:gd name="connsiteY0" fmla="*/ 0 h 93888"/>
                <a:gd name="connsiteX1" fmla="*/ 111724 w 169570"/>
                <a:gd name="connsiteY1" fmla="*/ 93888 h 93888"/>
                <a:gd name="connsiteX2" fmla="*/ 79651 w 169570"/>
                <a:gd name="connsiteY2" fmla="*/ 93888 h 93888"/>
                <a:gd name="connsiteX3" fmla="*/ 76423 w 169570"/>
                <a:gd name="connsiteY3" fmla="*/ 38053 h 93888"/>
                <a:gd name="connsiteX4" fmla="*/ 76105 w 169570"/>
                <a:gd name="connsiteY4" fmla="*/ 38053 h 93888"/>
                <a:gd name="connsiteX5" fmla="*/ 42287 w 169570"/>
                <a:gd name="connsiteY5" fmla="*/ 93888 h 93888"/>
                <a:gd name="connsiteX6" fmla="*/ 9844 w 169570"/>
                <a:gd name="connsiteY6" fmla="*/ 93888 h 93888"/>
                <a:gd name="connsiteX7" fmla="*/ 0 w 169570"/>
                <a:gd name="connsiteY7" fmla="*/ 0 h 93888"/>
                <a:gd name="connsiteX8" fmla="*/ 32390 w 169570"/>
                <a:gd name="connsiteY8" fmla="*/ 0 h 93888"/>
                <a:gd name="connsiteX9" fmla="*/ 33025 w 169570"/>
                <a:gd name="connsiteY9" fmla="*/ 59275 h 93888"/>
                <a:gd name="connsiteX10" fmla="*/ 33395 w 169570"/>
                <a:gd name="connsiteY10" fmla="*/ 59275 h 93888"/>
                <a:gd name="connsiteX11" fmla="*/ 68643 w 169570"/>
                <a:gd name="connsiteY11" fmla="*/ 0 h 93888"/>
                <a:gd name="connsiteX12" fmla="*/ 101244 w 169570"/>
                <a:gd name="connsiteY12" fmla="*/ 0 h 93888"/>
                <a:gd name="connsiteX13" fmla="*/ 103785 w 169570"/>
                <a:gd name="connsiteY13" fmla="*/ 58587 h 93888"/>
                <a:gd name="connsiteX14" fmla="*/ 104155 w 169570"/>
                <a:gd name="connsiteY14" fmla="*/ 58587 h 93888"/>
                <a:gd name="connsiteX15" fmla="*/ 132629 w 169570"/>
                <a:gd name="connsiteY15" fmla="*/ 0 h 93888"/>
                <a:gd name="connsiteX16" fmla="*/ 169570 w 169570"/>
                <a:gd name="connsiteY16" fmla="*/ 0 h 9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9570" h="93888">
                  <a:moveTo>
                    <a:pt x="169570" y="0"/>
                  </a:moveTo>
                  <a:lnTo>
                    <a:pt x="111724" y="93888"/>
                  </a:lnTo>
                  <a:lnTo>
                    <a:pt x="79651" y="93888"/>
                  </a:lnTo>
                  <a:lnTo>
                    <a:pt x="76423" y="38053"/>
                  </a:lnTo>
                  <a:lnTo>
                    <a:pt x="76105" y="38053"/>
                  </a:lnTo>
                  <a:lnTo>
                    <a:pt x="42287" y="93888"/>
                  </a:lnTo>
                  <a:lnTo>
                    <a:pt x="9844" y="93888"/>
                  </a:lnTo>
                  <a:lnTo>
                    <a:pt x="0" y="0"/>
                  </a:lnTo>
                  <a:lnTo>
                    <a:pt x="32390" y="0"/>
                  </a:lnTo>
                  <a:lnTo>
                    <a:pt x="33025" y="59275"/>
                  </a:lnTo>
                  <a:lnTo>
                    <a:pt x="33395" y="59275"/>
                  </a:lnTo>
                  <a:lnTo>
                    <a:pt x="68643" y="0"/>
                  </a:lnTo>
                  <a:lnTo>
                    <a:pt x="101244" y="0"/>
                  </a:lnTo>
                  <a:lnTo>
                    <a:pt x="103785" y="58587"/>
                  </a:lnTo>
                  <a:lnTo>
                    <a:pt x="104155" y="58587"/>
                  </a:lnTo>
                  <a:lnTo>
                    <a:pt x="132629" y="0"/>
                  </a:lnTo>
                  <a:lnTo>
                    <a:pt x="169570" y="0"/>
                  </a:lnTo>
                  <a:close/>
                </a:path>
              </a:pathLst>
            </a:custGeom>
            <a:solidFill>
              <a:schemeClr val="bg2"/>
            </a:solidFill>
            <a:ln w="0" cap="flat">
              <a:noFill/>
              <a:prstDash val="solid"/>
              <a:miter/>
            </a:ln>
          </p:spPr>
          <p:txBody>
            <a:bodyPr rtlCol="0" anchor="ctr"/>
            <a:lstStyle/>
            <a:p>
              <a:endParaRPr lang="en-US"/>
            </a:p>
          </p:txBody>
        </p:sp>
        <p:sp>
          <p:nvSpPr>
            <p:cNvPr id="13" name="Freeform: Shape 62">
              <a:extLst>
                <a:ext uri="{FF2B5EF4-FFF2-40B4-BE49-F238E27FC236}">
                  <a16:creationId xmlns:a16="http://schemas.microsoft.com/office/drawing/2014/main" id="{779C5762-6AFC-4D36-BB6C-0210A2D94C25}"/>
                </a:ext>
              </a:extLst>
            </p:cNvPr>
            <p:cNvSpPr/>
            <p:nvPr/>
          </p:nvSpPr>
          <p:spPr>
            <a:xfrm>
              <a:off x="11231736" y="807187"/>
              <a:ext cx="69860" cy="129718"/>
            </a:xfrm>
            <a:custGeom>
              <a:avLst/>
              <a:gdLst>
                <a:gd name="connsiteX0" fmla="*/ 69860 w 69860"/>
                <a:gd name="connsiteY0" fmla="*/ 0 h 129718"/>
                <a:gd name="connsiteX1" fmla="*/ 63562 w 69860"/>
                <a:gd name="connsiteY1" fmla="*/ 24769 h 129718"/>
                <a:gd name="connsiteX2" fmla="*/ 27521 w 69860"/>
                <a:gd name="connsiteY2" fmla="*/ 24769 h 129718"/>
                <a:gd name="connsiteX3" fmla="*/ 33713 w 69860"/>
                <a:gd name="connsiteY3" fmla="*/ 0 h 129718"/>
                <a:gd name="connsiteX4" fmla="*/ 69807 w 69860"/>
                <a:gd name="connsiteY4" fmla="*/ 0 h 129718"/>
                <a:gd name="connsiteX5" fmla="*/ 60757 w 69860"/>
                <a:gd name="connsiteY5" fmla="*/ 35830 h 129718"/>
                <a:gd name="connsiteX6" fmla="*/ 36201 w 69860"/>
                <a:gd name="connsiteY6" fmla="*/ 129718 h 129718"/>
                <a:gd name="connsiteX7" fmla="*/ 0 w 69860"/>
                <a:gd name="connsiteY7" fmla="*/ 129718 h 129718"/>
                <a:gd name="connsiteX8" fmla="*/ 24504 w 69860"/>
                <a:gd name="connsiteY8" fmla="*/ 35830 h 129718"/>
                <a:gd name="connsiteX9" fmla="*/ 60810 w 69860"/>
                <a:gd name="connsiteY9" fmla="*/ 35830 h 12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860" h="129718">
                  <a:moveTo>
                    <a:pt x="69860" y="0"/>
                  </a:moveTo>
                  <a:lnTo>
                    <a:pt x="63562" y="24769"/>
                  </a:lnTo>
                  <a:lnTo>
                    <a:pt x="27521" y="24769"/>
                  </a:lnTo>
                  <a:lnTo>
                    <a:pt x="33713" y="0"/>
                  </a:lnTo>
                  <a:lnTo>
                    <a:pt x="69807" y="0"/>
                  </a:lnTo>
                  <a:close/>
                  <a:moveTo>
                    <a:pt x="60757" y="35830"/>
                  </a:moveTo>
                  <a:lnTo>
                    <a:pt x="36201" y="129718"/>
                  </a:lnTo>
                  <a:lnTo>
                    <a:pt x="0" y="129718"/>
                  </a:lnTo>
                  <a:lnTo>
                    <a:pt x="24504" y="35830"/>
                  </a:lnTo>
                  <a:lnTo>
                    <a:pt x="60810" y="35830"/>
                  </a:lnTo>
                  <a:close/>
                </a:path>
              </a:pathLst>
            </a:custGeom>
            <a:solidFill>
              <a:schemeClr val="bg2"/>
            </a:solidFill>
            <a:ln w="0" cap="flat">
              <a:noFill/>
              <a:prstDash val="solid"/>
              <a:miter/>
            </a:ln>
          </p:spPr>
          <p:txBody>
            <a:bodyPr rtlCol="0" anchor="ctr"/>
            <a:lstStyle/>
            <a:p>
              <a:endParaRPr lang="en-US"/>
            </a:p>
          </p:txBody>
        </p:sp>
        <p:sp>
          <p:nvSpPr>
            <p:cNvPr id="15" name="Freeform: Shape 64">
              <a:extLst>
                <a:ext uri="{FF2B5EF4-FFF2-40B4-BE49-F238E27FC236}">
                  <a16:creationId xmlns:a16="http://schemas.microsoft.com/office/drawing/2014/main" id="{F74108BF-D4E1-3B53-6550-EF6418418238}"/>
                </a:ext>
              </a:extLst>
            </p:cNvPr>
            <p:cNvSpPr/>
            <p:nvPr/>
          </p:nvSpPr>
          <p:spPr>
            <a:xfrm>
              <a:off x="11301756" y="808193"/>
              <a:ext cx="74359" cy="130935"/>
            </a:xfrm>
            <a:custGeom>
              <a:avLst/>
              <a:gdLst>
                <a:gd name="connsiteX0" fmla="*/ 74306 w 74359"/>
                <a:gd name="connsiteY0" fmla="*/ 34824 h 130935"/>
                <a:gd name="connsiteX1" fmla="*/ 67585 w 74359"/>
                <a:gd name="connsiteY1" fmla="*/ 60599 h 130935"/>
                <a:gd name="connsiteX2" fmla="*/ 48744 w 74359"/>
                <a:gd name="connsiteY2" fmla="*/ 60599 h 130935"/>
                <a:gd name="connsiteX3" fmla="*/ 40276 w 74359"/>
                <a:gd name="connsiteY3" fmla="*/ 93782 h 130935"/>
                <a:gd name="connsiteX4" fmla="*/ 39376 w 74359"/>
                <a:gd name="connsiteY4" fmla="*/ 98281 h 130935"/>
                <a:gd name="connsiteX5" fmla="*/ 47473 w 74359"/>
                <a:gd name="connsiteY5" fmla="*/ 104632 h 130935"/>
                <a:gd name="connsiteX6" fmla="*/ 58693 w 74359"/>
                <a:gd name="connsiteY6" fmla="*/ 102938 h 130935"/>
                <a:gd name="connsiteX7" fmla="*/ 52078 w 74359"/>
                <a:gd name="connsiteY7" fmla="*/ 128712 h 130935"/>
                <a:gd name="connsiteX8" fmla="*/ 28103 w 74359"/>
                <a:gd name="connsiteY8" fmla="*/ 130935 h 130935"/>
                <a:gd name="connsiteX9" fmla="*/ 6986 w 74359"/>
                <a:gd name="connsiteY9" fmla="*/ 123685 h 130935"/>
                <a:gd name="connsiteX10" fmla="*/ 1376 w 74359"/>
                <a:gd name="connsiteY10" fmla="*/ 107860 h 130935"/>
                <a:gd name="connsiteX11" fmla="*/ 4657 w 74359"/>
                <a:gd name="connsiteY11" fmla="*/ 92724 h 130935"/>
                <a:gd name="connsiteX12" fmla="*/ 12914 w 74359"/>
                <a:gd name="connsiteY12" fmla="*/ 60599 h 130935"/>
                <a:gd name="connsiteX13" fmla="*/ 0 w 74359"/>
                <a:gd name="connsiteY13" fmla="*/ 60599 h 130935"/>
                <a:gd name="connsiteX14" fmla="*/ 6510 w 74359"/>
                <a:gd name="connsiteY14" fmla="*/ 34824 h 130935"/>
                <a:gd name="connsiteX15" fmla="*/ 19688 w 74359"/>
                <a:gd name="connsiteY15" fmla="*/ 34824 h 130935"/>
                <a:gd name="connsiteX16" fmla="*/ 23499 w 74359"/>
                <a:gd name="connsiteY16" fmla="*/ 20111 h 130935"/>
                <a:gd name="connsiteX17" fmla="*/ 64727 w 74359"/>
                <a:gd name="connsiteY17" fmla="*/ 0 h 130935"/>
                <a:gd name="connsiteX18" fmla="*/ 55677 w 74359"/>
                <a:gd name="connsiteY18" fmla="*/ 34771 h 130935"/>
                <a:gd name="connsiteX19" fmla="*/ 74359 w 74359"/>
                <a:gd name="connsiteY19" fmla="*/ 34771 h 13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359" h="130935">
                  <a:moveTo>
                    <a:pt x="74306" y="34824"/>
                  </a:moveTo>
                  <a:lnTo>
                    <a:pt x="67585" y="60599"/>
                  </a:lnTo>
                  <a:lnTo>
                    <a:pt x="48744" y="60599"/>
                  </a:lnTo>
                  <a:lnTo>
                    <a:pt x="40276" y="93782"/>
                  </a:lnTo>
                  <a:cubicBezTo>
                    <a:pt x="39746" y="95211"/>
                    <a:pt x="39429" y="96693"/>
                    <a:pt x="39376" y="98281"/>
                  </a:cubicBezTo>
                  <a:cubicBezTo>
                    <a:pt x="39164" y="102515"/>
                    <a:pt x="41864" y="104632"/>
                    <a:pt x="47473" y="104632"/>
                  </a:cubicBezTo>
                  <a:cubicBezTo>
                    <a:pt x="49220" y="104632"/>
                    <a:pt x="52978" y="104050"/>
                    <a:pt x="58693" y="102938"/>
                  </a:cubicBezTo>
                  <a:lnTo>
                    <a:pt x="52078" y="128712"/>
                  </a:lnTo>
                  <a:cubicBezTo>
                    <a:pt x="41175" y="130194"/>
                    <a:pt x="33131" y="130935"/>
                    <a:pt x="28103" y="130935"/>
                  </a:cubicBezTo>
                  <a:cubicBezTo>
                    <a:pt x="17994" y="130935"/>
                    <a:pt x="10955" y="128501"/>
                    <a:pt x="6986" y="123685"/>
                  </a:cubicBezTo>
                  <a:cubicBezTo>
                    <a:pt x="3017" y="118868"/>
                    <a:pt x="1112" y="113576"/>
                    <a:pt x="1376" y="107860"/>
                  </a:cubicBezTo>
                  <a:cubicBezTo>
                    <a:pt x="1482" y="105955"/>
                    <a:pt x="2541" y="100927"/>
                    <a:pt x="4657" y="92724"/>
                  </a:cubicBezTo>
                  <a:lnTo>
                    <a:pt x="12914" y="60599"/>
                  </a:lnTo>
                  <a:lnTo>
                    <a:pt x="0" y="60599"/>
                  </a:lnTo>
                  <a:lnTo>
                    <a:pt x="6510" y="34824"/>
                  </a:lnTo>
                  <a:lnTo>
                    <a:pt x="19688" y="34824"/>
                  </a:lnTo>
                  <a:lnTo>
                    <a:pt x="23499" y="20111"/>
                  </a:lnTo>
                  <a:lnTo>
                    <a:pt x="64727" y="0"/>
                  </a:lnTo>
                  <a:lnTo>
                    <a:pt x="55677" y="34771"/>
                  </a:lnTo>
                  <a:lnTo>
                    <a:pt x="74359" y="34771"/>
                  </a:lnTo>
                  <a:close/>
                </a:path>
              </a:pathLst>
            </a:custGeom>
            <a:solidFill>
              <a:schemeClr val="bg2"/>
            </a:solidFill>
            <a:ln w="0" cap="flat">
              <a:noFill/>
              <a:prstDash val="solid"/>
              <a:miter/>
            </a:ln>
          </p:spPr>
          <p:txBody>
            <a:bodyPr rtlCol="0" anchor="ctr"/>
            <a:lstStyle/>
            <a:p>
              <a:endParaRPr lang="en-US"/>
            </a:p>
          </p:txBody>
        </p:sp>
        <p:sp>
          <p:nvSpPr>
            <p:cNvPr id="16" name="Freeform: Shape 65">
              <a:extLst>
                <a:ext uri="{FF2B5EF4-FFF2-40B4-BE49-F238E27FC236}">
                  <a16:creationId xmlns:a16="http://schemas.microsoft.com/office/drawing/2014/main" id="{60F5B6FE-7527-9079-7BB5-D70D52E65A37}"/>
                </a:ext>
              </a:extLst>
            </p:cNvPr>
            <p:cNvSpPr/>
            <p:nvPr/>
          </p:nvSpPr>
          <p:spPr>
            <a:xfrm>
              <a:off x="11371510" y="807187"/>
              <a:ext cx="116416" cy="129718"/>
            </a:xfrm>
            <a:custGeom>
              <a:avLst/>
              <a:gdLst>
                <a:gd name="connsiteX0" fmla="*/ 58164 w 116416"/>
                <a:gd name="connsiteY0" fmla="*/ 47262 h 129718"/>
                <a:gd name="connsiteX1" fmla="*/ 92142 w 116416"/>
                <a:gd name="connsiteY1" fmla="*/ 33713 h 129718"/>
                <a:gd name="connsiteX2" fmla="*/ 110824 w 116416"/>
                <a:gd name="connsiteY2" fmla="*/ 40276 h 129718"/>
                <a:gd name="connsiteX3" fmla="*/ 116381 w 116416"/>
                <a:gd name="connsiteY3" fmla="*/ 56206 h 129718"/>
                <a:gd name="connsiteX4" fmla="*/ 111777 w 116416"/>
                <a:gd name="connsiteY4" fmla="*/ 78487 h 129718"/>
                <a:gd name="connsiteX5" fmla="*/ 98493 w 116416"/>
                <a:gd name="connsiteY5" fmla="*/ 129718 h 129718"/>
                <a:gd name="connsiteX6" fmla="*/ 62398 w 116416"/>
                <a:gd name="connsiteY6" fmla="*/ 129718 h 129718"/>
                <a:gd name="connsiteX7" fmla="*/ 73724 w 116416"/>
                <a:gd name="connsiteY7" fmla="*/ 86108 h 129718"/>
                <a:gd name="connsiteX8" fmla="*/ 77958 w 116416"/>
                <a:gd name="connsiteY8" fmla="*/ 67796 h 129718"/>
                <a:gd name="connsiteX9" fmla="*/ 71237 w 116416"/>
                <a:gd name="connsiteY9" fmla="*/ 60016 h 129718"/>
                <a:gd name="connsiteX10" fmla="*/ 57000 w 116416"/>
                <a:gd name="connsiteY10" fmla="*/ 67479 h 129718"/>
                <a:gd name="connsiteX11" fmla="*/ 47050 w 116416"/>
                <a:gd name="connsiteY11" fmla="*/ 89019 h 129718"/>
                <a:gd name="connsiteX12" fmla="*/ 36306 w 116416"/>
                <a:gd name="connsiteY12" fmla="*/ 129718 h 129718"/>
                <a:gd name="connsiteX13" fmla="*/ 0 w 116416"/>
                <a:gd name="connsiteY13" fmla="*/ 129718 h 129718"/>
                <a:gd name="connsiteX14" fmla="*/ 34031 w 116416"/>
                <a:gd name="connsiteY14" fmla="*/ 0 h 129718"/>
                <a:gd name="connsiteX15" fmla="*/ 70072 w 116416"/>
                <a:gd name="connsiteY15" fmla="*/ 0 h 129718"/>
                <a:gd name="connsiteX16" fmla="*/ 57794 w 116416"/>
                <a:gd name="connsiteY16" fmla="*/ 46891 h 129718"/>
                <a:gd name="connsiteX17" fmla="*/ 58111 w 116416"/>
                <a:gd name="connsiteY17" fmla="*/ 47262 h 12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416" h="129718">
                  <a:moveTo>
                    <a:pt x="58164" y="47262"/>
                  </a:moveTo>
                  <a:cubicBezTo>
                    <a:pt x="67320" y="38212"/>
                    <a:pt x="78646" y="33713"/>
                    <a:pt x="92142" y="33713"/>
                  </a:cubicBezTo>
                  <a:cubicBezTo>
                    <a:pt x="100557" y="33713"/>
                    <a:pt x="106802" y="35883"/>
                    <a:pt x="110824" y="40276"/>
                  </a:cubicBezTo>
                  <a:cubicBezTo>
                    <a:pt x="114846" y="44615"/>
                    <a:pt x="116699" y="49961"/>
                    <a:pt x="116381" y="56206"/>
                  </a:cubicBezTo>
                  <a:cubicBezTo>
                    <a:pt x="116222" y="59964"/>
                    <a:pt x="114688" y="67426"/>
                    <a:pt x="111777" y="78487"/>
                  </a:cubicBezTo>
                  <a:lnTo>
                    <a:pt x="98493" y="129718"/>
                  </a:lnTo>
                  <a:lnTo>
                    <a:pt x="62398" y="129718"/>
                  </a:lnTo>
                  <a:lnTo>
                    <a:pt x="73724" y="86108"/>
                  </a:lnTo>
                  <a:cubicBezTo>
                    <a:pt x="76476" y="75417"/>
                    <a:pt x="77852" y="69331"/>
                    <a:pt x="77958" y="67796"/>
                  </a:cubicBezTo>
                  <a:cubicBezTo>
                    <a:pt x="78223" y="62610"/>
                    <a:pt x="75947" y="60016"/>
                    <a:pt x="71237" y="60016"/>
                  </a:cubicBezTo>
                  <a:cubicBezTo>
                    <a:pt x="65944" y="60016"/>
                    <a:pt x="61181" y="62504"/>
                    <a:pt x="57000" y="67479"/>
                  </a:cubicBezTo>
                  <a:cubicBezTo>
                    <a:pt x="52819" y="72454"/>
                    <a:pt x="49485" y="79651"/>
                    <a:pt x="47050" y="89019"/>
                  </a:cubicBezTo>
                  <a:lnTo>
                    <a:pt x="36306" y="129718"/>
                  </a:lnTo>
                  <a:lnTo>
                    <a:pt x="0" y="129718"/>
                  </a:lnTo>
                  <a:lnTo>
                    <a:pt x="34031" y="0"/>
                  </a:lnTo>
                  <a:lnTo>
                    <a:pt x="70072" y="0"/>
                  </a:lnTo>
                  <a:lnTo>
                    <a:pt x="57794" y="46891"/>
                  </a:lnTo>
                  <a:lnTo>
                    <a:pt x="58111" y="47262"/>
                  </a:lnTo>
                  <a:close/>
                </a:path>
              </a:pathLst>
            </a:custGeom>
            <a:solidFill>
              <a:schemeClr val="bg2"/>
            </a:solidFill>
            <a:ln w="0" cap="flat">
              <a:noFill/>
              <a:prstDash val="solid"/>
              <a:miter/>
            </a:ln>
          </p:spPr>
          <p:txBody>
            <a:bodyPr rtlCol="0" anchor="ctr"/>
            <a:lstStyle/>
            <a:p>
              <a:endParaRPr lang="en-US"/>
            </a:p>
          </p:txBody>
        </p:sp>
        <p:sp>
          <p:nvSpPr>
            <p:cNvPr id="17" name="Freeform: Shape 66">
              <a:extLst>
                <a:ext uri="{FF2B5EF4-FFF2-40B4-BE49-F238E27FC236}">
                  <a16:creationId xmlns:a16="http://schemas.microsoft.com/office/drawing/2014/main" id="{943FF548-23A3-8252-536B-80E15DA12784}"/>
                </a:ext>
              </a:extLst>
            </p:cNvPr>
            <p:cNvSpPr/>
            <p:nvPr/>
          </p:nvSpPr>
          <p:spPr>
            <a:xfrm>
              <a:off x="8529522" y="339095"/>
              <a:ext cx="3451040" cy="382890"/>
            </a:xfrm>
            <a:custGeom>
              <a:avLst/>
              <a:gdLst>
                <a:gd name="connsiteX0" fmla="*/ 2318988 w 3451040"/>
                <a:gd name="connsiteY0" fmla="*/ 254012 h 382890"/>
                <a:gd name="connsiteX1" fmla="*/ 2318988 w 3451040"/>
                <a:gd name="connsiteY1" fmla="*/ 253853 h 382890"/>
                <a:gd name="connsiteX2" fmla="*/ 2319147 w 3451040"/>
                <a:gd name="connsiteY2" fmla="*/ 254223 h 382890"/>
                <a:gd name="connsiteX3" fmla="*/ 2318935 w 3451040"/>
                <a:gd name="connsiteY3" fmla="*/ 254012 h 382890"/>
                <a:gd name="connsiteX4" fmla="*/ 2539895 w 3451040"/>
                <a:gd name="connsiteY4" fmla="*/ 184734 h 382890"/>
                <a:gd name="connsiteX5" fmla="*/ 2540583 w 3451040"/>
                <a:gd name="connsiteY5" fmla="*/ 188544 h 382890"/>
                <a:gd name="connsiteX6" fmla="*/ 2541483 w 3451040"/>
                <a:gd name="connsiteY6" fmla="*/ 192355 h 382890"/>
                <a:gd name="connsiteX7" fmla="*/ 2542964 w 3451040"/>
                <a:gd name="connsiteY7" fmla="*/ 194842 h 382890"/>
                <a:gd name="connsiteX8" fmla="*/ 2545082 w 3451040"/>
                <a:gd name="connsiteY8" fmla="*/ 196430 h 382890"/>
                <a:gd name="connsiteX9" fmla="*/ 2548892 w 3451040"/>
                <a:gd name="connsiteY9" fmla="*/ 196007 h 382890"/>
                <a:gd name="connsiteX10" fmla="*/ 2553920 w 3451040"/>
                <a:gd name="connsiteY10" fmla="*/ 190502 h 382890"/>
                <a:gd name="connsiteX11" fmla="*/ 2556037 w 3451040"/>
                <a:gd name="connsiteY11" fmla="*/ 183199 h 382890"/>
                <a:gd name="connsiteX12" fmla="*/ 2556460 w 3451040"/>
                <a:gd name="connsiteY12" fmla="*/ 175789 h 382890"/>
                <a:gd name="connsiteX13" fmla="*/ 2553338 w 3451040"/>
                <a:gd name="connsiteY13" fmla="*/ 169491 h 382890"/>
                <a:gd name="connsiteX14" fmla="*/ 2541430 w 3451040"/>
                <a:gd name="connsiteY14" fmla="*/ 165257 h 382890"/>
                <a:gd name="connsiteX15" fmla="*/ 2515867 w 3451040"/>
                <a:gd name="connsiteY15" fmla="*/ 181188 h 382890"/>
                <a:gd name="connsiteX16" fmla="*/ 2507928 w 3451040"/>
                <a:gd name="connsiteY16" fmla="*/ 190926 h 382890"/>
                <a:gd name="connsiteX17" fmla="*/ 2499302 w 3451040"/>
                <a:gd name="connsiteY17" fmla="*/ 202463 h 382890"/>
                <a:gd name="connsiteX18" fmla="*/ 2496814 w 3451040"/>
                <a:gd name="connsiteY18" fmla="*/ 205850 h 382890"/>
                <a:gd name="connsiteX19" fmla="*/ 2497238 w 3451040"/>
                <a:gd name="connsiteY19" fmla="*/ 198335 h 382890"/>
                <a:gd name="connsiteX20" fmla="*/ 2499461 w 3451040"/>
                <a:gd name="connsiteY20" fmla="*/ 188121 h 382890"/>
                <a:gd name="connsiteX21" fmla="*/ 2501260 w 3451040"/>
                <a:gd name="connsiteY21" fmla="*/ 179388 h 382890"/>
                <a:gd name="connsiteX22" fmla="*/ 2499937 w 3451040"/>
                <a:gd name="connsiteY22" fmla="*/ 170867 h 382890"/>
                <a:gd name="connsiteX23" fmla="*/ 2487606 w 3451040"/>
                <a:gd name="connsiteY23" fmla="*/ 160124 h 382890"/>
                <a:gd name="connsiteX24" fmla="*/ 2476386 w 3451040"/>
                <a:gd name="connsiteY24" fmla="*/ 158536 h 382890"/>
                <a:gd name="connsiteX25" fmla="*/ 2472152 w 3451040"/>
                <a:gd name="connsiteY25" fmla="*/ 161341 h 382890"/>
                <a:gd name="connsiteX26" fmla="*/ 2470352 w 3451040"/>
                <a:gd name="connsiteY26" fmla="*/ 166157 h 382890"/>
                <a:gd name="connsiteX27" fmla="*/ 2466753 w 3451040"/>
                <a:gd name="connsiteY27" fmla="*/ 180976 h 382890"/>
                <a:gd name="connsiteX28" fmla="*/ 2460455 w 3451040"/>
                <a:gd name="connsiteY28" fmla="*/ 207650 h 382890"/>
                <a:gd name="connsiteX29" fmla="*/ 2457650 w 3451040"/>
                <a:gd name="connsiteY29" fmla="*/ 222680 h 382890"/>
                <a:gd name="connsiteX30" fmla="*/ 2426478 w 3451040"/>
                <a:gd name="connsiteY30" fmla="*/ 274652 h 382890"/>
                <a:gd name="connsiteX31" fmla="*/ 2392077 w 3451040"/>
                <a:gd name="connsiteY31" fmla="*/ 295981 h 382890"/>
                <a:gd name="connsiteX32" fmla="*/ 2387049 w 3451040"/>
                <a:gd name="connsiteY32" fmla="*/ 277616 h 382890"/>
                <a:gd name="connsiteX33" fmla="*/ 2395781 w 3451040"/>
                <a:gd name="connsiteY33" fmla="*/ 240304 h 382890"/>
                <a:gd name="connsiteX34" fmla="*/ 2408430 w 3451040"/>
                <a:gd name="connsiteY34" fmla="*/ 205903 h 382890"/>
                <a:gd name="connsiteX35" fmla="*/ 2409330 w 3451040"/>
                <a:gd name="connsiteY35" fmla="*/ 203416 h 382890"/>
                <a:gd name="connsiteX36" fmla="*/ 2412029 w 3451040"/>
                <a:gd name="connsiteY36" fmla="*/ 197383 h 382890"/>
                <a:gd name="connsiteX37" fmla="*/ 2413352 w 3451040"/>
                <a:gd name="connsiteY37" fmla="*/ 191984 h 382890"/>
                <a:gd name="connsiteX38" fmla="*/ 2414252 w 3451040"/>
                <a:gd name="connsiteY38" fmla="*/ 183887 h 382890"/>
                <a:gd name="connsiteX39" fmla="*/ 2408536 w 3451040"/>
                <a:gd name="connsiteY39" fmla="*/ 166951 h 382890"/>
                <a:gd name="connsiteX40" fmla="*/ 2394300 w 3451040"/>
                <a:gd name="connsiteY40" fmla="*/ 162347 h 382890"/>
                <a:gd name="connsiteX41" fmla="*/ 2391071 w 3451040"/>
                <a:gd name="connsiteY41" fmla="*/ 164940 h 382890"/>
                <a:gd name="connsiteX42" fmla="*/ 2387684 w 3451040"/>
                <a:gd name="connsiteY42" fmla="*/ 168750 h 382890"/>
                <a:gd name="connsiteX43" fmla="*/ 2385990 w 3451040"/>
                <a:gd name="connsiteY43" fmla="*/ 171079 h 382890"/>
                <a:gd name="connsiteX44" fmla="*/ 2368049 w 3451040"/>
                <a:gd name="connsiteY44" fmla="*/ 194948 h 382890"/>
                <a:gd name="connsiteX45" fmla="*/ 2342010 w 3451040"/>
                <a:gd name="connsiteY45" fmla="*/ 227232 h 382890"/>
                <a:gd name="connsiteX46" fmla="*/ 2319041 w 3451040"/>
                <a:gd name="connsiteY46" fmla="*/ 253694 h 382890"/>
                <a:gd name="connsiteX47" fmla="*/ 2349419 w 3451040"/>
                <a:gd name="connsiteY47" fmla="*/ 201140 h 382890"/>
                <a:gd name="connsiteX48" fmla="*/ 2354447 w 3451040"/>
                <a:gd name="connsiteY48" fmla="*/ 197012 h 382890"/>
                <a:gd name="connsiteX49" fmla="*/ 2360639 w 3451040"/>
                <a:gd name="connsiteY49" fmla="*/ 196007 h 382890"/>
                <a:gd name="connsiteX50" fmla="*/ 2365350 w 3451040"/>
                <a:gd name="connsiteY50" fmla="*/ 193678 h 382890"/>
                <a:gd name="connsiteX51" fmla="*/ 2364662 w 3451040"/>
                <a:gd name="connsiteY51" fmla="*/ 186851 h 382890"/>
                <a:gd name="connsiteX52" fmla="*/ 2356723 w 3451040"/>
                <a:gd name="connsiteY52" fmla="*/ 179124 h 382890"/>
                <a:gd name="connsiteX53" fmla="*/ 2343915 w 3451040"/>
                <a:gd name="connsiteY53" fmla="*/ 175207 h 382890"/>
                <a:gd name="connsiteX54" fmla="*/ 2330790 w 3451040"/>
                <a:gd name="connsiteY54" fmla="*/ 179917 h 382890"/>
                <a:gd name="connsiteX55" fmla="*/ 2303428 w 3451040"/>
                <a:gd name="connsiteY55" fmla="*/ 218394 h 382890"/>
                <a:gd name="connsiteX56" fmla="*/ 2293108 w 3451040"/>
                <a:gd name="connsiteY56" fmla="*/ 267825 h 382890"/>
                <a:gd name="connsiteX57" fmla="*/ 2297818 w 3451040"/>
                <a:gd name="connsiteY57" fmla="*/ 286349 h 382890"/>
                <a:gd name="connsiteX58" fmla="*/ 2311737 w 3451040"/>
                <a:gd name="connsiteY58" fmla="*/ 295663 h 382890"/>
                <a:gd name="connsiteX59" fmla="*/ 2320046 w 3451040"/>
                <a:gd name="connsiteY59" fmla="*/ 292964 h 382890"/>
                <a:gd name="connsiteX60" fmla="*/ 2326344 w 3451040"/>
                <a:gd name="connsiteY60" fmla="*/ 285767 h 382890"/>
                <a:gd name="connsiteX61" fmla="*/ 2351589 w 3451040"/>
                <a:gd name="connsiteY61" fmla="*/ 245756 h 382890"/>
                <a:gd name="connsiteX62" fmla="*/ 2358893 w 3451040"/>
                <a:gd name="connsiteY62" fmla="*/ 234641 h 382890"/>
                <a:gd name="connsiteX63" fmla="*/ 2354765 w 3451040"/>
                <a:gd name="connsiteY63" fmla="*/ 271318 h 382890"/>
                <a:gd name="connsiteX64" fmla="*/ 2358258 w 3451040"/>
                <a:gd name="connsiteY64" fmla="*/ 298098 h 382890"/>
                <a:gd name="connsiteX65" fmla="*/ 2386731 w 3451040"/>
                <a:gd name="connsiteY65" fmla="*/ 318527 h 382890"/>
                <a:gd name="connsiteX66" fmla="*/ 2427007 w 3451040"/>
                <a:gd name="connsiteY66" fmla="*/ 295981 h 382890"/>
                <a:gd name="connsiteX67" fmla="*/ 2454951 w 3451040"/>
                <a:gd name="connsiteY67" fmla="*/ 254647 h 382890"/>
                <a:gd name="connsiteX68" fmla="*/ 2456274 w 3451040"/>
                <a:gd name="connsiteY68" fmla="*/ 285555 h 382890"/>
                <a:gd name="connsiteX69" fmla="*/ 2462784 w 3451040"/>
                <a:gd name="connsiteY69" fmla="*/ 304608 h 382890"/>
                <a:gd name="connsiteX70" fmla="*/ 2469188 w 3451040"/>
                <a:gd name="connsiteY70" fmla="*/ 309530 h 382890"/>
                <a:gd name="connsiteX71" fmla="*/ 2476915 w 3451040"/>
                <a:gd name="connsiteY71" fmla="*/ 309741 h 382890"/>
                <a:gd name="connsiteX72" fmla="*/ 2480725 w 3451040"/>
                <a:gd name="connsiteY72" fmla="*/ 303814 h 382890"/>
                <a:gd name="connsiteX73" fmla="*/ 2481625 w 3451040"/>
                <a:gd name="connsiteY73" fmla="*/ 295610 h 382890"/>
                <a:gd name="connsiteX74" fmla="*/ 2481837 w 3451040"/>
                <a:gd name="connsiteY74" fmla="*/ 293123 h 382890"/>
                <a:gd name="connsiteX75" fmla="*/ 2492475 w 3451040"/>
                <a:gd name="connsiteY75" fmla="*/ 248931 h 382890"/>
                <a:gd name="connsiteX76" fmla="*/ 2513644 w 3451040"/>
                <a:gd name="connsiteY76" fmla="*/ 208550 h 382890"/>
                <a:gd name="connsiteX77" fmla="*/ 2523859 w 3451040"/>
                <a:gd name="connsiteY77" fmla="*/ 194736 h 382890"/>
                <a:gd name="connsiteX78" fmla="*/ 2536984 w 3451040"/>
                <a:gd name="connsiteY78" fmla="*/ 184310 h 382890"/>
                <a:gd name="connsiteX79" fmla="*/ 2539895 w 3451040"/>
                <a:gd name="connsiteY79" fmla="*/ 184734 h 382890"/>
                <a:gd name="connsiteX80" fmla="*/ 1849388 w 3451040"/>
                <a:gd name="connsiteY80" fmla="*/ 254012 h 382890"/>
                <a:gd name="connsiteX81" fmla="*/ 1849388 w 3451040"/>
                <a:gd name="connsiteY81" fmla="*/ 253853 h 382890"/>
                <a:gd name="connsiteX82" fmla="*/ 1849547 w 3451040"/>
                <a:gd name="connsiteY82" fmla="*/ 254223 h 382890"/>
                <a:gd name="connsiteX83" fmla="*/ 1849335 w 3451040"/>
                <a:gd name="connsiteY83" fmla="*/ 254012 h 382890"/>
                <a:gd name="connsiteX84" fmla="*/ 2119621 w 3451040"/>
                <a:gd name="connsiteY84" fmla="*/ 159594 h 382890"/>
                <a:gd name="connsiteX85" fmla="*/ 2097869 w 3451040"/>
                <a:gd name="connsiteY85" fmla="*/ 151867 h 382890"/>
                <a:gd name="connsiteX86" fmla="*/ 2076117 w 3451040"/>
                <a:gd name="connsiteY86" fmla="*/ 168115 h 382890"/>
                <a:gd name="connsiteX87" fmla="*/ 2034413 w 3451040"/>
                <a:gd name="connsiteY87" fmla="*/ 239405 h 382890"/>
                <a:gd name="connsiteX88" fmla="*/ 2030602 w 3451040"/>
                <a:gd name="connsiteY88" fmla="*/ 244538 h 382890"/>
                <a:gd name="connsiteX89" fmla="*/ 2028803 w 3451040"/>
                <a:gd name="connsiteY89" fmla="*/ 239616 h 382890"/>
                <a:gd name="connsiteX90" fmla="*/ 2031184 w 3451040"/>
                <a:gd name="connsiteY90" fmla="*/ 225485 h 382890"/>
                <a:gd name="connsiteX91" fmla="*/ 2037112 w 3451040"/>
                <a:gd name="connsiteY91" fmla="*/ 197224 h 382890"/>
                <a:gd name="connsiteX92" fmla="*/ 2044521 w 3451040"/>
                <a:gd name="connsiteY92" fmla="*/ 170550 h 382890"/>
                <a:gd name="connsiteX93" fmla="*/ 2032401 w 3451040"/>
                <a:gd name="connsiteY93" fmla="*/ 140065 h 382890"/>
                <a:gd name="connsiteX94" fmla="*/ 2023193 w 3451040"/>
                <a:gd name="connsiteY94" fmla="*/ 138160 h 382890"/>
                <a:gd name="connsiteX95" fmla="*/ 2013984 w 3451040"/>
                <a:gd name="connsiteY95" fmla="*/ 140065 h 382890"/>
                <a:gd name="connsiteX96" fmla="*/ 2006468 w 3451040"/>
                <a:gd name="connsiteY96" fmla="*/ 146363 h 382890"/>
                <a:gd name="connsiteX97" fmla="*/ 2002975 w 3451040"/>
                <a:gd name="connsiteY97" fmla="*/ 155784 h 382890"/>
                <a:gd name="connsiteX98" fmla="*/ 2002764 w 3451040"/>
                <a:gd name="connsiteY98" fmla="*/ 156207 h 382890"/>
                <a:gd name="connsiteX99" fmla="*/ 2002764 w 3451040"/>
                <a:gd name="connsiteY99" fmla="*/ 156631 h 382890"/>
                <a:gd name="connsiteX100" fmla="*/ 2002076 w 3451040"/>
                <a:gd name="connsiteY100" fmla="*/ 158854 h 382890"/>
                <a:gd name="connsiteX101" fmla="*/ 1994243 w 3451040"/>
                <a:gd name="connsiteY101" fmla="*/ 190926 h 382890"/>
                <a:gd name="connsiteX102" fmla="*/ 1987998 w 3451040"/>
                <a:gd name="connsiteY102" fmla="*/ 222733 h 382890"/>
                <a:gd name="connsiteX103" fmla="*/ 1956878 w 3451040"/>
                <a:gd name="connsiteY103" fmla="*/ 274547 h 382890"/>
                <a:gd name="connsiteX104" fmla="*/ 1922477 w 3451040"/>
                <a:gd name="connsiteY104" fmla="*/ 295875 h 382890"/>
                <a:gd name="connsiteX105" fmla="*/ 1917449 w 3451040"/>
                <a:gd name="connsiteY105" fmla="*/ 277510 h 382890"/>
                <a:gd name="connsiteX106" fmla="*/ 1926182 w 3451040"/>
                <a:gd name="connsiteY106" fmla="*/ 240199 h 382890"/>
                <a:gd name="connsiteX107" fmla="*/ 1938831 w 3451040"/>
                <a:gd name="connsiteY107" fmla="*/ 205798 h 382890"/>
                <a:gd name="connsiteX108" fmla="*/ 1939730 w 3451040"/>
                <a:gd name="connsiteY108" fmla="*/ 203310 h 382890"/>
                <a:gd name="connsiteX109" fmla="*/ 1942430 w 3451040"/>
                <a:gd name="connsiteY109" fmla="*/ 197277 h 382890"/>
                <a:gd name="connsiteX110" fmla="*/ 1943753 w 3451040"/>
                <a:gd name="connsiteY110" fmla="*/ 191878 h 382890"/>
                <a:gd name="connsiteX111" fmla="*/ 1944653 w 3451040"/>
                <a:gd name="connsiteY111" fmla="*/ 183781 h 382890"/>
                <a:gd name="connsiteX112" fmla="*/ 1938937 w 3451040"/>
                <a:gd name="connsiteY112" fmla="*/ 166845 h 382890"/>
                <a:gd name="connsiteX113" fmla="*/ 1924700 w 3451040"/>
                <a:gd name="connsiteY113" fmla="*/ 162241 h 382890"/>
                <a:gd name="connsiteX114" fmla="*/ 1921472 w 3451040"/>
                <a:gd name="connsiteY114" fmla="*/ 164834 h 382890"/>
                <a:gd name="connsiteX115" fmla="*/ 1918084 w 3451040"/>
                <a:gd name="connsiteY115" fmla="*/ 168645 h 382890"/>
                <a:gd name="connsiteX116" fmla="*/ 1916391 w 3451040"/>
                <a:gd name="connsiteY116" fmla="*/ 170973 h 382890"/>
                <a:gd name="connsiteX117" fmla="*/ 1898449 w 3451040"/>
                <a:gd name="connsiteY117" fmla="*/ 194842 h 382890"/>
                <a:gd name="connsiteX118" fmla="*/ 1872410 w 3451040"/>
                <a:gd name="connsiteY118" fmla="*/ 227126 h 382890"/>
                <a:gd name="connsiteX119" fmla="*/ 1849441 w 3451040"/>
                <a:gd name="connsiteY119" fmla="*/ 253588 h 382890"/>
                <a:gd name="connsiteX120" fmla="*/ 1879820 w 3451040"/>
                <a:gd name="connsiteY120" fmla="*/ 201034 h 382890"/>
                <a:gd name="connsiteX121" fmla="*/ 1884848 w 3451040"/>
                <a:gd name="connsiteY121" fmla="*/ 196906 h 382890"/>
                <a:gd name="connsiteX122" fmla="*/ 1891040 w 3451040"/>
                <a:gd name="connsiteY122" fmla="*/ 195901 h 382890"/>
                <a:gd name="connsiteX123" fmla="*/ 1895750 w 3451040"/>
                <a:gd name="connsiteY123" fmla="*/ 193572 h 382890"/>
                <a:gd name="connsiteX124" fmla="*/ 1895062 w 3451040"/>
                <a:gd name="connsiteY124" fmla="*/ 186745 h 382890"/>
                <a:gd name="connsiteX125" fmla="*/ 1887123 w 3451040"/>
                <a:gd name="connsiteY125" fmla="*/ 179018 h 382890"/>
                <a:gd name="connsiteX126" fmla="*/ 1874316 w 3451040"/>
                <a:gd name="connsiteY126" fmla="*/ 175101 h 382890"/>
                <a:gd name="connsiteX127" fmla="*/ 1861190 w 3451040"/>
                <a:gd name="connsiteY127" fmla="*/ 179812 h 382890"/>
                <a:gd name="connsiteX128" fmla="*/ 1833829 w 3451040"/>
                <a:gd name="connsiteY128" fmla="*/ 218288 h 382890"/>
                <a:gd name="connsiteX129" fmla="*/ 1823508 w 3451040"/>
                <a:gd name="connsiteY129" fmla="*/ 267719 h 382890"/>
                <a:gd name="connsiteX130" fmla="*/ 1828219 w 3451040"/>
                <a:gd name="connsiteY130" fmla="*/ 286243 h 382890"/>
                <a:gd name="connsiteX131" fmla="*/ 1842138 w 3451040"/>
                <a:gd name="connsiteY131" fmla="*/ 295558 h 382890"/>
                <a:gd name="connsiteX132" fmla="*/ 1850447 w 3451040"/>
                <a:gd name="connsiteY132" fmla="*/ 292858 h 382890"/>
                <a:gd name="connsiteX133" fmla="*/ 1856745 w 3451040"/>
                <a:gd name="connsiteY133" fmla="*/ 285661 h 382890"/>
                <a:gd name="connsiteX134" fmla="*/ 1881990 w 3451040"/>
                <a:gd name="connsiteY134" fmla="*/ 245650 h 382890"/>
                <a:gd name="connsiteX135" fmla="*/ 1889293 w 3451040"/>
                <a:gd name="connsiteY135" fmla="*/ 234536 h 382890"/>
                <a:gd name="connsiteX136" fmla="*/ 1885165 w 3451040"/>
                <a:gd name="connsiteY136" fmla="*/ 271212 h 382890"/>
                <a:gd name="connsiteX137" fmla="*/ 1888658 w 3451040"/>
                <a:gd name="connsiteY137" fmla="*/ 297992 h 382890"/>
                <a:gd name="connsiteX138" fmla="*/ 1917132 w 3451040"/>
                <a:gd name="connsiteY138" fmla="*/ 318421 h 382890"/>
                <a:gd name="connsiteX139" fmla="*/ 1957407 w 3451040"/>
                <a:gd name="connsiteY139" fmla="*/ 295875 h 382890"/>
                <a:gd name="connsiteX140" fmla="*/ 1983393 w 3451040"/>
                <a:gd name="connsiteY140" fmla="*/ 258193 h 382890"/>
                <a:gd name="connsiteX141" fmla="*/ 1982599 w 3451040"/>
                <a:gd name="connsiteY141" fmla="*/ 266820 h 382890"/>
                <a:gd name="connsiteX142" fmla="*/ 1981911 w 3451040"/>
                <a:gd name="connsiteY142" fmla="*/ 273118 h 382890"/>
                <a:gd name="connsiteX143" fmla="*/ 1981012 w 3451040"/>
                <a:gd name="connsiteY143" fmla="*/ 305613 h 382890"/>
                <a:gd name="connsiteX144" fmla="*/ 1991332 w 3451040"/>
                <a:gd name="connsiteY144" fmla="*/ 335463 h 382890"/>
                <a:gd name="connsiteX145" fmla="*/ 1998741 w 3451040"/>
                <a:gd name="connsiteY145" fmla="*/ 341972 h 382890"/>
                <a:gd name="connsiteX146" fmla="*/ 2006945 w 3451040"/>
                <a:gd name="connsiteY146" fmla="*/ 342184 h 382890"/>
                <a:gd name="connsiteX147" fmla="*/ 2013984 w 3451040"/>
                <a:gd name="connsiteY147" fmla="*/ 337897 h 382890"/>
                <a:gd name="connsiteX148" fmla="*/ 2020917 w 3451040"/>
                <a:gd name="connsiteY148" fmla="*/ 322867 h 382890"/>
                <a:gd name="connsiteX149" fmla="*/ 2021605 w 3451040"/>
                <a:gd name="connsiteY149" fmla="*/ 320644 h 382890"/>
                <a:gd name="connsiteX150" fmla="*/ 2028115 w 3451040"/>
                <a:gd name="connsiteY150" fmla="*/ 302702 h 382890"/>
                <a:gd name="connsiteX151" fmla="*/ 2060187 w 3451040"/>
                <a:gd name="connsiteY151" fmla="*/ 234853 h 382890"/>
                <a:gd name="connsiteX152" fmla="*/ 2098081 w 3451040"/>
                <a:gd name="connsiteY152" fmla="*/ 170179 h 382890"/>
                <a:gd name="connsiteX153" fmla="*/ 2100780 w 3451040"/>
                <a:gd name="connsiteY153" fmla="*/ 167268 h 382890"/>
                <a:gd name="connsiteX154" fmla="*/ 2102685 w 3451040"/>
                <a:gd name="connsiteY154" fmla="*/ 166845 h 382890"/>
                <a:gd name="connsiteX155" fmla="*/ 2104591 w 3451040"/>
                <a:gd name="connsiteY155" fmla="*/ 167533 h 382890"/>
                <a:gd name="connsiteX156" fmla="*/ 2105384 w 3451040"/>
                <a:gd name="connsiteY156" fmla="*/ 169121 h 382890"/>
                <a:gd name="connsiteX157" fmla="*/ 2105490 w 3451040"/>
                <a:gd name="connsiteY157" fmla="*/ 170920 h 382890"/>
                <a:gd name="connsiteX158" fmla="*/ 2100568 w 3451040"/>
                <a:gd name="connsiteY158" fmla="*/ 219823 h 382890"/>
                <a:gd name="connsiteX159" fmla="*/ 2097181 w 3451040"/>
                <a:gd name="connsiteY159" fmla="*/ 240463 h 382890"/>
                <a:gd name="connsiteX160" fmla="*/ 2096493 w 3451040"/>
                <a:gd name="connsiteY160" fmla="*/ 245385 h 382890"/>
                <a:gd name="connsiteX161" fmla="*/ 2096281 w 3451040"/>
                <a:gd name="connsiteY161" fmla="*/ 246497 h 382890"/>
                <a:gd name="connsiteX162" fmla="*/ 2096070 w 3451040"/>
                <a:gd name="connsiteY162" fmla="*/ 248719 h 382890"/>
                <a:gd name="connsiteX163" fmla="*/ 2095858 w 3451040"/>
                <a:gd name="connsiteY163" fmla="*/ 256340 h 382890"/>
                <a:gd name="connsiteX164" fmla="*/ 2095858 w 3451040"/>
                <a:gd name="connsiteY164" fmla="*/ 259040 h 382890"/>
                <a:gd name="connsiteX165" fmla="*/ 2100462 w 3451040"/>
                <a:gd name="connsiteY165" fmla="*/ 278410 h 382890"/>
                <a:gd name="connsiteX166" fmla="*/ 2109565 w 3451040"/>
                <a:gd name="connsiteY166" fmla="*/ 287513 h 382890"/>
                <a:gd name="connsiteX167" fmla="*/ 2113588 w 3451040"/>
                <a:gd name="connsiteY167" fmla="*/ 289101 h 382890"/>
                <a:gd name="connsiteX168" fmla="*/ 2114276 w 3451040"/>
                <a:gd name="connsiteY168" fmla="*/ 289101 h 382890"/>
                <a:gd name="connsiteX169" fmla="*/ 2114964 w 3451040"/>
                <a:gd name="connsiteY169" fmla="*/ 287778 h 382890"/>
                <a:gd name="connsiteX170" fmla="*/ 2115652 w 3451040"/>
                <a:gd name="connsiteY170" fmla="*/ 281480 h 382890"/>
                <a:gd name="connsiteX171" fmla="*/ 2115440 w 3451040"/>
                <a:gd name="connsiteY171" fmla="*/ 273647 h 382890"/>
                <a:gd name="connsiteX172" fmla="*/ 2115228 w 3451040"/>
                <a:gd name="connsiteY172" fmla="*/ 268513 h 382890"/>
                <a:gd name="connsiteX173" fmla="*/ 2115546 w 3451040"/>
                <a:gd name="connsiteY173" fmla="*/ 262691 h 382890"/>
                <a:gd name="connsiteX174" fmla="*/ 2116234 w 3451040"/>
                <a:gd name="connsiteY174" fmla="*/ 254964 h 382890"/>
                <a:gd name="connsiteX175" fmla="*/ 2117028 w 3451040"/>
                <a:gd name="connsiteY175" fmla="*/ 245650 h 382890"/>
                <a:gd name="connsiteX176" fmla="*/ 2123749 w 3451040"/>
                <a:gd name="connsiteY176" fmla="*/ 181505 h 382890"/>
                <a:gd name="connsiteX177" fmla="*/ 2123643 w 3451040"/>
                <a:gd name="connsiteY177" fmla="*/ 170074 h 382890"/>
                <a:gd name="connsiteX178" fmla="*/ 2119727 w 3451040"/>
                <a:gd name="connsiteY178" fmla="*/ 159753 h 382890"/>
                <a:gd name="connsiteX179" fmla="*/ 2616371 w 3451040"/>
                <a:gd name="connsiteY179" fmla="*/ 196165 h 382890"/>
                <a:gd name="connsiteX180" fmla="*/ 2615048 w 3451040"/>
                <a:gd name="connsiteY180" fmla="*/ 198864 h 382890"/>
                <a:gd name="connsiteX181" fmla="*/ 2586998 w 3451040"/>
                <a:gd name="connsiteY181" fmla="*/ 248878 h 382890"/>
                <a:gd name="connsiteX182" fmla="*/ 2578053 w 3451040"/>
                <a:gd name="connsiteY182" fmla="*/ 263432 h 382890"/>
                <a:gd name="connsiteX183" fmla="*/ 2567045 w 3451040"/>
                <a:gd name="connsiteY183" fmla="*/ 280686 h 382890"/>
                <a:gd name="connsiteX184" fmla="*/ 2566145 w 3451040"/>
                <a:gd name="connsiteY184" fmla="*/ 282274 h 382890"/>
                <a:gd name="connsiteX185" fmla="*/ 2564346 w 3451040"/>
                <a:gd name="connsiteY185" fmla="*/ 284496 h 382890"/>
                <a:gd name="connsiteX186" fmla="*/ 2563235 w 3451040"/>
                <a:gd name="connsiteY186" fmla="*/ 285184 h 382890"/>
                <a:gd name="connsiteX187" fmla="*/ 2561911 w 3451040"/>
                <a:gd name="connsiteY187" fmla="*/ 285396 h 382890"/>
                <a:gd name="connsiteX188" fmla="*/ 2560006 w 3451040"/>
                <a:gd name="connsiteY188" fmla="*/ 284391 h 382890"/>
                <a:gd name="connsiteX189" fmla="*/ 2559900 w 3451040"/>
                <a:gd name="connsiteY189" fmla="*/ 282274 h 382890"/>
                <a:gd name="connsiteX190" fmla="*/ 2570221 w 3451040"/>
                <a:gd name="connsiteY190" fmla="*/ 239881 h 382890"/>
                <a:gd name="connsiteX191" fmla="*/ 2602081 w 3451040"/>
                <a:gd name="connsiteY191" fmla="*/ 188756 h 382890"/>
                <a:gd name="connsiteX192" fmla="*/ 2611026 w 3451040"/>
                <a:gd name="connsiteY192" fmla="*/ 180658 h 382890"/>
                <a:gd name="connsiteX193" fmla="*/ 2613725 w 3451040"/>
                <a:gd name="connsiteY193" fmla="*/ 179759 h 382890"/>
                <a:gd name="connsiteX194" fmla="*/ 2616847 w 3451040"/>
                <a:gd name="connsiteY194" fmla="*/ 179759 h 382890"/>
                <a:gd name="connsiteX195" fmla="*/ 2618858 w 3451040"/>
                <a:gd name="connsiteY195" fmla="*/ 181346 h 382890"/>
                <a:gd name="connsiteX196" fmla="*/ 2619282 w 3451040"/>
                <a:gd name="connsiteY196" fmla="*/ 183834 h 382890"/>
                <a:gd name="connsiteX197" fmla="*/ 2619493 w 3451040"/>
                <a:gd name="connsiteY197" fmla="*/ 185845 h 382890"/>
                <a:gd name="connsiteX198" fmla="*/ 2616371 w 3451040"/>
                <a:gd name="connsiteY198" fmla="*/ 196165 h 382890"/>
                <a:gd name="connsiteX199" fmla="*/ 2739262 w 3451040"/>
                <a:gd name="connsiteY199" fmla="*/ 21938 h 382890"/>
                <a:gd name="connsiteX200" fmla="*/ 2722432 w 3451040"/>
                <a:gd name="connsiteY200" fmla="*/ 11617 h 382890"/>
                <a:gd name="connsiteX201" fmla="*/ 2711900 w 3451040"/>
                <a:gd name="connsiteY201" fmla="*/ 15005 h 382890"/>
                <a:gd name="connsiteX202" fmla="*/ 2705390 w 3451040"/>
                <a:gd name="connsiteY202" fmla="*/ 21938 h 382890"/>
                <a:gd name="connsiteX203" fmla="*/ 2664109 w 3451040"/>
                <a:gd name="connsiteY203" fmla="*/ 101325 h 382890"/>
                <a:gd name="connsiteX204" fmla="*/ 2637647 w 3451040"/>
                <a:gd name="connsiteY204" fmla="*/ 153349 h 382890"/>
                <a:gd name="connsiteX205" fmla="*/ 2630819 w 3451040"/>
                <a:gd name="connsiteY205" fmla="*/ 163352 h 382890"/>
                <a:gd name="connsiteX206" fmla="*/ 2619970 w 3451040"/>
                <a:gd name="connsiteY206" fmla="*/ 163670 h 382890"/>
                <a:gd name="connsiteX207" fmla="*/ 2602028 w 3451040"/>
                <a:gd name="connsiteY207" fmla="*/ 160071 h 382890"/>
                <a:gd name="connsiteX208" fmla="*/ 2583187 w 3451040"/>
                <a:gd name="connsiteY208" fmla="*/ 166792 h 382890"/>
                <a:gd name="connsiteX209" fmla="*/ 2562123 w 3451040"/>
                <a:gd name="connsiteY209" fmla="*/ 196377 h 382890"/>
                <a:gd name="connsiteX210" fmla="*/ 2537249 w 3451040"/>
                <a:gd name="connsiteY210" fmla="*/ 265867 h 382890"/>
                <a:gd name="connsiteX211" fmla="*/ 2542859 w 3451040"/>
                <a:gd name="connsiteY211" fmla="*/ 299739 h 382890"/>
                <a:gd name="connsiteX212" fmla="*/ 2565034 w 3451040"/>
                <a:gd name="connsiteY212" fmla="*/ 316357 h 382890"/>
                <a:gd name="connsiteX213" fmla="*/ 2576254 w 3451040"/>
                <a:gd name="connsiteY213" fmla="*/ 313234 h 382890"/>
                <a:gd name="connsiteX214" fmla="*/ 2590385 w 3451040"/>
                <a:gd name="connsiteY214" fmla="*/ 297304 h 382890"/>
                <a:gd name="connsiteX215" fmla="*/ 2636270 w 3451040"/>
                <a:gd name="connsiteY215" fmla="*/ 214583 h 382890"/>
                <a:gd name="connsiteX216" fmla="*/ 2672259 w 3451040"/>
                <a:gd name="connsiteY216" fmla="*/ 133608 h 382890"/>
                <a:gd name="connsiteX217" fmla="*/ 2701844 w 3451040"/>
                <a:gd name="connsiteY217" fmla="*/ 67029 h 382890"/>
                <a:gd name="connsiteX218" fmla="*/ 2690201 w 3451040"/>
                <a:gd name="connsiteY218" fmla="*/ 102436 h 382890"/>
                <a:gd name="connsiteX219" fmla="*/ 2648178 w 3451040"/>
                <a:gd name="connsiteY219" fmla="*/ 235859 h 382890"/>
                <a:gd name="connsiteX220" fmla="*/ 2629655 w 3451040"/>
                <a:gd name="connsiteY220" fmla="*/ 332975 h 382890"/>
                <a:gd name="connsiteX221" fmla="*/ 2633466 w 3451040"/>
                <a:gd name="connsiteY221" fmla="*/ 353616 h 382890"/>
                <a:gd name="connsiteX222" fmla="*/ 2648020 w 3451040"/>
                <a:gd name="connsiteY222" fmla="*/ 366847 h 382890"/>
                <a:gd name="connsiteX223" fmla="*/ 2663844 w 3451040"/>
                <a:gd name="connsiteY223" fmla="*/ 366424 h 382890"/>
                <a:gd name="connsiteX224" fmla="*/ 2668660 w 3451040"/>
                <a:gd name="connsiteY224" fmla="*/ 349594 h 382890"/>
                <a:gd name="connsiteX225" fmla="*/ 2691206 w 3451040"/>
                <a:gd name="connsiteY225" fmla="*/ 194842 h 382890"/>
                <a:gd name="connsiteX226" fmla="*/ 2740214 w 3451040"/>
                <a:gd name="connsiteY226" fmla="*/ 42367 h 382890"/>
                <a:gd name="connsiteX227" fmla="*/ 2739315 w 3451040"/>
                <a:gd name="connsiteY227" fmla="*/ 21938 h 382890"/>
                <a:gd name="connsiteX228" fmla="*/ 2212239 w 3451040"/>
                <a:gd name="connsiteY228" fmla="*/ 196165 h 382890"/>
                <a:gd name="connsiteX229" fmla="*/ 2210916 w 3451040"/>
                <a:gd name="connsiteY229" fmla="*/ 198864 h 382890"/>
                <a:gd name="connsiteX230" fmla="*/ 2182866 w 3451040"/>
                <a:gd name="connsiteY230" fmla="*/ 248878 h 382890"/>
                <a:gd name="connsiteX231" fmla="*/ 2173922 w 3451040"/>
                <a:gd name="connsiteY231" fmla="*/ 263432 h 382890"/>
                <a:gd name="connsiteX232" fmla="*/ 2162913 w 3451040"/>
                <a:gd name="connsiteY232" fmla="*/ 280686 h 382890"/>
                <a:gd name="connsiteX233" fmla="*/ 2162014 w 3451040"/>
                <a:gd name="connsiteY233" fmla="*/ 282274 h 382890"/>
                <a:gd name="connsiteX234" fmla="*/ 2160214 w 3451040"/>
                <a:gd name="connsiteY234" fmla="*/ 284496 h 382890"/>
                <a:gd name="connsiteX235" fmla="*/ 2159103 w 3451040"/>
                <a:gd name="connsiteY235" fmla="*/ 285184 h 382890"/>
                <a:gd name="connsiteX236" fmla="*/ 2157780 w 3451040"/>
                <a:gd name="connsiteY236" fmla="*/ 285396 h 382890"/>
                <a:gd name="connsiteX237" fmla="*/ 2155874 w 3451040"/>
                <a:gd name="connsiteY237" fmla="*/ 284391 h 382890"/>
                <a:gd name="connsiteX238" fmla="*/ 2155769 w 3451040"/>
                <a:gd name="connsiteY238" fmla="*/ 282274 h 382890"/>
                <a:gd name="connsiteX239" fmla="*/ 2166089 w 3451040"/>
                <a:gd name="connsiteY239" fmla="*/ 239881 h 382890"/>
                <a:gd name="connsiteX240" fmla="*/ 2197949 w 3451040"/>
                <a:gd name="connsiteY240" fmla="*/ 188756 h 382890"/>
                <a:gd name="connsiteX241" fmla="*/ 2206894 w 3451040"/>
                <a:gd name="connsiteY241" fmla="*/ 180658 h 382890"/>
                <a:gd name="connsiteX242" fmla="*/ 2209593 w 3451040"/>
                <a:gd name="connsiteY242" fmla="*/ 179759 h 382890"/>
                <a:gd name="connsiteX243" fmla="*/ 2212715 w 3451040"/>
                <a:gd name="connsiteY243" fmla="*/ 179759 h 382890"/>
                <a:gd name="connsiteX244" fmla="*/ 2214727 w 3451040"/>
                <a:gd name="connsiteY244" fmla="*/ 181346 h 382890"/>
                <a:gd name="connsiteX245" fmla="*/ 2215150 w 3451040"/>
                <a:gd name="connsiteY245" fmla="*/ 183834 h 382890"/>
                <a:gd name="connsiteX246" fmla="*/ 2215362 w 3451040"/>
                <a:gd name="connsiteY246" fmla="*/ 185845 h 382890"/>
                <a:gd name="connsiteX247" fmla="*/ 2212239 w 3451040"/>
                <a:gd name="connsiteY247" fmla="*/ 196165 h 382890"/>
                <a:gd name="connsiteX248" fmla="*/ 2335130 w 3451040"/>
                <a:gd name="connsiteY248" fmla="*/ 21938 h 382890"/>
                <a:gd name="connsiteX249" fmla="*/ 2318300 w 3451040"/>
                <a:gd name="connsiteY249" fmla="*/ 11617 h 382890"/>
                <a:gd name="connsiteX250" fmla="*/ 2307768 w 3451040"/>
                <a:gd name="connsiteY250" fmla="*/ 15005 h 382890"/>
                <a:gd name="connsiteX251" fmla="*/ 2301258 w 3451040"/>
                <a:gd name="connsiteY251" fmla="*/ 21938 h 382890"/>
                <a:gd name="connsiteX252" fmla="*/ 2259977 w 3451040"/>
                <a:gd name="connsiteY252" fmla="*/ 101325 h 382890"/>
                <a:gd name="connsiteX253" fmla="*/ 2233515 w 3451040"/>
                <a:gd name="connsiteY253" fmla="*/ 153349 h 382890"/>
                <a:gd name="connsiteX254" fmla="*/ 2226687 w 3451040"/>
                <a:gd name="connsiteY254" fmla="*/ 163352 h 382890"/>
                <a:gd name="connsiteX255" fmla="*/ 2215785 w 3451040"/>
                <a:gd name="connsiteY255" fmla="*/ 163670 h 382890"/>
                <a:gd name="connsiteX256" fmla="*/ 2197844 w 3451040"/>
                <a:gd name="connsiteY256" fmla="*/ 160071 h 382890"/>
                <a:gd name="connsiteX257" fmla="*/ 2179003 w 3451040"/>
                <a:gd name="connsiteY257" fmla="*/ 166792 h 382890"/>
                <a:gd name="connsiteX258" fmla="*/ 2157938 w 3451040"/>
                <a:gd name="connsiteY258" fmla="*/ 196377 h 382890"/>
                <a:gd name="connsiteX259" fmla="*/ 2133064 w 3451040"/>
                <a:gd name="connsiteY259" fmla="*/ 265867 h 382890"/>
                <a:gd name="connsiteX260" fmla="*/ 2138674 w 3451040"/>
                <a:gd name="connsiteY260" fmla="*/ 299739 h 382890"/>
                <a:gd name="connsiteX261" fmla="*/ 2160849 w 3451040"/>
                <a:gd name="connsiteY261" fmla="*/ 316357 h 382890"/>
                <a:gd name="connsiteX262" fmla="*/ 2172069 w 3451040"/>
                <a:gd name="connsiteY262" fmla="*/ 313234 h 382890"/>
                <a:gd name="connsiteX263" fmla="*/ 2186200 w 3451040"/>
                <a:gd name="connsiteY263" fmla="*/ 297304 h 382890"/>
                <a:gd name="connsiteX264" fmla="*/ 2232086 w 3451040"/>
                <a:gd name="connsiteY264" fmla="*/ 214583 h 382890"/>
                <a:gd name="connsiteX265" fmla="*/ 2268074 w 3451040"/>
                <a:gd name="connsiteY265" fmla="*/ 133608 h 382890"/>
                <a:gd name="connsiteX266" fmla="*/ 2297659 w 3451040"/>
                <a:gd name="connsiteY266" fmla="*/ 67029 h 382890"/>
                <a:gd name="connsiteX267" fmla="*/ 2286016 w 3451040"/>
                <a:gd name="connsiteY267" fmla="*/ 102436 h 382890"/>
                <a:gd name="connsiteX268" fmla="*/ 2243994 w 3451040"/>
                <a:gd name="connsiteY268" fmla="*/ 235859 h 382890"/>
                <a:gd name="connsiteX269" fmla="*/ 2225470 w 3451040"/>
                <a:gd name="connsiteY269" fmla="*/ 332975 h 382890"/>
                <a:gd name="connsiteX270" fmla="*/ 2229281 w 3451040"/>
                <a:gd name="connsiteY270" fmla="*/ 353616 h 382890"/>
                <a:gd name="connsiteX271" fmla="*/ 2243835 w 3451040"/>
                <a:gd name="connsiteY271" fmla="*/ 366847 h 382890"/>
                <a:gd name="connsiteX272" fmla="*/ 2259659 w 3451040"/>
                <a:gd name="connsiteY272" fmla="*/ 366424 h 382890"/>
                <a:gd name="connsiteX273" fmla="*/ 2264476 w 3451040"/>
                <a:gd name="connsiteY273" fmla="*/ 349594 h 382890"/>
                <a:gd name="connsiteX274" fmla="*/ 2287021 w 3451040"/>
                <a:gd name="connsiteY274" fmla="*/ 194842 h 382890"/>
                <a:gd name="connsiteX275" fmla="*/ 2336030 w 3451040"/>
                <a:gd name="connsiteY275" fmla="*/ 42367 h 382890"/>
                <a:gd name="connsiteX276" fmla="*/ 2335130 w 3451040"/>
                <a:gd name="connsiteY276" fmla="*/ 21938 h 382890"/>
                <a:gd name="connsiteX277" fmla="*/ 1098918 w 3451040"/>
                <a:gd name="connsiteY277" fmla="*/ 239669 h 382890"/>
                <a:gd name="connsiteX278" fmla="*/ 1108762 w 3451040"/>
                <a:gd name="connsiteY278" fmla="*/ 208814 h 382890"/>
                <a:gd name="connsiteX279" fmla="*/ 1121570 w 3451040"/>
                <a:gd name="connsiteY279" fmla="*/ 197065 h 382890"/>
                <a:gd name="connsiteX280" fmla="*/ 1123158 w 3451040"/>
                <a:gd name="connsiteY280" fmla="*/ 201087 h 382890"/>
                <a:gd name="connsiteX281" fmla="*/ 1122575 w 3451040"/>
                <a:gd name="connsiteY281" fmla="*/ 209926 h 382890"/>
                <a:gd name="connsiteX282" fmla="*/ 1120247 w 3451040"/>
                <a:gd name="connsiteY282" fmla="*/ 219240 h 382890"/>
                <a:gd name="connsiteX283" fmla="*/ 1112149 w 3451040"/>
                <a:gd name="connsiteY283" fmla="*/ 235065 h 382890"/>
                <a:gd name="connsiteX284" fmla="*/ 1104528 w 3451040"/>
                <a:gd name="connsiteY284" fmla="*/ 244168 h 382890"/>
                <a:gd name="connsiteX285" fmla="*/ 1102305 w 3451040"/>
                <a:gd name="connsiteY285" fmla="*/ 245385 h 382890"/>
                <a:gd name="connsiteX286" fmla="*/ 1099712 w 3451040"/>
                <a:gd name="connsiteY286" fmla="*/ 245491 h 382890"/>
                <a:gd name="connsiteX287" fmla="*/ 1098230 w 3451040"/>
                <a:gd name="connsiteY287" fmla="*/ 242792 h 382890"/>
                <a:gd name="connsiteX288" fmla="*/ 1098918 w 3451040"/>
                <a:gd name="connsiteY288" fmla="*/ 239669 h 382890"/>
                <a:gd name="connsiteX289" fmla="*/ 1443933 w 3451040"/>
                <a:gd name="connsiteY289" fmla="*/ 154990 h 382890"/>
                <a:gd name="connsiteX290" fmla="*/ 1422975 w 3451040"/>
                <a:gd name="connsiteY290" fmla="*/ 155996 h 382890"/>
                <a:gd name="connsiteX291" fmla="*/ 1404822 w 3451040"/>
                <a:gd name="connsiteY291" fmla="*/ 172455 h 382890"/>
                <a:gd name="connsiteX292" fmla="*/ 1387992 w 3451040"/>
                <a:gd name="connsiteY292" fmla="*/ 202622 h 382890"/>
                <a:gd name="connsiteX293" fmla="*/ 1380794 w 3451040"/>
                <a:gd name="connsiteY293" fmla="*/ 219452 h 382890"/>
                <a:gd name="connsiteX294" fmla="*/ 1370051 w 3451040"/>
                <a:gd name="connsiteY294" fmla="*/ 245703 h 382890"/>
                <a:gd name="connsiteX295" fmla="*/ 1359942 w 3451040"/>
                <a:gd name="connsiteY295" fmla="*/ 271054 h 382890"/>
                <a:gd name="connsiteX296" fmla="*/ 1354120 w 3451040"/>
                <a:gd name="connsiteY296" fmla="*/ 284496 h 382890"/>
                <a:gd name="connsiteX297" fmla="*/ 1359625 w 3451040"/>
                <a:gd name="connsiteY297" fmla="*/ 246020 h 382890"/>
                <a:gd name="connsiteX298" fmla="*/ 1372961 w 3451040"/>
                <a:gd name="connsiteY298" fmla="*/ 165945 h 382890"/>
                <a:gd name="connsiteX299" fmla="*/ 1387516 w 3451040"/>
                <a:gd name="connsiteY299" fmla="*/ 83330 h 382890"/>
                <a:gd name="connsiteX300" fmla="*/ 1396725 w 3451040"/>
                <a:gd name="connsiteY300" fmla="*/ 37339 h 382890"/>
                <a:gd name="connsiteX301" fmla="*/ 1392914 w 3451040"/>
                <a:gd name="connsiteY301" fmla="*/ 23420 h 382890"/>
                <a:gd name="connsiteX302" fmla="*/ 1386299 w 3451040"/>
                <a:gd name="connsiteY302" fmla="*/ 17122 h 382890"/>
                <a:gd name="connsiteX303" fmla="*/ 1377883 w 3451040"/>
                <a:gd name="connsiteY303" fmla="*/ 14211 h 382890"/>
                <a:gd name="connsiteX304" fmla="*/ 1370950 w 3451040"/>
                <a:gd name="connsiteY304" fmla="*/ 15534 h 382890"/>
                <a:gd name="connsiteX305" fmla="*/ 1366028 w 3451040"/>
                <a:gd name="connsiteY305" fmla="*/ 19239 h 382890"/>
                <a:gd name="connsiteX306" fmla="*/ 1362906 w 3451040"/>
                <a:gd name="connsiteY306" fmla="*/ 23049 h 382890"/>
                <a:gd name="connsiteX307" fmla="*/ 1361794 w 3451040"/>
                <a:gd name="connsiteY307" fmla="*/ 25166 h 382890"/>
                <a:gd name="connsiteX308" fmla="*/ 1354755 w 3451040"/>
                <a:gd name="connsiteY308" fmla="*/ 49247 h 382890"/>
                <a:gd name="connsiteX309" fmla="*/ 1345917 w 3451040"/>
                <a:gd name="connsiteY309" fmla="*/ 91057 h 382890"/>
                <a:gd name="connsiteX310" fmla="*/ 1345705 w 3451040"/>
                <a:gd name="connsiteY310" fmla="*/ 91481 h 382890"/>
                <a:gd name="connsiteX311" fmla="*/ 1341418 w 3451040"/>
                <a:gd name="connsiteY311" fmla="*/ 106299 h 382890"/>
                <a:gd name="connsiteX312" fmla="*/ 1325964 w 3451040"/>
                <a:gd name="connsiteY312" fmla="*/ 157742 h 382890"/>
                <a:gd name="connsiteX313" fmla="*/ 1303207 w 3451040"/>
                <a:gd name="connsiteY313" fmla="*/ 219505 h 382890"/>
                <a:gd name="connsiteX314" fmla="*/ 1274257 w 3451040"/>
                <a:gd name="connsiteY314" fmla="*/ 271212 h 382890"/>
                <a:gd name="connsiteX315" fmla="*/ 1240491 w 3451040"/>
                <a:gd name="connsiteY315" fmla="*/ 292382 h 382890"/>
                <a:gd name="connsiteX316" fmla="*/ 1227684 w 3451040"/>
                <a:gd name="connsiteY316" fmla="*/ 283279 h 382890"/>
                <a:gd name="connsiteX317" fmla="*/ 1222285 w 3451040"/>
                <a:gd name="connsiteY317" fmla="*/ 257822 h 382890"/>
                <a:gd name="connsiteX318" fmla="*/ 1229906 w 3451040"/>
                <a:gd name="connsiteY318" fmla="*/ 219240 h 382890"/>
                <a:gd name="connsiteX319" fmla="*/ 1231494 w 3451040"/>
                <a:gd name="connsiteY319" fmla="*/ 214742 h 382890"/>
                <a:gd name="connsiteX320" fmla="*/ 1236628 w 3451040"/>
                <a:gd name="connsiteY320" fmla="*/ 200611 h 382890"/>
                <a:gd name="connsiteX321" fmla="*/ 1245149 w 3451040"/>
                <a:gd name="connsiteY321" fmla="*/ 189179 h 382890"/>
                <a:gd name="connsiteX322" fmla="*/ 1246472 w 3451040"/>
                <a:gd name="connsiteY322" fmla="*/ 188491 h 382890"/>
                <a:gd name="connsiteX323" fmla="*/ 1247372 w 3451040"/>
                <a:gd name="connsiteY323" fmla="*/ 188703 h 382890"/>
                <a:gd name="connsiteX324" fmla="*/ 1248695 w 3451040"/>
                <a:gd name="connsiteY324" fmla="*/ 190397 h 382890"/>
                <a:gd name="connsiteX325" fmla="*/ 1249118 w 3451040"/>
                <a:gd name="connsiteY325" fmla="*/ 192725 h 382890"/>
                <a:gd name="connsiteX326" fmla="*/ 1256951 w 3451040"/>
                <a:gd name="connsiteY326" fmla="*/ 206856 h 382890"/>
                <a:gd name="connsiteX327" fmla="*/ 1263143 w 3451040"/>
                <a:gd name="connsiteY327" fmla="*/ 208973 h 382890"/>
                <a:gd name="connsiteX328" fmla="*/ 1269282 w 3451040"/>
                <a:gd name="connsiteY328" fmla="*/ 207491 h 382890"/>
                <a:gd name="connsiteX329" fmla="*/ 1272670 w 3451040"/>
                <a:gd name="connsiteY329" fmla="*/ 203786 h 382890"/>
                <a:gd name="connsiteX330" fmla="*/ 1274892 w 3451040"/>
                <a:gd name="connsiteY330" fmla="*/ 198970 h 382890"/>
                <a:gd name="connsiteX331" fmla="*/ 1276480 w 3451040"/>
                <a:gd name="connsiteY331" fmla="*/ 195583 h 382890"/>
                <a:gd name="connsiteX332" fmla="*/ 1284313 w 3451040"/>
                <a:gd name="connsiteY332" fmla="*/ 176954 h 382890"/>
                <a:gd name="connsiteX333" fmla="*/ 1277591 w 3451040"/>
                <a:gd name="connsiteY333" fmla="*/ 154302 h 382890"/>
                <a:gd name="connsiteX334" fmla="*/ 1268647 w 3451040"/>
                <a:gd name="connsiteY334" fmla="*/ 151815 h 382890"/>
                <a:gd name="connsiteX335" fmla="*/ 1265048 w 3451040"/>
                <a:gd name="connsiteY335" fmla="*/ 152926 h 382890"/>
                <a:gd name="connsiteX336" fmla="*/ 1263037 w 3451040"/>
                <a:gd name="connsiteY336" fmla="*/ 153826 h 382890"/>
                <a:gd name="connsiteX337" fmla="*/ 1254516 w 3451040"/>
                <a:gd name="connsiteY337" fmla="*/ 154249 h 382890"/>
                <a:gd name="connsiteX338" fmla="*/ 1245784 w 3451040"/>
                <a:gd name="connsiteY338" fmla="*/ 151762 h 382890"/>
                <a:gd name="connsiteX339" fmla="*/ 1238163 w 3451040"/>
                <a:gd name="connsiteY339" fmla="*/ 149750 h 382890"/>
                <a:gd name="connsiteX340" fmla="*/ 1221333 w 3451040"/>
                <a:gd name="connsiteY340" fmla="*/ 153561 h 382890"/>
                <a:gd name="connsiteX341" fmla="*/ 1210113 w 3451040"/>
                <a:gd name="connsiteY341" fmla="*/ 168380 h 382890"/>
                <a:gd name="connsiteX342" fmla="*/ 1195135 w 3451040"/>
                <a:gd name="connsiteY342" fmla="*/ 222204 h 382890"/>
                <a:gd name="connsiteX343" fmla="*/ 1165391 w 3451040"/>
                <a:gd name="connsiteY343" fmla="*/ 273118 h 382890"/>
                <a:gd name="connsiteX344" fmla="*/ 1115060 w 3451040"/>
                <a:gd name="connsiteY344" fmla="*/ 295558 h 382890"/>
                <a:gd name="connsiteX345" fmla="*/ 1097436 w 3451040"/>
                <a:gd name="connsiteY345" fmla="*/ 286719 h 382890"/>
                <a:gd name="connsiteX346" fmla="*/ 1093732 w 3451040"/>
                <a:gd name="connsiteY346" fmla="*/ 260839 h 382890"/>
                <a:gd name="connsiteX347" fmla="*/ 1104052 w 3451040"/>
                <a:gd name="connsiteY347" fmla="*/ 260257 h 382890"/>
                <a:gd name="connsiteX348" fmla="*/ 1114372 w 3451040"/>
                <a:gd name="connsiteY348" fmla="*/ 258352 h 382890"/>
                <a:gd name="connsiteX349" fmla="*/ 1137712 w 3451040"/>
                <a:gd name="connsiteY349" fmla="*/ 244909 h 382890"/>
                <a:gd name="connsiteX350" fmla="*/ 1147820 w 3451040"/>
                <a:gd name="connsiteY350" fmla="*/ 223739 h 382890"/>
                <a:gd name="connsiteX351" fmla="*/ 1149144 w 3451040"/>
                <a:gd name="connsiteY351" fmla="*/ 198970 h 382890"/>
                <a:gd name="connsiteX352" fmla="*/ 1145545 w 3451040"/>
                <a:gd name="connsiteY352" fmla="*/ 183516 h 382890"/>
                <a:gd name="connsiteX353" fmla="*/ 1136600 w 3451040"/>
                <a:gd name="connsiteY353" fmla="*/ 172085 h 382890"/>
                <a:gd name="connsiteX354" fmla="*/ 1121570 w 3451040"/>
                <a:gd name="connsiteY354" fmla="*/ 170074 h 382890"/>
                <a:gd name="connsiteX355" fmla="*/ 1096007 w 3451040"/>
                <a:gd name="connsiteY355" fmla="*/ 181982 h 382890"/>
                <a:gd name="connsiteX356" fmla="*/ 1067640 w 3451040"/>
                <a:gd name="connsiteY356" fmla="*/ 218288 h 382890"/>
                <a:gd name="connsiteX357" fmla="*/ 1057214 w 3451040"/>
                <a:gd name="connsiteY357" fmla="*/ 265391 h 382890"/>
                <a:gd name="connsiteX358" fmla="*/ 1062347 w 3451040"/>
                <a:gd name="connsiteY358" fmla="*/ 289948 h 382890"/>
                <a:gd name="connsiteX359" fmla="*/ 1078172 w 3451040"/>
                <a:gd name="connsiteY359" fmla="*/ 311276 h 382890"/>
                <a:gd name="connsiteX360" fmla="*/ 1105640 w 3451040"/>
                <a:gd name="connsiteY360" fmla="*/ 320379 h 382890"/>
                <a:gd name="connsiteX361" fmla="*/ 1155071 w 3451040"/>
                <a:gd name="connsiteY361" fmla="*/ 306248 h 382890"/>
                <a:gd name="connsiteX362" fmla="*/ 1188572 w 3451040"/>
                <a:gd name="connsiteY362" fmla="*/ 270048 h 382890"/>
                <a:gd name="connsiteX363" fmla="*/ 1194553 w 3451040"/>
                <a:gd name="connsiteY363" fmla="*/ 258722 h 382890"/>
                <a:gd name="connsiteX364" fmla="*/ 1194870 w 3451040"/>
                <a:gd name="connsiteY364" fmla="*/ 262533 h 382890"/>
                <a:gd name="connsiteX365" fmla="*/ 1197570 w 3451040"/>
                <a:gd name="connsiteY365" fmla="*/ 277087 h 382890"/>
                <a:gd name="connsiteX366" fmla="*/ 1204397 w 3451040"/>
                <a:gd name="connsiteY366" fmla="*/ 293335 h 382890"/>
                <a:gd name="connsiteX367" fmla="*/ 1216411 w 3451040"/>
                <a:gd name="connsiteY367" fmla="*/ 306566 h 382890"/>
                <a:gd name="connsiteX368" fmla="*/ 1235252 w 3451040"/>
                <a:gd name="connsiteY368" fmla="*/ 311858 h 382890"/>
                <a:gd name="connsiteX369" fmla="*/ 1264202 w 3451040"/>
                <a:gd name="connsiteY369" fmla="*/ 303443 h 382890"/>
                <a:gd name="connsiteX370" fmla="*/ 1286747 w 3451040"/>
                <a:gd name="connsiteY370" fmla="*/ 281109 h 382890"/>
                <a:gd name="connsiteX371" fmla="*/ 1303895 w 3451040"/>
                <a:gd name="connsiteY371" fmla="*/ 250731 h 382890"/>
                <a:gd name="connsiteX372" fmla="*/ 1316809 w 3451040"/>
                <a:gd name="connsiteY372" fmla="*/ 217864 h 382890"/>
                <a:gd name="connsiteX373" fmla="*/ 1326123 w 3451040"/>
                <a:gd name="connsiteY373" fmla="*/ 187803 h 382890"/>
                <a:gd name="connsiteX374" fmla="*/ 1331045 w 3451040"/>
                <a:gd name="connsiteY374" fmla="*/ 171661 h 382890"/>
                <a:gd name="connsiteX375" fmla="*/ 1322948 w 3451040"/>
                <a:gd name="connsiteY375" fmla="*/ 223898 h 382890"/>
                <a:gd name="connsiteX376" fmla="*/ 1316438 w 3451040"/>
                <a:gd name="connsiteY376" fmla="*/ 303073 h 382890"/>
                <a:gd name="connsiteX377" fmla="*/ 1313739 w 3451040"/>
                <a:gd name="connsiteY377" fmla="*/ 338956 h 382890"/>
                <a:gd name="connsiteX378" fmla="*/ 1313739 w 3451040"/>
                <a:gd name="connsiteY378" fmla="*/ 339167 h 382890"/>
                <a:gd name="connsiteX379" fmla="*/ 1313633 w 3451040"/>
                <a:gd name="connsiteY379" fmla="*/ 342872 h 382890"/>
                <a:gd name="connsiteX380" fmla="*/ 1315115 w 3451040"/>
                <a:gd name="connsiteY380" fmla="*/ 346101 h 382890"/>
                <a:gd name="connsiteX381" fmla="*/ 1339354 w 3451040"/>
                <a:gd name="connsiteY381" fmla="*/ 359543 h 382890"/>
                <a:gd name="connsiteX382" fmla="*/ 1342953 w 3451040"/>
                <a:gd name="connsiteY382" fmla="*/ 358855 h 382890"/>
                <a:gd name="connsiteX383" fmla="*/ 1346340 w 3451040"/>
                <a:gd name="connsiteY383" fmla="*/ 357056 h 382890"/>
                <a:gd name="connsiteX384" fmla="*/ 1353750 w 3451040"/>
                <a:gd name="connsiteY384" fmla="*/ 347424 h 382890"/>
                <a:gd name="connsiteX385" fmla="*/ 1359148 w 3451040"/>
                <a:gd name="connsiteY385" fmla="*/ 336204 h 382890"/>
                <a:gd name="connsiteX386" fmla="*/ 1376084 w 3451040"/>
                <a:gd name="connsiteY386" fmla="*/ 294393 h 382890"/>
                <a:gd name="connsiteX387" fmla="*/ 1403869 w 3451040"/>
                <a:gd name="connsiteY387" fmla="*/ 231625 h 382890"/>
                <a:gd name="connsiteX388" fmla="*/ 1427103 w 3451040"/>
                <a:gd name="connsiteY388" fmla="*/ 189126 h 382890"/>
                <a:gd name="connsiteX389" fmla="*/ 1431814 w 3451040"/>
                <a:gd name="connsiteY389" fmla="*/ 189709 h 382890"/>
                <a:gd name="connsiteX390" fmla="*/ 1432608 w 3451040"/>
                <a:gd name="connsiteY390" fmla="*/ 204739 h 382890"/>
                <a:gd name="connsiteX391" fmla="*/ 1431390 w 3451040"/>
                <a:gd name="connsiteY391" fmla="*/ 228396 h 382890"/>
                <a:gd name="connsiteX392" fmla="*/ 1430067 w 3451040"/>
                <a:gd name="connsiteY392" fmla="*/ 259992 h 382890"/>
                <a:gd name="connsiteX393" fmla="*/ 1430861 w 3451040"/>
                <a:gd name="connsiteY393" fmla="*/ 272324 h 382890"/>
                <a:gd name="connsiteX394" fmla="*/ 1433454 w 3451040"/>
                <a:gd name="connsiteY394" fmla="*/ 277934 h 382890"/>
                <a:gd name="connsiteX395" fmla="*/ 1436365 w 3451040"/>
                <a:gd name="connsiteY395" fmla="*/ 280157 h 382890"/>
                <a:gd name="connsiteX396" fmla="*/ 1437688 w 3451040"/>
                <a:gd name="connsiteY396" fmla="*/ 280845 h 382890"/>
                <a:gd name="connsiteX397" fmla="*/ 1441975 w 3451040"/>
                <a:gd name="connsiteY397" fmla="*/ 281162 h 382890"/>
                <a:gd name="connsiteX398" fmla="*/ 1445362 w 3451040"/>
                <a:gd name="connsiteY398" fmla="*/ 278145 h 382890"/>
                <a:gd name="connsiteX399" fmla="*/ 1447162 w 3451040"/>
                <a:gd name="connsiteY399" fmla="*/ 268301 h 382890"/>
                <a:gd name="connsiteX400" fmla="*/ 1447162 w 3451040"/>
                <a:gd name="connsiteY400" fmla="*/ 266290 h 382890"/>
                <a:gd name="connsiteX401" fmla="*/ 1449861 w 3451040"/>
                <a:gd name="connsiteY401" fmla="*/ 227708 h 382890"/>
                <a:gd name="connsiteX402" fmla="*/ 1452348 w 3451040"/>
                <a:gd name="connsiteY402" fmla="*/ 192408 h 382890"/>
                <a:gd name="connsiteX403" fmla="*/ 1453248 w 3451040"/>
                <a:gd name="connsiteY403" fmla="*/ 170973 h 382890"/>
                <a:gd name="connsiteX404" fmla="*/ 1444145 w 3451040"/>
                <a:gd name="connsiteY404" fmla="*/ 154725 h 382890"/>
                <a:gd name="connsiteX405" fmla="*/ 3450462 w 3451040"/>
                <a:gd name="connsiteY405" fmla="*/ 171026 h 382890"/>
                <a:gd name="connsiteX406" fmla="*/ 3446545 w 3451040"/>
                <a:gd name="connsiteY406" fmla="*/ 160706 h 382890"/>
                <a:gd name="connsiteX407" fmla="*/ 3424794 w 3451040"/>
                <a:gd name="connsiteY407" fmla="*/ 152979 h 382890"/>
                <a:gd name="connsiteX408" fmla="*/ 3403041 w 3451040"/>
                <a:gd name="connsiteY408" fmla="*/ 169227 h 382890"/>
                <a:gd name="connsiteX409" fmla="*/ 3361337 w 3451040"/>
                <a:gd name="connsiteY409" fmla="*/ 240516 h 382890"/>
                <a:gd name="connsiteX410" fmla="*/ 3357526 w 3451040"/>
                <a:gd name="connsiteY410" fmla="*/ 245650 h 382890"/>
                <a:gd name="connsiteX411" fmla="*/ 3355727 w 3451040"/>
                <a:gd name="connsiteY411" fmla="*/ 240728 h 382890"/>
                <a:gd name="connsiteX412" fmla="*/ 3358108 w 3451040"/>
                <a:gd name="connsiteY412" fmla="*/ 226597 h 382890"/>
                <a:gd name="connsiteX413" fmla="*/ 3364036 w 3451040"/>
                <a:gd name="connsiteY413" fmla="*/ 198335 h 382890"/>
                <a:gd name="connsiteX414" fmla="*/ 3371446 w 3451040"/>
                <a:gd name="connsiteY414" fmla="*/ 171661 h 382890"/>
                <a:gd name="connsiteX415" fmla="*/ 3359326 w 3451040"/>
                <a:gd name="connsiteY415" fmla="*/ 141177 h 382890"/>
                <a:gd name="connsiteX416" fmla="*/ 3350117 w 3451040"/>
                <a:gd name="connsiteY416" fmla="*/ 139271 h 382890"/>
                <a:gd name="connsiteX417" fmla="*/ 3340908 w 3451040"/>
                <a:gd name="connsiteY417" fmla="*/ 141177 h 382890"/>
                <a:gd name="connsiteX418" fmla="*/ 3333393 w 3451040"/>
                <a:gd name="connsiteY418" fmla="*/ 147475 h 382890"/>
                <a:gd name="connsiteX419" fmla="*/ 3329900 w 3451040"/>
                <a:gd name="connsiteY419" fmla="*/ 156895 h 382890"/>
                <a:gd name="connsiteX420" fmla="*/ 3329688 w 3451040"/>
                <a:gd name="connsiteY420" fmla="*/ 157795 h 382890"/>
                <a:gd name="connsiteX421" fmla="*/ 3329476 w 3451040"/>
                <a:gd name="connsiteY421" fmla="*/ 158483 h 382890"/>
                <a:gd name="connsiteX422" fmla="*/ 3329264 w 3451040"/>
                <a:gd name="connsiteY422" fmla="*/ 158906 h 382890"/>
                <a:gd name="connsiteX423" fmla="*/ 3302697 w 3451040"/>
                <a:gd name="connsiteY423" fmla="*/ 187062 h 382890"/>
                <a:gd name="connsiteX424" fmla="*/ 3274117 w 3451040"/>
                <a:gd name="connsiteY424" fmla="*/ 193890 h 382890"/>
                <a:gd name="connsiteX425" fmla="*/ 3257975 w 3451040"/>
                <a:gd name="connsiteY425" fmla="*/ 184046 h 382890"/>
                <a:gd name="connsiteX426" fmla="*/ 3247231 w 3451040"/>
                <a:gd name="connsiteY426" fmla="*/ 185157 h 382890"/>
                <a:gd name="connsiteX427" fmla="*/ 3247020 w 3451040"/>
                <a:gd name="connsiteY427" fmla="*/ 185157 h 382890"/>
                <a:gd name="connsiteX428" fmla="*/ 3246808 w 3451040"/>
                <a:gd name="connsiteY428" fmla="*/ 185369 h 382890"/>
                <a:gd name="connsiteX429" fmla="*/ 3241092 w 3451040"/>
                <a:gd name="connsiteY429" fmla="*/ 191878 h 382890"/>
                <a:gd name="connsiteX430" fmla="*/ 3242892 w 3451040"/>
                <a:gd name="connsiteY430" fmla="*/ 203204 h 382890"/>
                <a:gd name="connsiteX431" fmla="*/ 3259616 w 3451040"/>
                <a:gd name="connsiteY431" fmla="*/ 217653 h 382890"/>
                <a:gd name="connsiteX432" fmla="*/ 3259828 w 3451040"/>
                <a:gd name="connsiteY432" fmla="*/ 217864 h 382890"/>
                <a:gd name="connsiteX433" fmla="*/ 3254429 w 3451040"/>
                <a:gd name="connsiteY433" fmla="*/ 241416 h 382890"/>
                <a:gd name="connsiteX434" fmla="*/ 3242786 w 3451040"/>
                <a:gd name="connsiteY434" fmla="*/ 265655 h 382890"/>
                <a:gd name="connsiteX435" fmla="*/ 3228232 w 3451040"/>
                <a:gd name="connsiteY435" fmla="*/ 280474 h 382890"/>
                <a:gd name="connsiteX436" fmla="*/ 3223627 w 3451040"/>
                <a:gd name="connsiteY436" fmla="*/ 280262 h 382890"/>
                <a:gd name="connsiteX437" fmla="*/ 3221034 w 3451040"/>
                <a:gd name="connsiteY437" fmla="*/ 276240 h 382890"/>
                <a:gd name="connsiteX438" fmla="*/ 3221034 w 3451040"/>
                <a:gd name="connsiteY438" fmla="*/ 272853 h 382890"/>
                <a:gd name="connsiteX439" fmla="*/ 3221457 w 3451040"/>
                <a:gd name="connsiteY439" fmla="*/ 262533 h 382890"/>
                <a:gd name="connsiteX440" fmla="*/ 3228655 w 3451040"/>
                <a:gd name="connsiteY440" fmla="*/ 218341 h 382890"/>
                <a:gd name="connsiteX441" fmla="*/ 3229978 w 3451040"/>
                <a:gd name="connsiteY441" fmla="*/ 213630 h 382890"/>
                <a:gd name="connsiteX442" fmla="*/ 3231566 w 3451040"/>
                <a:gd name="connsiteY442" fmla="*/ 208708 h 382890"/>
                <a:gd name="connsiteX443" fmla="*/ 3235059 w 3451040"/>
                <a:gd name="connsiteY443" fmla="*/ 201193 h 382890"/>
                <a:gd name="connsiteX444" fmla="*/ 3239663 w 3451040"/>
                <a:gd name="connsiteY444" fmla="*/ 192090 h 382890"/>
                <a:gd name="connsiteX445" fmla="*/ 3243262 w 3451040"/>
                <a:gd name="connsiteY445" fmla="*/ 185580 h 382890"/>
                <a:gd name="connsiteX446" fmla="*/ 3244374 w 3451040"/>
                <a:gd name="connsiteY446" fmla="*/ 181982 h 382890"/>
                <a:gd name="connsiteX447" fmla="*/ 3243950 w 3451040"/>
                <a:gd name="connsiteY447" fmla="*/ 179071 h 382890"/>
                <a:gd name="connsiteX448" fmla="*/ 3237123 w 3451040"/>
                <a:gd name="connsiteY448" fmla="*/ 174943 h 382890"/>
                <a:gd name="connsiteX449" fmla="*/ 3224686 w 3451040"/>
                <a:gd name="connsiteY449" fmla="*/ 177536 h 382890"/>
                <a:gd name="connsiteX450" fmla="*/ 3202510 w 3451040"/>
                <a:gd name="connsiteY450" fmla="*/ 206221 h 382890"/>
                <a:gd name="connsiteX451" fmla="*/ 3202087 w 3451040"/>
                <a:gd name="connsiteY451" fmla="*/ 207544 h 382890"/>
                <a:gd name="connsiteX452" fmla="*/ 3202087 w 3451040"/>
                <a:gd name="connsiteY452" fmla="*/ 207756 h 382890"/>
                <a:gd name="connsiteX453" fmla="*/ 3198276 w 3451040"/>
                <a:gd name="connsiteY453" fmla="*/ 219664 h 382890"/>
                <a:gd name="connsiteX454" fmla="*/ 3197853 w 3451040"/>
                <a:gd name="connsiteY454" fmla="*/ 221463 h 382890"/>
                <a:gd name="connsiteX455" fmla="*/ 3197483 w 3451040"/>
                <a:gd name="connsiteY455" fmla="*/ 222945 h 382890"/>
                <a:gd name="connsiteX456" fmla="*/ 3196742 w 3451040"/>
                <a:gd name="connsiteY456" fmla="*/ 224797 h 382890"/>
                <a:gd name="connsiteX457" fmla="*/ 3190020 w 3451040"/>
                <a:gd name="connsiteY457" fmla="*/ 245650 h 382890"/>
                <a:gd name="connsiteX458" fmla="*/ 3174990 w 3451040"/>
                <a:gd name="connsiteY458" fmla="*/ 283544 h 382890"/>
                <a:gd name="connsiteX459" fmla="*/ 3166680 w 3451040"/>
                <a:gd name="connsiteY459" fmla="*/ 294552 h 382890"/>
                <a:gd name="connsiteX460" fmla="*/ 3154772 w 3451040"/>
                <a:gd name="connsiteY460" fmla="*/ 298786 h 382890"/>
                <a:gd name="connsiteX461" fmla="*/ 3151385 w 3451040"/>
                <a:gd name="connsiteY461" fmla="*/ 292276 h 382890"/>
                <a:gd name="connsiteX462" fmla="*/ 3151597 w 3451040"/>
                <a:gd name="connsiteY462" fmla="*/ 270948 h 382890"/>
                <a:gd name="connsiteX463" fmla="*/ 3158530 w 3451040"/>
                <a:gd name="connsiteY463" fmla="*/ 229455 h 382890"/>
                <a:gd name="connsiteX464" fmla="*/ 3158742 w 3451040"/>
                <a:gd name="connsiteY464" fmla="*/ 228343 h 382890"/>
                <a:gd name="connsiteX465" fmla="*/ 3165040 w 3451040"/>
                <a:gd name="connsiteY465" fmla="*/ 199658 h 382890"/>
                <a:gd name="connsiteX466" fmla="*/ 3160541 w 3451040"/>
                <a:gd name="connsiteY466" fmla="*/ 184204 h 382890"/>
                <a:gd name="connsiteX467" fmla="*/ 3146199 w 3451040"/>
                <a:gd name="connsiteY467" fmla="*/ 175260 h 382890"/>
                <a:gd name="connsiteX468" fmla="*/ 3141594 w 3451040"/>
                <a:gd name="connsiteY468" fmla="*/ 175260 h 382890"/>
                <a:gd name="connsiteX469" fmla="*/ 3137466 w 3451040"/>
                <a:gd name="connsiteY469" fmla="*/ 176848 h 382890"/>
                <a:gd name="connsiteX470" fmla="*/ 3137254 w 3451040"/>
                <a:gd name="connsiteY470" fmla="*/ 177060 h 382890"/>
                <a:gd name="connsiteX471" fmla="*/ 3135667 w 3451040"/>
                <a:gd name="connsiteY471" fmla="*/ 180658 h 382890"/>
                <a:gd name="connsiteX472" fmla="*/ 3134555 w 3451040"/>
                <a:gd name="connsiteY472" fmla="*/ 185369 h 382890"/>
                <a:gd name="connsiteX473" fmla="*/ 3133867 w 3451040"/>
                <a:gd name="connsiteY473" fmla="*/ 188491 h 382890"/>
                <a:gd name="connsiteX474" fmla="*/ 3119736 w 3451040"/>
                <a:gd name="connsiteY474" fmla="*/ 264491 h 382890"/>
                <a:gd name="connsiteX475" fmla="*/ 3118837 w 3451040"/>
                <a:gd name="connsiteY475" fmla="*/ 288942 h 382890"/>
                <a:gd name="connsiteX476" fmla="*/ 3124235 w 3451040"/>
                <a:gd name="connsiteY476" fmla="*/ 312017 h 382890"/>
                <a:gd name="connsiteX477" fmla="*/ 3132968 w 3451040"/>
                <a:gd name="connsiteY477" fmla="*/ 321649 h 382890"/>
                <a:gd name="connsiteX478" fmla="*/ 3148686 w 3451040"/>
                <a:gd name="connsiteY478" fmla="*/ 326571 h 382890"/>
                <a:gd name="connsiteX479" fmla="*/ 3162499 w 3451040"/>
                <a:gd name="connsiteY479" fmla="*/ 321544 h 382890"/>
                <a:gd name="connsiteX480" fmla="*/ 3172820 w 3451040"/>
                <a:gd name="connsiteY480" fmla="*/ 311435 h 382890"/>
                <a:gd name="connsiteX481" fmla="*/ 3179012 w 3451040"/>
                <a:gd name="connsiteY481" fmla="*/ 302597 h 382890"/>
                <a:gd name="connsiteX482" fmla="*/ 3190655 w 3451040"/>
                <a:gd name="connsiteY482" fmla="*/ 277934 h 382890"/>
                <a:gd name="connsiteX483" fmla="*/ 3192878 w 3451040"/>
                <a:gd name="connsiteY483" fmla="*/ 271265 h 382890"/>
                <a:gd name="connsiteX484" fmla="*/ 3200711 w 3451040"/>
                <a:gd name="connsiteY484" fmla="*/ 291641 h 382890"/>
                <a:gd name="connsiteX485" fmla="*/ 3220558 w 3451040"/>
                <a:gd name="connsiteY485" fmla="*/ 307783 h 382890"/>
                <a:gd name="connsiteX486" fmla="*/ 3245538 w 3451040"/>
                <a:gd name="connsiteY486" fmla="*/ 306883 h 382890"/>
                <a:gd name="connsiteX487" fmla="*/ 3264697 w 3451040"/>
                <a:gd name="connsiteY487" fmla="*/ 288360 h 382890"/>
                <a:gd name="connsiteX488" fmla="*/ 3276234 w 3451040"/>
                <a:gd name="connsiteY488" fmla="*/ 263591 h 382890"/>
                <a:gd name="connsiteX489" fmla="*/ 3282744 w 3451040"/>
                <a:gd name="connsiteY489" fmla="*/ 230407 h 382890"/>
                <a:gd name="connsiteX490" fmla="*/ 3282956 w 3451040"/>
                <a:gd name="connsiteY490" fmla="*/ 223210 h 382890"/>
                <a:gd name="connsiteX491" fmla="*/ 3282532 w 3451040"/>
                <a:gd name="connsiteY491" fmla="*/ 215589 h 382890"/>
                <a:gd name="connsiteX492" fmla="*/ 3322437 w 3451040"/>
                <a:gd name="connsiteY492" fmla="*/ 187803 h 382890"/>
                <a:gd name="connsiteX493" fmla="*/ 3322014 w 3451040"/>
                <a:gd name="connsiteY493" fmla="*/ 189603 h 382890"/>
                <a:gd name="connsiteX494" fmla="*/ 3321326 w 3451040"/>
                <a:gd name="connsiteY494" fmla="*/ 192090 h 382890"/>
                <a:gd name="connsiteX495" fmla="*/ 3309683 w 3451040"/>
                <a:gd name="connsiteY495" fmla="*/ 267878 h 382890"/>
                <a:gd name="connsiteX496" fmla="*/ 3308995 w 3451040"/>
                <a:gd name="connsiteY496" fmla="*/ 274176 h 382890"/>
                <a:gd name="connsiteX497" fmla="*/ 3308095 w 3451040"/>
                <a:gd name="connsiteY497" fmla="*/ 306672 h 382890"/>
                <a:gd name="connsiteX498" fmla="*/ 3318415 w 3451040"/>
                <a:gd name="connsiteY498" fmla="*/ 336521 h 382890"/>
                <a:gd name="connsiteX499" fmla="*/ 3325825 w 3451040"/>
                <a:gd name="connsiteY499" fmla="*/ 343031 h 382890"/>
                <a:gd name="connsiteX500" fmla="*/ 3334028 w 3451040"/>
                <a:gd name="connsiteY500" fmla="*/ 343243 h 382890"/>
                <a:gd name="connsiteX501" fmla="*/ 3341067 w 3451040"/>
                <a:gd name="connsiteY501" fmla="*/ 339009 h 382890"/>
                <a:gd name="connsiteX502" fmla="*/ 3348000 w 3451040"/>
                <a:gd name="connsiteY502" fmla="*/ 323978 h 382890"/>
                <a:gd name="connsiteX503" fmla="*/ 3348688 w 3451040"/>
                <a:gd name="connsiteY503" fmla="*/ 321755 h 382890"/>
                <a:gd name="connsiteX504" fmla="*/ 3355198 w 3451040"/>
                <a:gd name="connsiteY504" fmla="*/ 303814 h 382890"/>
                <a:gd name="connsiteX505" fmla="*/ 3387270 w 3451040"/>
                <a:gd name="connsiteY505" fmla="*/ 235965 h 382890"/>
                <a:gd name="connsiteX506" fmla="*/ 3425164 w 3451040"/>
                <a:gd name="connsiteY506" fmla="*/ 171291 h 382890"/>
                <a:gd name="connsiteX507" fmla="*/ 3427863 w 3451040"/>
                <a:gd name="connsiteY507" fmla="*/ 168380 h 382890"/>
                <a:gd name="connsiteX508" fmla="*/ 3429768 w 3451040"/>
                <a:gd name="connsiteY508" fmla="*/ 167957 h 382890"/>
                <a:gd name="connsiteX509" fmla="*/ 3431674 w 3451040"/>
                <a:gd name="connsiteY509" fmla="*/ 168645 h 382890"/>
                <a:gd name="connsiteX510" fmla="*/ 3432467 w 3451040"/>
                <a:gd name="connsiteY510" fmla="*/ 170232 h 382890"/>
                <a:gd name="connsiteX511" fmla="*/ 3432573 w 3451040"/>
                <a:gd name="connsiteY511" fmla="*/ 172032 h 382890"/>
                <a:gd name="connsiteX512" fmla="*/ 3427651 w 3451040"/>
                <a:gd name="connsiteY512" fmla="*/ 220934 h 382890"/>
                <a:gd name="connsiteX513" fmla="*/ 3427440 w 3451040"/>
                <a:gd name="connsiteY513" fmla="*/ 222522 h 382890"/>
                <a:gd name="connsiteX514" fmla="*/ 3424317 w 3451040"/>
                <a:gd name="connsiteY514" fmla="*/ 241363 h 382890"/>
                <a:gd name="connsiteX515" fmla="*/ 3423206 w 3451040"/>
                <a:gd name="connsiteY515" fmla="*/ 249672 h 382890"/>
                <a:gd name="connsiteX516" fmla="*/ 3423206 w 3451040"/>
                <a:gd name="connsiteY516" fmla="*/ 249884 h 382890"/>
                <a:gd name="connsiteX517" fmla="*/ 3422994 w 3451040"/>
                <a:gd name="connsiteY517" fmla="*/ 255917 h 382890"/>
                <a:gd name="connsiteX518" fmla="*/ 3422994 w 3451040"/>
                <a:gd name="connsiteY518" fmla="*/ 260151 h 382890"/>
                <a:gd name="connsiteX519" fmla="*/ 3426804 w 3451040"/>
                <a:gd name="connsiteY519" fmla="*/ 277881 h 382890"/>
                <a:gd name="connsiteX520" fmla="*/ 3434902 w 3451040"/>
                <a:gd name="connsiteY520" fmla="*/ 287407 h 382890"/>
                <a:gd name="connsiteX521" fmla="*/ 3440724 w 3451040"/>
                <a:gd name="connsiteY521" fmla="*/ 290212 h 382890"/>
                <a:gd name="connsiteX522" fmla="*/ 3442312 w 3451040"/>
                <a:gd name="connsiteY522" fmla="*/ 287725 h 382890"/>
                <a:gd name="connsiteX523" fmla="*/ 3442629 w 3451040"/>
                <a:gd name="connsiteY523" fmla="*/ 281691 h 382890"/>
                <a:gd name="connsiteX524" fmla="*/ 3442312 w 3451040"/>
                <a:gd name="connsiteY524" fmla="*/ 274758 h 382890"/>
                <a:gd name="connsiteX525" fmla="*/ 3442100 w 3451040"/>
                <a:gd name="connsiteY525" fmla="*/ 269625 h 382890"/>
                <a:gd name="connsiteX526" fmla="*/ 3442788 w 3451040"/>
                <a:gd name="connsiteY526" fmla="*/ 260310 h 382890"/>
                <a:gd name="connsiteX527" fmla="*/ 3443899 w 3451040"/>
                <a:gd name="connsiteY527" fmla="*/ 249672 h 382890"/>
                <a:gd name="connsiteX528" fmla="*/ 3450832 w 3451040"/>
                <a:gd name="connsiteY528" fmla="*/ 182617 h 382890"/>
                <a:gd name="connsiteX529" fmla="*/ 3450726 w 3451040"/>
                <a:gd name="connsiteY529" fmla="*/ 171185 h 382890"/>
                <a:gd name="connsiteX530" fmla="*/ 3117566 w 3451040"/>
                <a:gd name="connsiteY530" fmla="*/ 103971 h 382890"/>
                <a:gd name="connsiteX531" fmla="*/ 3126775 w 3451040"/>
                <a:gd name="connsiteY531" fmla="*/ 103759 h 382890"/>
                <a:gd name="connsiteX532" fmla="*/ 3135508 w 3451040"/>
                <a:gd name="connsiteY532" fmla="*/ 103547 h 382890"/>
                <a:gd name="connsiteX533" fmla="*/ 3208385 w 3451040"/>
                <a:gd name="connsiteY533" fmla="*/ 117202 h 382890"/>
                <a:gd name="connsiteX534" fmla="*/ 3216324 w 3451040"/>
                <a:gd name="connsiteY534" fmla="*/ 119901 h 382890"/>
                <a:gd name="connsiteX535" fmla="*/ 3225427 w 3451040"/>
                <a:gd name="connsiteY535" fmla="*/ 120007 h 382890"/>
                <a:gd name="connsiteX536" fmla="*/ 3229713 w 3451040"/>
                <a:gd name="connsiteY536" fmla="*/ 112280 h 382890"/>
                <a:gd name="connsiteX537" fmla="*/ 3219605 w 3451040"/>
                <a:gd name="connsiteY537" fmla="*/ 93439 h 382890"/>
                <a:gd name="connsiteX538" fmla="*/ 3205950 w 3451040"/>
                <a:gd name="connsiteY538" fmla="*/ 89416 h 382890"/>
                <a:gd name="connsiteX539" fmla="*/ 3203040 w 3451040"/>
                <a:gd name="connsiteY539" fmla="*/ 88993 h 382890"/>
                <a:gd name="connsiteX540" fmla="*/ 3182187 w 3451040"/>
                <a:gd name="connsiteY540" fmla="*/ 86506 h 382890"/>
                <a:gd name="connsiteX541" fmla="*/ 3140007 w 3451040"/>
                <a:gd name="connsiteY541" fmla="*/ 84283 h 382890"/>
                <a:gd name="connsiteX542" fmla="*/ 3121642 w 3451040"/>
                <a:gd name="connsiteY542" fmla="*/ 84071 h 382890"/>
                <a:gd name="connsiteX543" fmla="*/ 3137572 w 3451040"/>
                <a:gd name="connsiteY543" fmla="*/ 18392 h 382890"/>
                <a:gd name="connsiteX544" fmla="*/ 3137678 w 3451040"/>
                <a:gd name="connsiteY544" fmla="*/ 7172 h 382890"/>
                <a:gd name="connsiteX545" fmla="*/ 3130162 w 3451040"/>
                <a:gd name="connsiteY545" fmla="*/ 1138 h 382890"/>
                <a:gd name="connsiteX546" fmla="*/ 3120318 w 3451040"/>
                <a:gd name="connsiteY546" fmla="*/ 2938 h 382890"/>
                <a:gd name="connsiteX547" fmla="*/ 3115185 w 3451040"/>
                <a:gd name="connsiteY547" fmla="*/ 8230 h 382890"/>
                <a:gd name="connsiteX548" fmla="*/ 3113174 w 3451040"/>
                <a:gd name="connsiteY548" fmla="*/ 13046 h 382890"/>
                <a:gd name="connsiteX549" fmla="*/ 3112750 w 3451040"/>
                <a:gd name="connsiteY549" fmla="*/ 13734 h 382890"/>
                <a:gd name="connsiteX550" fmla="*/ 3100207 w 3451040"/>
                <a:gd name="connsiteY550" fmla="*/ 54116 h 382890"/>
                <a:gd name="connsiteX551" fmla="*/ 3090098 w 3451040"/>
                <a:gd name="connsiteY551" fmla="*/ 84600 h 382890"/>
                <a:gd name="connsiteX552" fmla="*/ 3037862 w 3451040"/>
                <a:gd name="connsiteY552" fmla="*/ 88623 h 382890"/>
                <a:gd name="connsiteX553" fmla="*/ 3034740 w 3451040"/>
                <a:gd name="connsiteY553" fmla="*/ 89046 h 382890"/>
                <a:gd name="connsiteX554" fmla="*/ 3027118 w 3451040"/>
                <a:gd name="connsiteY554" fmla="*/ 90157 h 382890"/>
                <a:gd name="connsiteX555" fmla="*/ 3020185 w 3451040"/>
                <a:gd name="connsiteY555" fmla="*/ 89258 h 382890"/>
                <a:gd name="connsiteX556" fmla="*/ 3017275 w 3451040"/>
                <a:gd name="connsiteY556" fmla="*/ 87670 h 382890"/>
                <a:gd name="connsiteX557" fmla="*/ 3013781 w 3451040"/>
                <a:gd name="connsiteY557" fmla="*/ 86664 h 382890"/>
                <a:gd name="connsiteX558" fmla="*/ 3010077 w 3451040"/>
                <a:gd name="connsiteY558" fmla="*/ 89681 h 382890"/>
                <a:gd name="connsiteX559" fmla="*/ 3007166 w 3451040"/>
                <a:gd name="connsiteY559" fmla="*/ 102436 h 382890"/>
                <a:gd name="connsiteX560" fmla="*/ 3014469 w 3451040"/>
                <a:gd name="connsiteY560" fmla="*/ 113762 h 382890"/>
                <a:gd name="connsiteX561" fmla="*/ 3026907 w 3451040"/>
                <a:gd name="connsiteY561" fmla="*/ 117678 h 382890"/>
                <a:gd name="connsiteX562" fmla="*/ 3041249 w 3451040"/>
                <a:gd name="connsiteY562" fmla="*/ 113656 h 382890"/>
                <a:gd name="connsiteX563" fmla="*/ 3050881 w 3451040"/>
                <a:gd name="connsiteY563" fmla="*/ 110533 h 382890"/>
                <a:gd name="connsiteX564" fmla="*/ 3083377 w 3451040"/>
                <a:gd name="connsiteY564" fmla="*/ 105611 h 382890"/>
                <a:gd name="connsiteX565" fmla="*/ 3055327 w 3451040"/>
                <a:gd name="connsiteY565" fmla="*/ 182881 h 382890"/>
                <a:gd name="connsiteX566" fmla="*/ 3023467 w 3451040"/>
                <a:gd name="connsiteY566" fmla="*/ 256658 h 382890"/>
                <a:gd name="connsiteX567" fmla="*/ 3000603 w 3451040"/>
                <a:gd name="connsiteY567" fmla="*/ 289736 h 382890"/>
                <a:gd name="connsiteX568" fmla="*/ 2996792 w 3451040"/>
                <a:gd name="connsiteY568" fmla="*/ 282803 h 382890"/>
                <a:gd name="connsiteX569" fmla="*/ 3005102 w 3451040"/>
                <a:gd name="connsiteY569" fmla="*/ 244009 h 382890"/>
                <a:gd name="connsiteX570" fmla="*/ 3018333 w 3451040"/>
                <a:gd name="connsiteY570" fmla="*/ 207015 h 382890"/>
                <a:gd name="connsiteX571" fmla="*/ 3019444 w 3451040"/>
                <a:gd name="connsiteY571" fmla="*/ 204527 h 382890"/>
                <a:gd name="connsiteX572" fmla="*/ 3021932 w 3451040"/>
                <a:gd name="connsiteY572" fmla="*/ 198494 h 382890"/>
                <a:gd name="connsiteX573" fmla="*/ 3023414 w 3451040"/>
                <a:gd name="connsiteY573" fmla="*/ 193096 h 382890"/>
                <a:gd name="connsiteX574" fmla="*/ 3024419 w 3451040"/>
                <a:gd name="connsiteY574" fmla="*/ 184998 h 382890"/>
                <a:gd name="connsiteX575" fmla="*/ 3018703 w 3451040"/>
                <a:gd name="connsiteY575" fmla="*/ 168062 h 382890"/>
                <a:gd name="connsiteX576" fmla="*/ 3004467 w 3451040"/>
                <a:gd name="connsiteY576" fmla="*/ 163458 h 382890"/>
                <a:gd name="connsiteX577" fmla="*/ 3001238 w 3451040"/>
                <a:gd name="connsiteY577" fmla="*/ 166051 h 382890"/>
                <a:gd name="connsiteX578" fmla="*/ 2997851 w 3451040"/>
                <a:gd name="connsiteY578" fmla="*/ 169862 h 382890"/>
                <a:gd name="connsiteX579" fmla="*/ 2996157 w 3451040"/>
                <a:gd name="connsiteY579" fmla="*/ 172243 h 382890"/>
                <a:gd name="connsiteX580" fmla="*/ 2978216 w 3451040"/>
                <a:gd name="connsiteY580" fmla="*/ 196112 h 382890"/>
                <a:gd name="connsiteX581" fmla="*/ 2952177 w 3451040"/>
                <a:gd name="connsiteY581" fmla="*/ 228396 h 382890"/>
                <a:gd name="connsiteX582" fmla="*/ 2929102 w 3451040"/>
                <a:gd name="connsiteY582" fmla="*/ 254964 h 382890"/>
                <a:gd name="connsiteX583" fmla="*/ 2929314 w 3451040"/>
                <a:gd name="connsiteY583" fmla="*/ 255388 h 382890"/>
                <a:gd name="connsiteX584" fmla="*/ 2929102 w 3451040"/>
                <a:gd name="connsiteY584" fmla="*/ 255176 h 382890"/>
                <a:gd name="connsiteX585" fmla="*/ 2928890 w 3451040"/>
                <a:gd name="connsiteY585" fmla="*/ 255176 h 382890"/>
                <a:gd name="connsiteX586" fmla="*/ 2959587 w 3451040"/>
                <a:gd name="connsiteY586" fmla="*/ 202252 h 382890"/>
                <a:gd name="connsiteX587" fmla="*/ 2964509 w 3451040"/>
                <a:gd name="connsiteY587" fmla="*/ 198123 h 382890"/>
                <a:gd name="connsiteX588" fmla="*/ 2970807 w 3451040"/>
                <a:gd name="connsiteY588" fmla="*/ 197118 h 382890"/>
                <a:gd name="connsiteX589" fmla="*/ 2975305 w 3451040"/>
                <a:gd name="connsiteY589" fmla="*/ 194736 h 382890"/>
                <a:gd name="connsiteX590" fmla="*/ 2974882 w 3451040"/>
                <a:gd name="connsiteY590" fmla="*/ 187909 h 382890"/>
                <a:gd name="connsiteX591" fmla="*/ 2966943 w 3451040"/>
                <a:gd name="connsiteY591" fmla="*/ 180182 h 382890"/>
                <a:gd name="connsiteX592" fmla="*/ 2954135 w 3451040"/>
                <a:gd name="connsiteY592" fmla="*/ 176266 h 382890"/>
                <a:gd name="connsiteX593" fmla="*/ 2941010 w 3451040"/>
                <a:gd name="connsiteY593" fmla="*/ 180976 h 382890"/>
                <a:gd name="connsiteX594" fmla="*/ 2913542 w 3451040"/>
                <a:gd name="connsiteY594" fmla="*/ 219452 h 382890"/>
                <a:gd name="connsiteX595" fmla="*/ 2903116 w 3451040"/>
                <a:gd name="connsiteY595" fmla="*/ 268884 h 382890"/>
                <a:gd name="connsiteX596" fmla="*/ 2907932 w 3451040"/>
                <a:gd name="connsiteY596" fmla="*/ 287407 h 382890"/>
                <a:gd name="connsiteX597" fmla="*/ 2921957 w 3451040"/>
                <a:gd name="connsiteY597" fmla="*/ 296722 h 382890"/>
                <a:gd name="connsiteX598" fmla="*/ 2930161 w 3451040"/>
                <a:gd name="connsiteY598" fmla="*/ 294023 h 382890"/>
                <a:gd name="connsiteX599" fmla="*/ 2936565 w 3451040"/>
                <a:gd name="connsiteY599" fmla="*/ 286825 h 382890"/>
                <a:gd name="connsiteX600" fmla="*/ 2969060 w 3451040"/>
                <a:gd name="connsiteY600" fmla="*/ 235700 h 382890"/>
                <a:gd name="connsiteX601" fmla="*/ 2965038 w 3451040"/>
                <a:gd name="connsiteY601" fmla="*/ 265761 h 382890"/>
                <a:gd name="connsiteX602" fmla="*/ 2965038 w 3451040"/>
                <a:gd name="connsiteY602" fmla="*/ 285290 h 382890"/>
                <a:gd name="connsiteX603" fmla="*/ 2971971 w 3451040"/>
                <a:gd name="connsiteY603" fmla="*/ 307466 h 382890"/>
                <a:gd name="connsiteX604" fmla="*/ 2992400 w 3451040"/>
                <a:gd name="connsiteY604" fmla="*/ 318897 h 382890"/>
                <a:gd name="connsiteX605" fmla="*/ 3015475 w 3451040"/>
                <a:gd name="connsiteY605" fmla="*/ 301062 h 382890"/>
                <a:gd name="connsiteX606" fmla="*/ 3039026 w 3451040"/>
                <a:gd name="connsiteY606" fmla="*/ 256076 h 382890"/>
                <a:gd name="connsiteX607" fmla="*/ 3060567 w 3451040"/>
                <a:gd name="connsiteY607" fmla="*/ 200346 h 382890"/>
                <a:gd name="connsiteX608" fmla="*/ 3077397 w 3451040"/>
                <a:gd name="connsiteY608" fmla="*/ 150015 h 382890"/>
                <a:gd name="connsiteX609" fmla="*/ 3079408 w 3451040"/>
                <a:gd name="connsiteY609" fmla="*/ 144405 h 382890"/>
                <a:gd name="connsiteX610" fmla="*/ 3075386 w 3451040"/>
                <a:gd name="connsiteY610" fmla="*/ 166580 h 382890"/>
                <a:gd name="connsiteX611" fmla="*/ 3065065 w 3451040"/>
                <a:gd name="connsiteY611" fmla="*/ 257081 h 382890"/>
                <a:gd name="connsiteX612" fmla="*/ 3063742 w 3451040"/>
                <a:gd name="connsiteY612" fmla="*/ 347318 h 382890"/>
                <a:gd name="connsiteX613" fmla="*/ 3067341 w 3451040"/>
                <a:gd name="connsiteY613" fmla="*/ 366159 h 382890"/>
                <a:gd name="connsiteX614" fmla="*/ 3077185 w 3451040"/>
                <a:gd name="connsiteY614" fmla="*/ 381189 h 382890"/>
                <a:gd name="connsiteX615" fmla="*/ 3095126 w 3451040"/>
                <a:gd name="connsiteY615" fmla="*/ 377591 h 382890"/>
                <a:gd name="connsiteX616" fmla="*/ 3104547 w 3451040"/>
                <a:gd name="connsiteY616" fmla="*/ 364571 h 382890"/>
                <a:gd name="connsiteX617" fmla="*/ 3108357 w 3451040"/>
                <a:gd name="connsiteY617" fmla="*/ 348429 h 382890"/>
                <a:gd name="connsiteX618" fmla="*/ 3107564 w 3451040"/>
                <a:gd name="connsiteY618" fmla="*/ 342925 h 382890"/>
                <a:gd name="connsiteX619" fmla="*/ 3103859 w 3451040"/>
                <a:gd name="connsiteY619" fmla="*/ 340808 h 382890"/>
                <a:gd name="connsiteX620" fmla="*/ 3096661 w 3451040"/>
                <a:gd name="connsiteY620" fmla="*/ 352028 h 382890"/>
                <a:gd name="connsiteX621" fmla="*/ 3096661 w 3451040"/>
                <a:gd name="connsiteY621" fmla="*/ 350705 h 382890"/>
                <a:gd name="connsiteX622" fmla="*/ 3100260 w 3451040"/>
                <a:gd name="connsiteY622" fmla="*/ 227232 h 382890"/>
                <a:gd name="connsiteX623" fmla="*/ 3117778 w 3451040"/>
                <a:gd name="connsiteY623" fmla="*/ 104024 h 382890"/>
                <a:gd name="connsiteX624" fmla="*/ 2896448 w 3451040"/>
                <a:gd name="connsiteY624" fmla="*/ 167904 h 382890"/>
                <a:gd name="connsiteX625" fmla="*/ 2854955 w 3451040"/>
                <a:gd name="connsiteY625" fmla="*/ 159965 h 382890"/>
                <a:gd name="connsiteX626" fmla="*/ 2814362 w 3451040"/>
                <a:gd name="connsiteY626" fmla="*/ 177324 h 382890"/>
                <a:gd name="connsiteX627" fmla="*/ 2784512 w 3451040"/>
                <a:gd name="connsiteY627" fmla="*/ 206009 h 382890"/>
                <a:gd name="connsiteX628" fmla="*/ 2780384 w 3451040"/>
                <a:gd name="connsiteY628" fmla="*/ 213419 h 382890"/>
                <a:gd name="connsiteX629" fmla="*/ 2777791 w 3451040"/>
                <a:gd name="connsiteY629" fmla="*/ 222680 h 382890"/>
                <a:gd name="connsiteX630" fmla="*/ 2776891 w 3451040"/>
                <a:gd name="connsiteY630" fmla="*/ 224850 h 382890"/>
                <a:gd name="connsiteX631" fmla="*/ 2770170 w 3451040"/>
                <a:gd name="connsiteY631" fmla="*/ 245703 h 382890"/>
                <a:gd name="connsiteX632" fmla="*/ 2755139 w 3451040"/>
                <a:gd name="connsiteY632" fmla="*/ 283597 h 382890"/>
                <a:gd name="connsiteX633" fmla="*/ 2746830 w 3451040"/>
                <a:gd name="connsiteY633" fmla="*/ 294605 h 382890"/>
                <a:gd name="connsiteX634" fmla="*/ 2734922 w 3451040"/>
                <a:gd name="connsiteY634" fmla="*/ 298839 h 382890"/>
                <a:gd name="connsiteX635" fmla="*/ 2731535 w 3451040"/>
                <a:gd name="connsiteY635" fmla="*/ 292329 h 382890"/>
                <a:gd name="connsiteX636" fmla="*/ 2731747 w 3451040"/>
                <a:gd name="connsiteY636" fmla="*/ 271001 h 382890"/>
                <a:gd name="connsiteX637" fmla="*/ 2738680 w 3451040"/>
                <a:gd name="connsiteY637" fmla="*/ 229508 h 382890"/>
                <a:gd name="connsiteX638" fmla="*/ 2738891 w 3451040"/>
                <a:gd name="connsiteY638" fmla="*/ 228396 h 382890"/>
                <a:gd name="connsiteX639" fmla="*/ 2745189 w 3451040"/>
                <a:gd name="connsiteY639" fmla="*/ 199711 h 382890"/>
                <a:gd name="connsiteX640" fmla="*/ 2740691 w 3451040"/>
                <a:gd name="connsiteY640" fmla="*/ 184257 h 382890"/>
                <a:gd name="connsiteX641" fmla="*/ 2726348 w 3451040"/>
                <a:gd name="connsiteY641" fmla="*/ 175313 h 382890"/>
                <a:gd name="connsiteX642" fmla="*/ 2721744 w 3451040"/>
                <a:gd name="connsiteY642" fmla="*/ 175313 h 382890"/>
                <a:gd name="connsiteX643" fmla="*/ 2717615 w 3451040"/>
                <a:gd name="connsiteY643" fmla="*/ 176901 h 382890"/>
                <a:gd name="connsiteX644" fmla="*/ 2717404 w 3451040"/>
                <a:gd name="connsiteY644" fmla="*/ 177112 h 382890"/>
                <a:gd name="connsiteX645" fmla="*/ 2715816 w 3451040"/>
                <a:gd name="connsiteY645" fmla="*/ 180711 h 382890"/>
                <a:gd name="connsiteX646" fmla="*/ 2714705 w 3451040"/>
                <a:gd name="connsiteY646" fmla="*/ 185422 h 382890"/>
                <a:gd name="connsiteX647" fmla="*/ 2714017 w 3451040"/>
                <a:gd name="connsiteY647" fmla="*/ 188544 h 382890"/>
                <a:gd name="connsiteX648" fmla="*/ 2699886 w 3451040"/>
                <a:gd name="connsiteY648" fmla="*/ 264544 h 382890"/>
                <a:gd name="connsiteX649" fmla="*/ 2698986 w 3451040"/>
                <a:gd name="connsiteY649" fmla="*/ 288995 h 382890"/>
                <a:gd name="connsiteX650" fmla="*/ 2704384 w 3451040"/>
                <a:gd name="connsiteY650" fmla="*/ 312070 h 382890"/>
                <a:gd name="connsiteX651" fmla="*/ 2713117 w 3451040"/>
                <a:gd name="connsiteY651" fmla="*/ 321702 h 382890"/>
                <a:gd name="connsiteX652" fmla="*/ 2728836 w 3451040"/>
                <a:gd name="connsiteY652" fmla="*/ 326624 h 382890"/>
                <a:gd name="connsiteX653" fmla="*/ 2742649 w 3451040"/>
                <a:gd name="connsiteY653" fmla="*/ 321596 h 382890"/>
                <a:gd name="connsiteX654" fmla="*/ 2752969 w 3451040"/>
                <a:gd name="connsiteY654" fmla="*/ 311488 h 382890"/>
                <a:gd name="connsiteX655" fmla="*/ 2759161 w 3451040"/>
                <a:gd name="connsiteY655" fmla="*/ 302649 h 382890"/>
                <a:gd name="connsiteX656" fmla="*/ 2770805 w 3451040"/>
                <a:gd name="connsiteY656" fmla="*/ 277987 h 382890"/>
                <a:gd name="connsiteX657" fmla="*/ 2778902 w 3451040"/>
                <a:gd name="connsiteY657" fmla="*/ 252212 h 382890"/>
                <a:gd name="connsiteX658" fmla="*/ 2783242 w 3451040"/>
                <a:gd name="connsiteY658" fmla="*/ 237711 h 382890"/>
                <a:gd name="connsiteX659" fmla="*/ 2783930 w 3451040"/>
                <a:gd name="connsiteY659" fmla="*/ 237976 h 382890"/>
                <a:gd name="connsiteX660" fmla="*/ 2788534 w 3451040"/>
                <a:gd name="connsiteY660" fmla="*/ 238770 h 382890"/>
                <a:gd name="connsiteX661" fmla="*/ 2793033 w 3451040"/>
                <a:gd name="connsiteY661" fmla="*/ 237446 h 382890"/>
                <a:gd name="connsiteX662" fmla="*/ 2815791 w 3451040"/>
                <a:gd name="connsiteY662" fmla="*/ 221622 h 382890"/>
                <a:gd name="connsiteX663" fmla="*/ 2844582 w 3451040"/>
                <a:gd name="connsiteY663" fmla="*/ 203892 h 382890"/>
                <a:gd name="connsiteX664" fmla="*/ 2868556 w 3451040"/>
                <a:gd name="connsiteY664" fmla="*/ 190344 h 382890"/>
                <a:gd name="connsiteX665" fmla="*/ 2876866 w 3451040"/>
                <a:gd name="connsiteY665" fmla="*/ 186956 h 382890"/>
                <a:gd name="connsiteX666" fmla="*/ 2821242 w 3451040"/>
                <a:gd name="connsiteY666" fmla="*/ 245491 h 382890"/>
                <a:gd name="connsiteX667" fmla="*/ 2791869 w 3451040"/>
                <a:gd name="connsiteY667" fmla="*/ 274652 h 382890"/>
                <a:gd name="connsiteX668" fmla="*/ 2774827 w 3451040"/>
                <a:gd name="connsiteY668" fmla="*/ 295981 h 382890"/>
                <a:gd name="connsiteX669" fmla="*/ 2771599 w 3451040"/>
                <a:gd name="connsiteY669" fmla="*/ 320220 h 382890"/>
                <a:gd name="connsiteX670" fmla="*/ 2786523 w 3451040"/>
                <a:gd name="connsiteY670" fmla="*/ 339750 h 382890"/>
                <a:gd name="connsiteX671" fmla="*/ 2796367 w 3451040"/>
                <a:gd name="connsiteY671" fmla="*/ 340967 h 382890"/>
                <a:gd name="connsiteX672" fmla="*/ 2806211 w 3451040"/>
                <a:gd name="connsiteY672" fmla="*/ 338850 h 382890"/>
                <a:gd name="connsiteX673" fmla="*/ 2853314 w 3451040"/>
                <a:gd name="connsiteY673" fmla="*/ 318686 h 382890"/>
                <a:gd name="connsiteX674" fmla="*/ 2857601 w 3451040"/>
                <a:gd name="connsiteY674" fmla="*/ 316463 h 382890"/>
                <a:gd name="connsiteX675" fmla="*/ 2873743 w 3451040"/>
                <a:gd name="connsiteY675" fmla="*/ 305931 h 382890"/>
                <a:gd name="connsiteX676" fmla="*/ 2882476 w 3451040"/>
                <a:gd name="connsiteY676" fmla="*/ 290900 h 382890"/>
                <a:gd name="connsiteX677" fmla="*/ 2859612 w 3451040"/>
                <a:gd name="connsiteY677" fmla="*/ 298521 h 382890"/>
                <a:gd name="connsiteX678" fmla="*/ 2846804 w 3451040"/>
                <a:gd name="connsiteY678" fmla="*/ 303443 h 382890"/>
                <a:gd name="connsiteX679" fmla="*/ 2812933 w 3451040"/>
                <a:gd name="connsiteY679" fmla="*/ 313552 h 382890"/>
                <a:gd name="connsiteX680" fmla="*/ 2810710 w 3451040"/>
                <a:gd name="connsiteY680" fmla="*/ 314452 h 382890"/>
                <a:gd name="connsiteX681" fmla="*/ 2803883 w 3451040"/>
                <a:gd name="connsiteY681" fmla="*/ 316569 h 382890"/>
                <a:gd name="connsiteX682" fmla="*/ 2798590 w 3451040"/>
                <a:gd name="connsiteY682" fmla="*/ 315351 h 382890"/>
                <a:gd name="connsiteX683" fmla="*/ 2798167 w 3451040"/>
                <a:gd name="connsiteY683" fmla="*/ 314028 h 382890"/>
                <a:gd name="connsiteX684" fmla="*/ 2798855 w 3451040"/>
                <a:gd name="connsiteY684" fmla="*/ 310800 h 382890"/>
                <a:gd name="connsiteX685" fmla="*/ 2801078 w 3451040"/>
                <a:gd name="connsiteY685" fmla="*/ 308207 h 382890"/>
                <a:gd name="connsiteX686" fmla="*/ 2826852 w 3451040"/>
                <a:gd name="connsiteY686" fmla="*/ 280845 h 382890"/>
                <a:gd name="connsiteX687" fmla="*/ 2874166 w 3451040"/>
                <a:gd name="connsiteY687" fmla="*/ 231043 h 382890"/>
                <a:gd name="connsiteX688" fmla="*/ 2880464 w 3451040"/>
                <a:gd name="connsiteY688" fmla="*/ 224533 h 382890"/>
                <a:gd name="connsiteX689" fmla="*/ 2898512 w 3451040"/>
                <a:gd name="connsiteY689" fmla="*/ 205374 h 382890"/>
                <a:gd name="connsiteX690" fmla="*/ 2907456 w 3451040"/>
                <a:gd name="connsiteY690" fmla="*/ 185739 h 382890"/>
                <a:gd name="connsiteX691" fmla="*/ 2896342 w 3451040"/>
                <a:gd name="connsiteY691" fmla="*/ 168009 h 382890"/>
                <a:gd name="connsiteX692" fmla="*/ 3159271 w 3451040"/>
                <a:gd name="connsiteY692" fmla="*/ 117467 h 382890"/>
                <a:gd name="connsiteX693" fmla="*/ 3155143 w 3451040"/>
                <a:gd name="connsiteY693" fmla="*/ 117678 h 382890"/>
                <a:gd name="connsiteX694" fmla="*/ 3152338 w 3451040"/>
                <a:gd name="connsiteY694" fmla="*/ 121277 h 382890"/>
                <a:gd name="connsiteX695" fmla="*/ 3143817 w 3451040"/>
                <a:gd name="connsiteY695" fmla="*/ 146840 h 382890"/>
                <a:gd name="connsiteX696" fmla="*/ 3143129 w 3451040"/>
                <a:gd name="connsiteY696" fmla="*/ 151973 h 382890"/>
                <a:gd name="connsiteX697" fmla="*/ 3142917 w 3451040"/>
                <a:gd name="connsiteY697" fmla="*/ 154672 h 382890"/>
                <a:gd name="connsiteX698" fmla="*/ 3142917 w 3451040"/>
                <a:gd name="connsiteY698" fmla="*/ 156472 h 382890"/>
                <a:gd name="connsiteX699" fmla="*/ 3143605 w 3451040"/>
                <a:gd name="connsiteY699" fmla="*/ 160494 h 382890"/>
                <a:gd name="connsiteX700" fmla="*/ 3149003 w 3451040"/>
                <a:gd name="connsiteY700" fmla="*/ 165787 h 382890"/>
                <a:gd name="connsiteX701" fmla="*/ 3156201 w 3451040"/>
                <a:gd name="connsiteY701" fmla="*/ 165469 h 382890"/>
                <a:gd name="connsiteX702" fmla="*/ 3157525 w 3451040"/>
                <a:gd name="connsiteY702" fmla="*/ 164146 h 382890"/>
                <a:gd name="connsiteX703" fmla="*/ 3159535 w 3451040"/>
                <a:gd name="connsiteY703" fmla="*/ 162558 h 382890"/>
                <a:gd name="connsiteX704" fmla="*/ 3170173 w 3451040"/>
                <a:gd name="connsiteY704" fmla="*/ 155043 h 382890"/>
                <a:gd name="connsiteX705" fmla="*/ 3177900 w 3451040"/>
                <a:gd name="connsiteY705" fmla="*/ 143294 h 382890"/>
                <a:gd name="connsiteX706" fmla="*/ 3178112 w 3451040"/>
                <a:gd name="connsiteY706" fmla="*/ 133873 h 382890"/>
                <a:gd name="connsiteX707" fmla="*/ 3159271 w 3451040"/>
                <a:gd name="connsiteY707" fmla="*/ 117519 h 382890"/>
                <a:gd name="connsiteX708" fmla="*/ 1810383 w 3451040"/>
                <a:gd name="connsiteY708" fmla="*/ 339697 h 382890"/>
                <a:gd name="connsiteX709" fmla="*/ 1803185 w 3451040"/>
                <a:gd name="connsiteY709" fmla="*/ 350917 h 382890"/>
                <a:gd name="connsiteX710" fmla="*/ 1803185 w 3451040"/>
                <a:gd name="connsiteY710" fmla="*/ 349594 h 382890"/>
                <a:gd name="connsiteX711" fmla="*/ 1806784 w 3451040"/>
                <a:gd name="connsiteY711" fmla="*/ 226121 h 382890"/>
                <a:gd name="connsiteX712" fmla="*/ 1824302 w 3451040"/>
                <a:gd name="connsiteY712" fmla="*/ 102912 h 382890"/>
                <a:gd name="connsiteX713" fmla="*/ 1833246 w 3451040"/>
                <a:gd name="connsiteY713" fmla="*/ 102701 h 382890"/>
                <a:gd name="connsiteX714" fmla="*/ 1842191 w 3451040"/>
                <a:gd name="connsiteY714" fmla="*/ 102489 h 382890"/>
                <a:gd name="connsiteX715" fmla="*/ 1915068 w 3451040"/>
                <a:gd name="connsiteY715" fmla="*/ 116143 h 382890"/>
                <a:gd name="connsiteX716" fmla="*/ 1923006 w 3451040"/>
                <a:gd name="connsiteY716" fmla="*/ 118843 h 382890"/>
                <a:gd name="connsiteX717" fmla="*/ 1932109 w 3451040"/>
                <a:gd name="connsiteY717" fmla="*/ 118948 h 382890"/>
                <a:gd name="connsiteX718" fmla="*/ 1936396 w 3451040"/>
                <a:gd name="connsiteY718" fmla="*/ 111221 h 382890"/>
                <a:gd name="connsiteX719" fmla="*/ 1926288 w 3451040"/>
                <a:gd name="connsiteY719" fmla="*/ 92380 h 382890"/>
                <a:gd name="connsiteX720" fmla="*/ 1912633 w 3451040"/>
                <a:gd name="connsiteY720" fmla="*/ 88358 h 382890"/>
                <a:gd name="connsiteX721" fmla="*/ 1909722 w 3451040"/>
                <a:gd name="connsiteY721" fmla="*/ 87935 h 382890"/>
                <a:gd name="connsiteX722" fmla="*/ 1888658 w 3451040"/>
                <a:gd name="connsiteY722" fmla="*/ 85447 h 382890"/>
                <a:gd name="connsiteX723" fmla="*/ 1846742 w 3451040"/>
                <a:gd name="connsiteY723" fmla="*/ 83224 h 382890"/>
                <a:gd name="connsiteX724" fmla="*/ 1828377 w 3451040"/>
                <a:gd name="connsiteY724" fmla="*/ 83013 h 382890"/>
                <a:gd name="connsiteX725" fmla="*/ 1844096 w 3451040"/>
                <a:gd name="connsiteY725" fmla="*/ 17333 h 382890"/>
                <a:gd name="connsiteX726" fmla="*/ 1844413 w 3451040"/>
                <a:gd name="connsiteY726" fmla="*/ 6113 h 382890"/>
                <a:gd name="connsiteX727" fmla="*/ 1836898 w 3451040"/>
                <a:gd name="connsiteY727" fmla="*/ 80 h 382890"/>
                <a:gd name="connsiteX728" fmla="*/ 1827054 w 3451040"/>
                <a:gd name="connsiteY728" fmla="*/ 1879 h 382890"/>
                <a:gd name="connsiteX729" fmla="*/ 1821921 w 3451040"/>
                <a:gd name="connsiteY729" fmla="*/ 7172 h 382890"/>
                <a:gd name="connsiteX730" fmla="*/ 1819698 w 3451040"/>
                <a:gd name="connsiteY730" fmla="*/ 11988 h 382890"/>
                <a:gd name="connsiteX731" fmla="*/ 1819486 w 3451040"/>
                <a:gd name="connsiteY731" fmla="*/ 12676 h 382890"/>
                <a:gd name="connsiteX732" fmla="*/ 1803556 w 3451040"/>
                <a:gd name="connsiteY732" fmla="*/ 67823 h 382890"/>
                <a:gd name="connsiteX733" fmla="*/ 1799745 w 3451040"/>
                <a:gd name="connsiteY733" fmla="*/ 83277 h 382890"/>
                <a:gd name="connsiteX734" fmla="*/ 1771960 w 3451040"/>
                <a:gd name="connsiteY734" fmla="*/ 84495 h 382890"/>
                <a:gd name="connsiteX735" fmla="*/ 1774394 w 3451040"/>
                <a:gd name="connsiteY735" fmla="*/ 72163 h 382890"/>
                <a:gd name="connsiteX736" fmla="*/ 1773283 w 3451040"/>
                <a:gd name="connsiteY736" fmla="*/ 47606 h 382890"/>
                <a:gd name="connsiteX737" fmla="*/ 1741528 w 3451040"/>
                <a:gd name="connsiteY737" fmla="*/ 13046 h 382890"/>
                <a:gd name="connsiteX738" fmla="*/ 1690509 w 3451040"/>
                <a:gd name="connsiteY738" fmla="*/ 15269 h 382890"/>
                <a:gd name="connsiteX739" fmla="*/ 1663041 w 3451040"/>
                <a:gd name="connsiteY739" fmla="*/ 33793 h 382890"/>
                <a:gd name="connsiteX740" fmla="*/ 1639595 w 3451040"/>
                <a:gd name="connsiteY740" fmla="*/ 57450 h 382890"/>
                <a:gd name="connsiteX741" fmla="*/ 1617526 w 3451040"/>
                <a:gd name="connsiteY741" fmla="*/ 86135 h 382890"/>
                <a:gd name="connsiteX742" fmla="*/ 1592281 w 3451040"/>
                <a:gd name="connsiteY742" fmla="*/ 129745 h 382890"/>
                <a:gd name="connsiteX743" fmla="*/ 1579473 w 3451040"/>
                <a:gd name="connsiteY743" fmla="*/ 176954 h 382890"/>
                <a:gd name="connsiteX744" fmla="*/ 1593710 w 3451040"/>
                <a:gd name="connsiteY744" fmla="*/ 215747 h 382890"/>
                <a:gd name="connsiteX745" fmla="*/ 1626364 w 3451040"/>
                <a:gd name="connsiteY745" fmla="*/ 233371 h 382890"/>
                <a:gd name="connsiteX746" fmla="*/ 1657325 w 3451040"/>
                <a:gd name="connsiteY746" fmla="*/ 239087 h 382890"/>
                <a:gd name="connsiteX747" fmla="*/ 1658436 w 3451040"/>
                <a:gd name="connsiteY747" fmla="*/ 239087 h 382890"/>
                <a:gd name="connsiteX748" fmla="*/ 1697707 w 3451040"/>
                <a:gd name="connsiteY748" fmla="*/ 250519 h 382890"/>
                <a:gd name="connsiteX749" fmla="*/ 1713425 w 3451040"/>
                <a:gd name="connsiteY749" fmla="*/ 273594 h 382890"/>
                <a:gd name="connsiteX750" fmla="*/ 1698077 w 3451040"/>
                <a:gd name="connsiteY750" fmla="*/ 299950 h 382890"/>
                <a:gd name="connsiteX751" fmla="*/ 1668810 w 3451040"/>
                <a:gd name="connsiteY751" fmla="*/ 317574 h 382890"/>
                <a:gd name="connsiteX752" fmla="*/ 1634250 w 3451040"/>
                <a:gd name="connsiteY752" fmla="*/ 318897 h 382890"/>
                <a:gd name="connsiteX753" fmla="*/ 1628640 w 3451040"/>
                <a:gd name="connsiteY753" fmla="*/ 299368 h 382890"/>
                <a:gd name="connsiteX754" fmla="*/ 1636473 w 3451040"/>
                <a:gd name="connsiteY754" fmla="*/ 284549 h 382890"/>
                <a:gd name="connsiteX755" fmla="*/ 1636685 w 3451040"/>
                <a:gd name="connsiteY755" fmla="*/ 284338 h 382890"/>
                <a:gd name="connsiteX756" fmla="*/ 1638590 w 3451040"/>
                <a:gd name="connsiteY756" fmla="*/ 280421 h 382890"/>
                <a:gd name="connsiteX757" fmla="*/ 1639913 w 3451040"/>
                <a:gd name="connsiteY757" fmla="*/ 276928 h 382890"/>
                <a:gd name="connsiteX758" fmla="*/ 1640230 w 3451040"/>
                <a:gd name="connsiteY758" fmla="*/ 273541 h 382890"/>
                <a:gd name="connsiteX759" fmla="*/ 1639648 w 3451040"/>
                <a:gd name="connsiteY759" fmla="*/ 271742 h 382890"/>
                <a:gd name="connsiteX760" fmla="*/ 1638431 w 3451040"/>
                <a:gd name="connsiteY760" fmla="*/ 270948 h 382890"/>
                <a:gd name="connsiteX761" fmla="*/ 1637108 w 3451040"/>
                <a:gd name="connsiteY761" fmla="*/ 270948 h 382890"/>
                <a:gd name="connsiteX762" fmla="*/ 1635520 w 3451040"/>
                <a:gd name="connsiteY762" fmla="*/ 271265 h 382890"/>
                <a:gd name="connsiteX763" fmla="*/ 1611969 w 3451040"/>
                <a:gd name="connsiteY763" fmla="*/ 292805 h 382890"/>
                <a:gd name="connsiteX764" fmla="*/ 1610751 w 3451040"/>
                <a:gd name="connsiteY764" fmla="*/ 336098 h 382890"/>
                <a:gd name="connsiteX765" fmla="*/ 1644041 w 3451040"/>
                <a:gd name="connsiteY765" fmla="*/ 357426 h 382890"/>
                <a:gd name="connsiteX766" fmla="*/ 1687122 w 3451040"/>
                <a:gd name="connsiteY766" fmla="*/ 349329 h 382890"/>
                <a:gd name="connsiteX767" fmla="*/ 1730837 w 3451040"/>
                <a:gd name="connsiteY767" fmla="*/ 320750 h 382890"/>
                <a:gd name="connsiteX768" fmla="*/ 1753013 w 3451040"/>
                <a:gd name="connsiteY768" fmla="*/ 277352 h 382890"/>
                <a:gd name="connsiteX769" fmla="*/ 1743275 w 3451040"/>
                <a:gd name="connsiteY769" fmla="*/ 239458 h 382890"/>
                <a:gd name="connsiteX770" fmla="*/ 1714325 w 3451040"/>
                <a:gd name="connsiteY770" fmla="*/ 220034 h 382890"/>
                <a:gd name="connsiteX771" fmla="*/ 1677860 w 3451040"/>
                <a:gd name="connsiteY771" fmla="*/ 210508 h 382890"/>
                <a:gd name="connsiteX772" fmla="*/ 1641977 w 3451040"/>
                <a:gd name="connsiteY772" fmla="*/ 200082 h 382890"/>
                <a:gd name="connsiteX773" fmla="*/ 1629169 w 3451040"/>
                <a:gd name="connsiteY773" fmla="*/ 178012 h 382890"/>
                <a:gd name="connsiteX774" fmla="*/ 1654838 w 3451040"/>
                <a:gd name="connsiteY774" fmla="*/ 118684 h 382890"/>
                <a:gd name="connsiteX775" fmla="*/ 1699030 w 3451040"/>
                <a:gd name="connsiteY775" fmla="*/ 70364 h 382890"/>
                <a:gd name="connsiteX776" fmla="*/ 1735706 w 3451040"/>
                <a:gd name="connsiteY776" fmla="*/ 51999 h 382890"/>
                <a:gd name="connsiteX777" fmla="*/ 1745021 w 3451040"/>
                <a:gd name="connsiteY777" fmla="*/ 63113 h 382890"/>
                <a:gd name="connsiteX778" fmla="*/ 1743328 w 3451040"/>
                <a:gd name="connsiteY778" fmla="*/ 83383 h 382890"/>
                <a:gd name="connsiteX779" fmla="*/ 1742639 w 3451040"/>
                <a:gd name="connsiteY779" fmla="*/ 87670 h 382890"/>
                <a:gd name="connsiteX780" fmla="*/ 1741263 w 3451040"/>
                <a:gd name="connsiteY780" fmla="*/ 87882 h 382890"/>
                <a:gd name="connsiteX781" fmla="*/ 1733642 w 3451040"/>
                <a:gd name="connsiteY781" fmla="*/ 88993 h 382890"/>
                <a:gd name="connsiteX782" fmla="*/ 1726709 w 3451040"/>
                <a:gd name="connsiteY782" fmla="*/ 88093 h 382890"/>
                <a:gd name="connsiteX783" fmla="*/ 1723798 w 3451040"/>
                <a:gd name="connsiteY783" fmla="*/ 86506 h 382890"/>
                <a:gd name="connsiteX784" fmla="*/ 1720305 w 3451040"/>
                <a:gd name="connsiteY784" fmla="*/ 85500 h 382890"/>
                <a:gd name="connsiteX785" fmla="*/ 1716389 w 3451040"/>
                <a:gd name="connsiteY785" fmla="*/ 88517 h 382890"/>
                <a:gd name="connsiteX786" fmla="*/ 1713690 w 3451040"/>
                <a:gd name="connsiteY786" fmla="*/ 101325 h 382890"/>
                <a:gd name="connsiteX787" fmla="*/ 1720993 w 3451040"/>
                <a:gd name="connsiteY787" fmla="*/ 112650 h 382890"/>
                <a:gd name="connsiteX788" fmla="*/ 1733219 w 3451040"/>
                <a:gd name="connsiteY788" fmla="*/ 116567 h 382890"/>
                <a:gd name="connsiteX789" fmla="*/ 1747773 w 3451040"/>
                <a:gd name="connsiteY789" fmla="*/ 112545 h 382890"/>
                <a:gd name="connsiteX790" fmla="*/ 1757405 w 3451040"/>
                <a:gd name="connsiteY790" fmla="*/ 109422 h 382890"/>
                <a:gd name="connsiteX791" fmla="*/ 1794400 w 3451040"/>
                <a:gd name="connsiteY791" fmla="*/ 104024 h 382890"/>
                <a:gd name="connsiteX792" fmla="*/ 1781592 w 3451040"/>
                <a:gd name="connsiteY792" fmla="*/ 165469 h 382890"/>
                <a:gd name="connsiteX793" fmla="*/ 1771483 w 3451040"/>
                <a:gd name="connsiteY793" fmla="*/ 255970 h 382890"/>
                <a:gd name="connsiteX794" fmla="*/ 1770160 w 3451040"/>
                <a:gd name="connsiteY794" fmla="*/ 346206 h 382890"/>
                <a:gd name="connsiteX795" fmla="*/ 1773547 w 3451040"/>
                <a:gd name="connsiteY795" fmla="*/ 365047 h 382890"/>
                <a:gd name="connsiteX796" fmla="*/ 1783550 w 3451040"/>
                <a:gd name="connsiteY796" fmla="*/ 380078 h 382890"/>
                <a:gd name="connsiteX797" fmla="*/ 1801598 w 3451040"/>
                <a:gd name="connsiteY797" fmla="*/ 376479 h 382890"/>
                <a:gd name="connsiteX798" fmla="*/ 1811018 w 3451040"/>
                <a:gd name="connsiteY798" fmla="*/ 363460 h 382890"/>
                <a:gd name="connsiteX799" fmla="*/ 1814829 w 3451040"/>
                <a:gd name="connsiteY799" fmla="*/ 347318 h 382890"/>
                <a:gd name="connsiteX800" fmla="*/ 1813929 w 3451040"/>
                <a:gd name="connsiteY800" fmla="*/ 341814 h 382890"/>
                <a:gd name="connsiteX801" fmla="*/ 1810330 w 3451040"/>
                <a:gd name="connsiteY801" fmla="*/ 339697 h 382890"/>
                <a:gd name="connsiteX802" fmla="*/ 646254 w 3451040"/>
                <a:gd name="connsiteY802" fmla="*/ 239669 h 382890"/>
                <a:gd name="connsiteX803" fmla="*/ 656098 w 3451040"/>
                <a:gd name="connsiteY803" fmla="*/ 208814 h 382890"/>
                <a:gd name="connsiteX804" fmla="*/ 668906 w 3451040"/>
                <a:gd name="connsiteY804" fmla="*/ 197065 h 382890"/>
                <a:gd name="connsiteX805" fmla="*/ 670494 w 3451040"/>
                <a:gd name="connsiteY805" fmla="*/ 201087 h 382890"/>
                <a:gd name="connsiteX806" fmla="*/ 669912 w 3451040"/>
                <a:gd name="connsiteY806" fmla="*/ 209926 h 382890"/>
                <a:gd name="connsiteX807" fmla="*/ 667583 w 3451040"/>
                <a:gd name="connsiteY807" fmla="*/ 219240 h 382890"/>
                <a:gd name="connsiteX808" fmla="*/ 659486 w 3451040"/>
                <a:gd name="connsiteY808" fmla="*/ 235065 h 382890"/>
                <a:gd name="connsiteX809" fmla="*/ 651864 w 3451040"/>
                <a:gd name="connsiteY809" fmla="*/ 244168 h 382890"/>
                <a:gd name="connsiteX810" fmla="*/ 649642 w 3451040"/>
                <a:gd name="connsiteY810" fmla="*/ 245385 h 382890"/>
                <a:gd name="connsiteX811" fmla="*/ 647048 w 3451040"/>
                <a:gd name="connsiteY811" fmla="*/ 245491 h 382890"/>
                <a:gd name="connsiteX812" fmla="*/ 645567 w 3451040"/>
                <a:gd name="connsiteY812" fmla="*/ 242792 h 382890"/>
                <a:gd name="connsiteX813" fmla="*/ 646254 w 3451040"/>
                <a:gd name="connsiteY813" fmla="*/ 239669 h 382890"/>
                <a:gd name="connsiteX814" fmla="*/ 838212 w 3451040"/>
                <a:gd name="connsiteY814" fmla="*/ 169491 h 382890"/>
                <a:gd name="connsiteX815" fmla="*/ 826304 w 3451040"/>
                <a:gd name="connsiteY815" fmla="*/ 165257 h 382890"/>
                <a:gd name="connsiteX816" fmla="*/ 800741 w 3451040"/>
                <a:gd name="connsiteY816" fmla="*/ 181188 h 382890"/>
                <a:gd name="connsiteX817" fmla="*/ 792803 w 3451040"/>
                <a:gd name="connsiteY817" fmla="*/ 190926 h 382890"/>
                <a:gd name="connsiteX818" fmla="*/ 784176 w 3451040"/>
                <a:gd name="connsiteY818" fmla="*/ 202463 h 382890"/>
                <a:gd name="connsiteX819" fmla="*/ 781688 w 3451040"/>
                <a:gd name="connsiteY819" fmla="*/ 205850 h 382890"/>
                <a:gd name="connsiteX820" fmla="*/ 782112 w 3451040"/>
                <a:gd name="connsiteY820" fmla="*/ 198335 h 382890"/>
                <a:gd name="connsiteX821" fmla="*/ 784335 w 3451040"/>
                <a:gd name="connsiteY821" fmla="*/ 188121 h 382890"/>
                <a:gd name="connsiteX822" fmla="*/ 786134 w 3451040"/>
                <a:gd name="connsiteY822" fmla="*/ 179388 h 382890"/>
                <a:gd name="connsiteX823" fmla="*/ 784811 w 3451040"/>
                <a:gd name="connsiteY823" fmla="*/ 170867 h 382890"/>
                <a:gd name="connsiteX824" fmla="*/ 772480 w 3451040"/>
                <a:gd name="connsiteY824" fmla="*/ 160124 h 382890"/>
                <a:gd name="connsiteX825" fmla="*/ 761260 w 3451040"/>
                <a:gd name="connsiteY825" fmla="*/ 158536 h 382890"/>
                <a:gd name="connsiteX826" fmla="*/ 756973 w 3451040"/>
                <a:gd name="connsiteY826" fmla="*/ 161341 h 382890"/>
                <a:gd name="connsiteX827" fmla="*/ 755173 w 3451040"/>
                <a:gd name="connsiteY827" fmla="*/ 166157 h 382890"/>
                <a:gd name="connsiteX828" fmla="*/ 751574 w 3451040"/>
                <a:gd name="connsiteY828" fmla="*/ 180976 h 382890"/>
                <a:gd name="connsiteX829" fmla="*/ 745276 w 3451040"/>
                <a:gd name="connsiteY829" fmla="*/ 207650 h 382890"/>
                <a:gd name="connsiteX830" fmla="*/ 742736 w 3451040"/>
                <a:gd name="connsiteY830" fmla="*/ 221304 h 382890"/>
                <a:gd name="connsiteX831" fmla="*/ 712675 w 3451040"/>
                <a:gd name="connsiteY831" fmla="*/ 273594 h 382890"/>
                <a:gd name="connsiteX832" fmla="*/ 662344 w 3451040"/>
                <a:gd name="connsiteY832" fmla="*/ 296034 h 382890"/>
                <a:gd name="connsiteX833" fmla="*/ 644720 w 3451040"/>
                <a:gd name="connsiteY833" fmla="*/ 287196 h 382890"/>
                <a:gd name="connsiteX834" fmla="*/ 641015 w 3451040"/>
                <a:gd name="connsiteY834" fmla="*/ 261315 h 382890"/>
                <a:gd name="connsiteX835" fmla="*/ 651335 w 3451040"/>
                <a:gd name="connsiteY835" fmla="*/ 260733 h 382890"/>
                <a:gd name="connsiteX836" fmla="*/ 661656 w 3451040"/>
                <a:gd name="connsiteY836" fmla="*/ 258828 h 382890"/>
                <a:gd name="connsiteX837" fmla="*/ 684995 w 3451040"/>
                <a:gd name="connsiteY837" fmla="*/ 245385 h 382890"/>
                <a:gd name="connsiteX838" fmla="*/ 695104 w 3451040"/>
                <a:gd name="connsiteY838" fmla="*/ 224215 h 382890"/>
                <a:gd name="connsiteX839" fmla="*/ 696427 w 3451040"/>
                <a:gd name="connsiteY839" fmla="*/ 199447 h 382890"/>
                <a:gd name="connsiteX840" fmla="*/ 692828 w 3451040"/>
                <a:gd name="connsiteY840" fmla="*/ 183993 h 382890"/>
                <a:gd name="connsiteX841" fmla="*/ 683884 w 3451040"/>
                <a:gd name="connsiteY841" fmla="*/ 172561 h 382890"/>
                <a:gd name="connsiteX842" fmla="*/ 668853 w 3451040"/>
                <a:gd name="connsiteY842" fmla="*/ 170550 h 382890"/>
                <a:gd name="connsiteX843" fmla="*/ 643291 w 3451040"/>
                <a:gd name="connsiteY843" fmla="*/ 182458 h 382890"/>
                <a:gd name="connsiteX844" fmla="*/ 614923 w 3451040"/>
                <a:gd name="connsiteY844" fmla="*/ 218764 h 382890"/>
                <a:gd name="connsiteX845" fmla="*/ 604497 w 3451040"/>
                <a:gd name="connsiteY845" fmla="*/ 265867 h 382890"/>
                <a:gd name="connsiteX846" fmla="*/ 609631 w 3451040"/>
                <a:gd name="connsiteY846" fmla="*/ 290424 h 382890"/>
                <a:gd name="connsiteX847" fmla="*/ 625455 w 3451040"/>
                <a:gd name="connsiteY847" fmla="*/ 311752 h 382890"/>
                <a:gd name="connsiteX848" fmla="*/ 652923 w 3451040"/>
                <a:gd name="connsiteY848" fmla="*/ 320856 h 382890"/>
                <a:gd name="connsiteX849" fmla="*/ 702355 w 3451040"/>
                <a:gd name="connsiteY849" fmla="*/ 306725 h 382890"/>
                <a:gd name="connsiteX850" fmla="*/ 735856 w 3451040"/>
                <a:gd name="connsiteY850" fmla="*/ 270524 h 382890"/>
                <a:gd name="connsiteX851" fmla="*/ 739666 w 3451040"/>
                <a:gd name="connsiteY851" fmla="*/ 263485 h 382890"/>
                <a:gd name="connsiteX852" fmla="*/ 741042 w 3451040"/>
                <a:gd name="connsiteY852" fmla="*/ 285661 h 382890"/>
                <a:gd name="connsiteX853" fmla="*/ 747552 w 3451040"/>
                <a:gd name="connsiteY853" fmla="*/ 304714 h 382890"/>
                <a:gd name="connsiteX854" fmla="*/ 753956 w 3451040"/>
                <a:gd name="connsiteY854" fmla="*/ 309636 h 382890"/>
                <a:gd name="connsiteX855" fmla="*/ 761683 w 3451040"/>
                <a:gd name="connsiteY855" fmla="*/ 309847 h 382890"/>
                <a:gd name="connsiteX856" fmla="*/ 765493 w 3451040"/>
                <a:gd name="connsiteY856" fmla="*/ 303920 h 382890"/>
                <a:gd name="connsiteX857" fmla="*/ 766393 w 3451040"/>
                <a:gd name="connsiteY857" fmla="*/ 295716 h 382890"/>
                <a:gd name="connsiteX858" fmla="*/ 766605 w 3451040"/>
                <a:gd name="connsiteY858" fmla="*/ 293229 h 382890"/>
                <a:gd name="connsiteX859" fmla="*/ 777243 w 3451040"/>
                <a:gd name="connsiteY859" fmla="*/ 249037 h 382890"/>
                <a:gd name="connsiteX860" fmla="*/ 798413 w 3451040"/>
                <a:gd name="connsiteY860" fmla="*/ 208655 h 382890"/>
                <a:gd name="connsiteX861" fmla="*/ 808627 w 3451040"/>
                <a:gd name="connsiteY861" fmla="*/ 194842 h 382890"/>
                <a:gd name="connsiteX862" fmla="*/ 821752 w 3451040"/>
                <a:gd name="connsiteY862" fmla="*/ 184416 h 382890"/>
                <a:gd name="connsiteX863" fmla="*/ 824663 w 3451040"/>
                <a:gd name="connsiteY863" fmla="*/ 184839 h 382890"/>
                <a:gd name="connsiteX864" fmla="*/ 825351 w 3451040"/>
                <a:gd name="connsiteY864" fmla="*/ 188650 h 382890"/>
                <a:gd name="connsiteX865" fmla="*/ 826251 w 3451040"/>
                <a:gd name="connsiteY865" fmla="*/ 192461 h 382890"/>
                <a:gd name="connsiteX866" fmla="*/ 827733 w 3451040"/>
                <a:gd name="connsiteY866" fmla="*/ 194948 h 382890"/>
                <a:gd name="connsiteX867" fmla="*/ 829850 w 3451040"/>
                <a:gd name="connsiteY867" fmla="*/ 196536 h 382890"/>
                <a:gd name="connsiteX868" fmla="*/ 833660 w 3451040"/>
                <a:gd name="connsiteY868" fmla="*/ 196112 h 382890"/>
                <a:gd name="connsiteX869" fmla="*/ 838688 w 3451040"/>
                <a:gd name="connsiteY869" fmla="*/ 190608 h 382890"/>
                <a:gd name="connsiteX870" fmla="*/ 840805 w 3451040"/>
                <a:gd name="connsiteY870" fmla="*/ 183305 h 382890"/>
                <a:gd name="connsiteX871" fmla="*/ 841228 w 3451040"/>
                <a:gd name="connsiteY871" fmla="*/ 175895 h 382890"/>
                <a:gd name="connsiteX872" fmla="*/ 838106 w 3451040"/>
                <a:gd name="connsiteY872" fmla="*/ 169597 h 382890"/>
                <a:gd name="connsiteX873" fmla="*/ 591319 w 3451040"/>
                <a:gd name="connsiteY873" fmla="*/ 339697 h 382890"/>
                <a:gd name="connsiteX874" fmla="*/ 584121 w 3451040"/>
                <a:gd name="connsiteY874" fmla="*/ 350917 h 382890"/>
                <a:gd name="connsiteX875" fmla="*/ 584121 w 3451040"/>
                <a:gd name="connsiteY875" fmla="*/ 349594 h 382890"/>
                <a:gd name="connsiteX876" fmla="*/ 587720 w 3451040"/>
                <a:gd name="connsiteY876" fmla="*/ 226121 h 382890"/>
                <a:gd name="connsiteX877" fmla="*/ 605185 w 3451040"/>
                <a:gd name="connsiteY877" fmla="*/ 102912 h 382890"/>
                <a:gd name="connsiteX878" fmla="*/ 614182 w 3451040"/>
                <a:gd name="connsiteY878" fmla="*/ 102701 h 382890"/>
                <a:gd name="connsiteX879" fmla="*/ 623126 w 3451040"/>
                <a:gd name="connsiteY879" fmla="*/ 102489 h 382890"/>
                <a:gd name="connsiteX880" fmla="*/ 696004 w 3451040"/>
                <a:gd name="connsiteY880" fmla="*/ 116143 h 382890"/>
                <a:gd name="connsiteX881" fmla="*/ 703942 w 3451040"/>
                <a:gd name="connsiteY881" fmla="*/ 118843 h 382890"/>
                <a:gd name="connsiteX882" fmla="*/ 713045 w 3451040"/>
                <a:gd name="connsiteY882" fmla="*/ 118948 h 382890"/>
                <a:gd name="connsiteX883" fmla="*/ 717332 w 3451040"/>
                <a:gd name="connsiteY883" fmla="*/ 111221 h 382890"/>
                <a:gd name="connsiteX884" fmla="*/ 707224 w 3451040"/>
                <a:gd name="connsiteY884" fmla="*/ 92380 h 382890"/>
                <a:gd name="connsiteX885" fmla="*/ 693569 w 3451040"/>
                <a:gd name="connsiteY885" fmla="*/ 88358 h 382890"/>
                <a:gd name="connsiteX886" fmla="*/ 690658 w 3451040"/>
                <a:gd name="connsiteY886" fmla="*/ 87935 h 382890"/>
                <a:gd name="connsiteX887" fmla="*/ 669594 w 3451040"/>
                <a:gd name="connsiteY887" fmla="*/ 85447 h 382890"/>
                <a:gd name="connsiteX888" fmla="*/ 627678 w 3451040"/>
                <a:gd name="connsiteY888" fmla="*/ 83224 h 382890"/>
                <a:gd name="connsiteX889" fmla="*/ 609313 w 3451040"/>
                <a:gd name="connsiteY889" fmla="*/ 83013 h 382890"/>
                <a:gd name="connsiteX890" fmla="*/ 625032 w 3451040"/>
                <a:gd name="connsiteY890" fmla="*/ 17333 h 382890"/>
                <a:gd name="connsiteX891" fmla="*/ 625349 w 3451040"/>
                <a:gd name="connsiteY891" fmla="*/ 6113 h 382890"/>
                <a:gd name="connsiteX892" fmla="*/ 617834 w 3451040"/>
                <a:gd name="connsiteY892" fmla="*/ 80 h 382890"/>
                <a:gd name="connsiteX893" fmla="*/ 607990 w 3451040"/>
                <a:gd name="connsiteY893" fmla="*/ 1879 h 382890"/>
                <a:gd name="connsiteX894" fmla="*/ 602856 w 3451040"/>
                <a:gd name="connsiteY894" fmla="*/ 7172 h 382890"/>
                <a:gd name="connsiteX895" fmla="*/ 600634 w 3451040"/>
                <a:gd name="connsiteY895" fmla="*/ 11988 h 382890"/>
                <a:gd name="connsiteX896" fmla="*/ 600422 w 3451040"/>
                <a:gd name="connsiteY896" fmla="*/ 12676 h 382890"/>
                <a:gd name="connsiteX897" fmla="*/ 584492 w 3451040"/>
                <a:gd name="connsiteY897" fmla="*/ 67823 h 382890"/>
                <a:gd name="connsiteX898" fmla="*/ 580681 w 3451040"/>
                <a:gd name="connsiteY898" fmla="*/ 83277 h 382890"/>
                <a:gd name="connsiteX899" fmla="*/ 525534 w 3451040"/>
                <a:gd name="connsiteY899" fmla="*/ 87564 h 382890"/>
                <a:gd name="connsiteX900" fmla="*/ 522411 w 3451040"/>
                <a:gd name="connsiteY900" fmla="*/ 87988 h 382890"/>
                <a:gd name="connsiteX901" fmla="*/ 514790 w 3451040"/>
                <a:gd name="connsiteY901" fmla="*/ 89099 h 382890"/>
                <a:gd name="connsiteX902" fmla="*/ 507857 w 3451040"/>
                <a:gd name="connsiteY902" fmla="*/ 88199 h 382890"/>
                <a:gd name="connsiteX903" fmla="*/ 504946 w 3451040"/>
                <a:gd name="connsiteY903" fmla="*/ 86611 h 382890"/>
                <a:gd name="connsiteX904" fmla="*/ 501453 w 3451040"/>
                <a:gd name="connsiteY904" fmla="*/ 85606 h 382890"/>
                <a:gd name="connsiteX905" fmla="*/ 497537 w 3451040"/>
                <a:gd name="connsiteY905" fmla="*/ 88623 h 382890"/>
                <a:gd name="connsiteX906" fmla="*/ 494837 w 3451040"/>
                <a:gd name="connsiteY906" fmla="*/ 101430 h 382890"/>
                <a:gd name="connsiteX907" fmla="*/ 502141 w 3451040"/>
                <a:gd name="connsiteY907" fmla="*/ 112756 h 382890"/>
                <a:gd name="connsiteX908" fmla="*/ 514366 w 3451040"/>
                <a:gd name="connsiteY908" fmla="*/ 116673 h 382890"/>
                <a:gd name="connsiteX909" fmla="*/ 528921 w 3451040"/>
                <a:gd name="connsiteY909" fmla="*/ 112650 h 382890"/>
                <a:gd name="connsiteX910" fmla="*/ 538553 w 3451040"/>
                <a:gd name="connsiteY910" fmla="*/ 109528 h 382890"/>
                <a:gd name="connsiteX911" fmla="*/ 575547 w 3451040"/>
                <a:gd name="connsiteY911" fmla="*/ 104130 h 382890"/>
                <a:gd name="connsiteX912" fmla="*/ 562793 w 3451040"/>
                <a:gd name="connsiteY912" fmla="*/ 165575 h 382890"/>
                <a:gd name="connsiteX913" fmla="*/ 552684 w 3451040"/>
                <a:gd name="connsiteY913" fmla="*/ 256076 h 382890"/>
                <a:gd name="connsiteX914" fmla="*/ 551361 w 3451040"/>
                <a:gd name="connsiteY914" fmla="*/ 346312 h 382890"/>
                <a:gd name="connsiteX915" fmla="*/ 554748 w 3451040"/>
                <a:gd name="connsiteY915" fmla="*/ 365153 h 382890"/>
                <a:gd name="connsiteX916" fmla="*/ 564751 w 3451040"/>
                <a:gd name="connsiteY916" fmla="*/ 380184 h 382890"/>
                <a:gd name="connsiteX917" fmla="*/ 582798 w 3451040"/>
                <a:gd name="connsiteY917" fmla="*/ 376585 h 382890"/>
                <a:gd name="connsiteX918" fmla="*/ 592219 w 3451040"/>
                <a:gd name="connsiteY918" fmla="*/ 363566 h 382890"/>
                <a:gd name="connsiteX919" fmla="*/ 596029 w 3451040"/>
                <a:gd name="connsiteY919" fmla="*/ 347424 h 382890"/>
                <a:gd name="connsiteX920" fmla="*/ 595129 w 3451040"/>
                <a:gd name="connsiteY920" fmla="*/ 341919 h 382890"/>
                <a:gd name="connsiteX921" fmla="*/ 591531 w 3451040"/>
                <a:gd name="connsiteY921" fmla="*/ 339803 h 382890"/>
                <a:gd name="connsiteX922" fmla="*/ 267950 w 3451040"/>
                <a:gd name="connsiteY922" fmla="*/ 344407 h 382890"/>
                <a:gd name="connsiteX923" fmla="*/ 263451 w 3451040"/>
                <a:gd name="connsiteY923" fmla="*/ 265496 h 382890"/>
                <a:gd name="connsiteX924" fmla="*/ 292613 w 3451040"/>
                <a:gd name="connsiteY924" fmla="*/ 102489 h 382890"/>
                <a:gd name="connsiteX925" fmla="*/ 294624 w 3451040"/>
                <a:gd name="connsiteY925" fmla="*/ 94656 h 382890"/>
                <a:gd name="connsiteX926" fmla="*/ 299757 w 3451040"/>
                <a:gd name="connsiteY926" fmla="*/ 72692 h 382890"/>
                <a:gd name="connsiteX927" fmla="*/ 298858 w 3451040"/>
                <a:gd name="connsiteY927" fmla="*/ 51840 h 382890"/>
                <a:gd name="connsiteX928" fmla="*/ 290019 w 3451040"/>
                <a:gd name="connsiteY928" fmla="*/ 35804 h 382890"/>
                <a:gd name="connsiteX929" fmla="*/ 274195 w 3451040"/>
                <a:gd name="connsiteY929" fmla="*/ 28289 h 382890"/>
                <a:gd name="connsiteX930" fmla="*/ 239000 w 3451040"/>
                <a:gd name="connsiteY930" fmla="*/ 42208 h 382890"/>
                <a:gd name="connsiteX931" fmla="*/ 216348 w 3451040"/>
                <a:gd name="connsiteY931" fmla="*/ 74068 h 382890"/>
                <a:gd name="connsiteX932" fmla="*/ 188087 w 3451040"/>
                <a:gd name="connsiteY932" fmla="*/ 133291 h 382890"/>
                <a:gd name="connsiteX933" fmla="*/ 163424 w 3451040"/>
                <a:gd name="connsiteY933" fmla="*/ 194048 h 382890"/>
                <a:gd name="connsiteX934" fmla="*/ 164218 w 3451040"/>
                <a:gd name="connsiteY934" fmla="*/ 150121 h 382890"/>
                <a:gd name="connsiteX935" fmla="*/ 175755 w 3451040"/>
                <a:gd name="connsiteY935" fmla="*/ 75444 h 382890"/>
                <a:gd name="connsiteX936" fmla="*/ 170357 w 3451040"/>
                <a:gd name="connsiteY936" fmla="*/ 47871 h 382890"/>
                <a:gd name="connsiteX937" fmla="*/ 159137 w 3451040"/>
                <a:gd name="connsiteY937" fmla="*/ 37233 h 382890"/>
                <a:gd name="connsiteX938" fmla="*/ 141513 w 3451040"/>
                <a:gd name="connsiteY938" fmla="*/ 31411 h 382890"/>
                <a:gd name="connsiteX939" fmla="*/ 124789 w 3451040"/>
                <a:gd name="connsiteY939" fmla="*/ 38238 h 382890"/>
                <a:gd name="connsiteX940" fmla="*/ 87689 w 3451040"/>
                <a:gd name="connsiteY940" fmla="*/ 103177 h 382890"/>
                <a:gd name="connsiteX941" fmla="*/ 52811 w 3451040"/>
                <a:gd name="connsiteY941" fmla="*/ 201034 h 382890"/>
                <a:gd name="connsiteX942" fmla="*/ 57310 w 3451040"/>
                <a:gd name="connsiteY942" fmla="*/ 173884 h 382890"/>
                <a:gd name="connsiteX943" fmla="*/ 64243 w 3451040"/>
                <a:gd name="connsiteY943" fmla="*/ 135990 h 382890"/>
                <a:gd name="connsiteX944" fmla="*/ 71176 w 3451040"/>
                <a:gd name="connsiteY944" fmla="*/ 98308 h 382890"/>
                <a:gd name="connsiteX945" fmla="*/ 75675 w 3451040"/>
                <a:gd name="connsiteY945" fmla="*/ 71158 h 382890"/>
                <a:gd name="connsiteX946" fmla="*/ 76786 w 3451040"/>
                <a:gd name="connsiteY946" fmla="*/ 52899 h 382890"/>
                <a:gd name="connsiteX947" fmla="*/ 73664 w 3451040"/>
                <a:gd name="connsiteY947" fmla="*/ 35275 h 382890"/>
                <a:gd name="connsiteX948" fmla="*/ 56410 w 3451040"/>
                <a:gd name="connsiteY948" fmla="*/ 20244 h 382890"/>
                <a:gd name="connsiteX949" fmla="*/ 32171 w 3451040"/>
                <a:gd name="connsiteY949" fmla="*/ 15957 h 382890"/>
                <a:gd name="connsiteX950" fmla="*/ 22327 w 3451040"/>
                <a:gd name="connsiteY950" fmla="*/ 17757 h 382890"/>
                <a:gd name="connsiteX951" fmla="*/ 18940 w 3451040"/>
                <a:gd name="connsiteY951" fmla="*/ 21250 h 382890"/>
                <a:gd name="connsiteX952" fmla="*/ 18940 w 3451040"/>
                <a:gd name="connsiteY952" fmla="*/ 26066 h 382890"/>
                <a:gd name="connsiteX953" fmla="*/ 21745 w 3451040"/>
                <a:gd name="connsiteY953" fmla="*/ 28977 h 382890"/>
                <a:gd name="connsiteX954" fmla="*/ 25873 w 3451040"/>
                <a:gd name="connsiteY954" fmla="*/ 30564 h 382890"/>
                <a:gd name="connsiteX955" fmla="*/ 32171 w 3451040"/>
                <a:gd name="connsiteY955" fmla="*/ 33475 h 382890"/>
                <a:gd name="connsiteX956" fmla="*/ 34500 w 3451040"/>
                <a:gd name="connsiteY956" fmla="*/ 39297 h 382890"/>
                <a:gd name="connsiteX957" fmla="*/ 33917 w 3451040"/>
                <a:gd name="connsiteY957" fmla="*/ 46018 h 382890"/>
                <a:gd name="connsiteX958" fmla="*/ 26984 w 3451040"/>
                <a:gd name="connsiteY958" fmla="*/ 81002 h 382890"/>
                <a:gd name="connsiteX959" fmla="*/ 7243 w 3451040"/>
                <a:gd name="connsiteY959" fmla="*/ 190079 h 382890"/>
                <a:gd name="connsiteX960" fmla="*/ 522 w 3451040"/>
                <a:gd name="connsiteY960" fmla="*/ 300744 h 382890"/>
                <a:gd name="connsiteX961" fmla="*/ 3221 w 3451040"/>
                <a:gd name="connsiteY961" fmla="*/ 313076 h 382890"/>
                <a:gd name="connsiteX962" fmla="*/ 10419 w 3451040"/>
                <a:gd name="connsiteY962" fmla="*/ 322920 h 382890"/>
                <a:gd name="connsiteX963" fmla="*/ 24550 w 3451040"/>
                <a:gd name="connsiteY963" fmla="*/ 325248 h 382890"/>
                <a:gd name="connsiteX964" fmla="*/ 37781 w 3451040"/>
                <a:gd name="connsiteY964" fmla="*/ 317945 h 382890"/>
                <a:gd name="connsiteX965" fmla="*/ 45720 w 3451040"/>
                <a:gd name="connsiteY965" fmla="*/ 305296 h 382890"/>
                <a:gd name="connsiteX966" fmla="*/ 50747 w 3451040"/>
                <a:gd name="connsiteY966" fmla="*/ 291059 h 382890"/>
                <a:gd name="connsiteX967" fmla="*/ 71388 w 3451040"/>
                <a:gd name="connsiteY967" fmla="*/ 228926 h 382890"/>
                <a:gd name="connsiteX968" fmla="*/ 87742 w 3451040"/>
                <a:gd name="connsiteY968" fmla="*/ 180711 h 382890"/>
                <a:gd name="connsiteX969" fmla="*/ 112193 w 3451040"/>
                <a:gd name="connsiteY969" fmla="*/ 115455 h 382890"/>
                <a:gd name="connsiteX970" fmla="*/ 115104 w 3451040"/>
                <a:gd name="connsiteY970" fmla="*/ 108734 h 382890"/>
                <a:gd name="connsiteX971" fmla="*/ 125530 w 3451040"/>
                <a:gd name="connsiteY971" fmla="*/ 84759 h 382890"/>
                <a:gd name="connsiteX972" fmla="*/ 139555 w 3451040"/>
                <a:gd name="connsiteY972" fmla="*/ 66606 h 382890"/>
                <a:gd name="connsiteX973" fmla="*/ 143842 w 3451040"/>
                <a:gd name="connsiteY973" fmla="*/ 65495 h 382890"/>
                <a:gd name="connsiteX974" fmla="*/ 138020 w 3451040"/>
                <a:gd name="connsiteY974" fmla="*/ 93280 h 382890"/>
                <a:gd name="connsiteX975" fmla="*/ 136432 w 3451040"/>
                <a:gd name="connsiteY975" fmla="*/ 98414 h 382890"/>
                <a:gd name="connsiteX976" fmla="*/ 126324 w 3451040"/>
                <a:gd name="connsiteY976" fmla="*/ 203575 h 382890"/>
                <a:gd name="connsiteX977" fmla="*/ 135744 w 3451040"/>
                <a:gd name="connsiteY977" fmla="*/ 230249 h 382890"/>
                <a:gd name="connsiteX978" fmla="*/ 146964 w 3451040"/>
                <a:gd name="connsiteY978" fmla="*/ 238981 h 382890"/>
                <a:gd name="connsiteX979" fmla="*/ 160883 w 3451040"/>
                <a:gd name="connsiteY979" fmla="*/ 240304 h 382890"/>
                <a:gd name="connsiteX980" fmla="*/ 175120 w 3451040"/>
                <a:gd name="connsiteY980" fmla="*/ 228661 h 382890"/>
                <a:gd name="connsiteX981" fmla="*/ 182635 w 3451040"/>
                <a:gd name="connsiteY981" fmla="*/ 211196 h 382890"/>
                <a:gd name="connsiteX982" fmla="*/ 183323 w 3451040"/>
                <a:gd name="connsiteY982" fmla="*/ 209185 h 382890"/>
                <a:gd name="connsiteX983" fmla="*/ 203488 w 3451040"/>
                <a:gd name="connsiteY983" fmla="*/ 157160 h 382890"/>
                <a:gd name="connsiteX984" fmla="*/ 256836 w 3451040"/>
                <a:gd name="connsiteY984" fmla="*/ 59832 h 382890"/>
                <a:gd name="connsiteX985" fmla="*/ 254348 w 3451040"/>
                <a:gd name="connsiteY985" fmla="*/ 77773 h 382890"/>
                <a:gd name="connsiteX986" fmla="*/ 253448 w 3451040"/>
                <a:gd name="connsiteY986" fmla="*/ 81584 h 382890"/>
                <a:gd name="connsiteX987" fmla="*/ 225081 w 3451040"/>
                <a:gd name="connsiteY987" fmla="*/ 226332 h 382890"/>
                <a:gd name="connsiteX988" fmla="*/ 229474 w 3451040"/>
                <a:gd name="connsiteY988" fmla="*/ 321967 h 382890"/>
                <a:gd name="connsiteX989" fmla="*/ 241382 w 3451040"/>
                <a:gd name="connsiteY989" fmla="*/ 344619 h 382890"/>
                <a:gd name="connsiteX990" fmla="*/ 260646 w 3451040"/>
                <a:gd name="connsiteY990" fmla="*/ 356050 h 382890"/>
                <a:gd name="connsiteX991" fmla="*/ 265462 w 3451040"/>
                <a:gd name="connsiteY991" fmla="*/ 356156 h 382890"/>
                <a:gd name="connsiteX992" fmla="*/ 269379 w 3451040"/>
                <a:gd name="connsiteY992" fmla="*/ 354039 h 382890"/>
                <a:gd name="connsiteX993" fmla="*/ 269802 w 3451040"/>
                <a:gd name="connsiteY993" fmla="*/ 349223 h 382890"/>
                <a:gd name="connsiteX994" fmla="*/ 267791 w 3451040"/>
                <a:gd name="connsiteY994" fmla="*/ 344407 h 382890"/>
                <a:gd name="connsiteX995" fmla="*/ 306479 w 3451040"/>
                <a:gd name="connsiteY995" fmla="*/ 254012 h 382890"/>
                <a:gd name="connsiteX996" fmla="*/ 306479 w 3451040"/>
                <a:gd name="connsiteY996" fmla="*/ 253853 h 382890"/>
                <a:gd name="connsiteX997" fmla="*/ 306638 w 3451040"/>
                <a:gd name="connsiteY997" fmla="*/ 254223 h 382890"/>
                <a:gd name="connsiteX998" fmla="*/ 306426 w 3451040"/>
                <a:gd name="connsiteY998" fmla="*/ 254012 h 382890"/>
                <a:gd name="connsiteX999" fmla="*/ 551149 w 3451040"/>
                <a:gd name="connsiteY999" fmla="*/ 162770 h 382890"/>
                <a:gd name="connsiteX1000" fmla="*/ 540405 w 3451040"/>
                <a:gd name="connsiteY1000" fmla="*/ 147739 h 382890"/>
                <a:gd name="connsiteX1001" fmla="*/ 526963 w 3451040"/>
                <a:gd name="connsiteY1001" fmla="*/ 136731 h 382890"/>
                <a:gd name="connsiteX1002" fmla="*/ 519765 w 3451040"/>
                <a:gd name="connsiteY1002" fmla="*/ 133820 h 382890"/>
                <a:gd name="connsiteX1003" fmla="*/ 486369 w 3451040"/>
                <a:gd name="connsiteY1003" fmla="*/ 147633 h 382890"/>
                <a:gd name="connsiteX1004" fmla="*/ 459219 w 3451040"/>
                <a:gd name="connsiteY1004" fmla="*/ 174678 h 382890"/>
                <a:gd name="connsiteX1005" fmla="*/ 444771 w 3451040"/>
                <a:gd name="connsiteY1005" fmla="*/ 217282 h 382890"/>
                <a:gd name="connsiteX1006" fmla="*/ 445353 w 3451040"/>
                <a:gd name="connsiteY1006" fmla="*/ 222522 h 382890"/>
                <a:gd name="connsiteX1007" fmla="*/ 414074 w 3451040"/>
                <a:gd name="connsiteY1007" fmla="*/ 274705 h 382890"/>
                <a:gd name="connsiteX1008" fmla="*/ 379674 w 3451040"/>
                <a:gd name="connsiteY1008" fmla="*/ 296034 h 382890"/>
                <a:gd name="connsiteX1009" fmla="*/ 374646 w 3451040"/>
                <a:gd name="connsiteY1009" fmla="*/ 277669 h 382890"/>
                <a:gd name="connsiteX1010" fmla="*/ 383378 w 3451040"/>
                <a:gd name="connsiteY1010" fmla="*/ 240357 h 382890"/>
                <a:gd name="connsiteX1011" fmla="*/ 396027 w 3451040"/>
                <a:gd name="connsiteY1011" fmla="*/ 205956 h 382890"/>
                <a:gd name="connsiteX1012" fmla="*/ 396927 w 3451040"/>
                <a:gd name="connsiteY1012" fmla="*/ 203469 h 382890"/>
                <a:gd name="connsiteX1013" fmla="*/ 399626 w 3451040"/>
                <a:gd name="connsiteY1013" fmla="*/ 197435 h 382890"/>
                <a:gd name="connsiteX1014" fmla="*/ 400949 w 3451040"/>
                <a:gd name="connsiteY1014" fmla="*/ 192037 h 382890"/>
                <a:gd name="connsiteX1015" fmla="*/ 401849 w 3451040"/>
                <a:gd name="connsiteY1015" fmla="*/ 183940 h 382890"/>
                <a:gd name="connsiteX1016" fmla="*/ 396133 w 3451040"/>
                <a:gd name="connsiteY1016" fmla="*/ 167004 h 382890"/>
                <a:gd name="connsiteX1017" fmla="*/ 381896 w 3451040"/>
                <a:gd name="connsiteY1017" fmla="*/ 162399 h 382890"/>
                <a:gd name="connsiteX1018" fmla="*/ 378668 w 3451040"/>
                <a:gd name="connsiteY1018" fmla="*/ 164993 h 382890"/>
                <a:gd name="connsiteX1019" fmla="*/ 375281 w 3451040"/>
                <a:gd name="connsiteY1019" fmla="*/ 168803 h 382890"/>
                <a:gd name="connsiteX1020" fmla="*/ 373587 w 3451040"/>
                <a:gd name="connsiteY1020" fmla="*/ 171132 h 382890"/>
                <a:gd name="connsiteX1021" fmla="*/ 355646 w 3451040"/>
                <a:gd name="connsiteY1021" fmla="*/ 195001 h 382890"/>
                <a:gd name="connsiteX1022" fmla="*/ 329607 w 3451040"/>
                <a:gd name="connsiteY1022" fmla="*/ 227285 h 382890"/>
                <a:gd name="connsiteX1023" fmla="*/ 306638 w 3451040"/>
                <a:gd name="connsiteY1023" fmla="*/ 253747 h 382890"/>
                <a:gd name="connsiteX1024" fmla="*/ 337016 w 3451040"/>
                <a:gd name="connsiteY1024" fmla="*/ 201193 h 382890"/>
                <a:gd name="connsiteX1025" fmla="*/ 342044 w 3451040"/>
                <a:gd name="connsiteY1025" fmla="*/ 197065 h 382890"/>
                <a:gd name="connsiteX1026" fmla="*/ 348183 w 3451040"/>
                <a:gd name="connsiteY1026" fmla="*/ 196059 h 382890"/>
                <a:gd name="connsiteX1027" fmla="*/ 352894 w 3451040"/>
                <a:gd name="connsiteY1027" fmla="*/ 193731 h 382890"/>
                <a:gd name="connsiteX1028" fmla="*/ 352206 w 3451040"/>
                <a:gd name="connsiteY1028" fmla="*/ 186903 h 382890"/>
                <a:gd name="connsiteX1029" fmla="*/ 344267 w 3451040"/>
                <a:gd name="connsiteY1029" fmla="*/ 179177 h 382890"/>
                <a:gd name="connsiteX1030" fmla="*/ 331459 w 3451040"/>
                <a:gd name="connsiteY1030" fmla="*/ 175260 h 382890"/>
                <a:gd name="connsiteX1031" fmla="*/ 318334 w 3451040"/>
                <a:gd name="connsiteY1031" fmla="*/ 179970 h 382890"/>
                <a:gd name="connsiteX1032" fmla="*/ 290972 w 3451040"/>
                <a:gd name="connsiteY1032" fmla="*/ 218447 h 382890"/>
                <a:gd name="connsiteX1033" fmla="*/ 280652 w 3451040"/>
                <a:gd name="connsiteY1033" fmla="*/ 267878 h 382890"/>
                <a:gd name="connsiteX1034" fmla="*/ 285362 w 3451040"/>
                <a:gd name="connsiteY1034" fmla="*/ 286402 h 382890"/>
                <a:gd name="connsiteX1035" fmla="*/ 299281 w 3451040"/>
                <a:gd name="connsiteY1035" fmla="*/ 295716 h 382890"/>
                <a:gd name="connsiteX1036" fmla="*/ 307590 w 3451040"/>
                <a:gd name="connsiteY1036" fmla="*/ 293017 h 382890"/>
                <a:gd name="connsiteX1037" fmla="*/ 313888 w 3451040"/>
                <a:gd name="connsiteY1037" fmla="*/ 285819 h 382890"/>
                <a:gd name="connsiteX1038" fmla="*/ 339133 w 3451040"/>
                <a:gd name="connsiteY1038" fmla="*/ 245809 h 382890"/>
                <a:gd name="connsiteX1039" fmla="*/ 346437 w 3451040"/>
                <a:gd name="connsiteY1039" fmla="*/ 234694 h 382890"/>
                <a:gd name="connsiteX1040" fmla="*/ 342309 w 3451040"/>
                <a:gd name="connsiteY1040" fmla="*/ 271371 h 382890"/>
                <a:gd name="connsiteX1041" fmla="*/ 345802 w 3451040"/>
                <a:gd name="connsiteY1041" fmla="*/ 298151 h 382890"/>
                <a:gd name="connsiteX1042" fmla="*/ 374275 w 3451040"/>
                <a:gd name="connsiteY1042" fmla="*/ 318580 h 382890"/>
                <a:gd name="connsiteX1043" fmla="*/ 414551 w 3451040"/>
                <a:gd name="connsiteY1043" fmla="*/ 296034 h 382890"/>
                <a:gd name="connsiteX1044" fmla="*/ 451598 w 3451040"/>
                <a:gd name="connsiteY1044" fmla="*/ 235382 h 382890"/>
                <a:gd name="connsiteX1045" fmla="*/ 471180 w 3451040"/>
                <a:gd name="connsiteY1045" fmla="*/ 248825 h 382890"/>
                <a:gd name="connsiteX1046" fmla="*/ 502776 w 3451040"/>
                <a:gd name="connsiteY1046" fmla="*/ 257558 h 382890"/>
                <a:gd name="connsiteX1047" fmla="*/ 504999 w 3451040"/>
                <a:gd name="connsiteY1047" fmla="*/ 257875 h 382890"/>
                <a:gd name="connsiteX1048" fmla="*/ 507222 w 3451040"/>
                <a:gd name="connsiteY1048" fmla="*/ 258987 h 382890"/>
                <a:gd name="connsiteX1049" fmla="*/ 507910 w 3451040"/>
                <a:gd name="connsiteY1049" fmla="*/ 261368 h 382890"/>
                <a:gd name="connsiteX1050" fmla="*/ 507222 w 3451040"/>
                <a:gd name="connsiteY1050" fmla="*/ 262480 h 382890"/>
                <a:gd name="connsiteX1051" fmla="*/ 506322 w 3451040"/>
                <a:gd name="connsiteY1051" fmla="*/ 263379 h 382890"/>
                <a:gd name="connsiteX1052" fmla="*/ 461230 w 3451040"/>
                <a:gd name="connsiteY1052" fmla="*/ 285555 h 382890"/>
                <a:gd name="connsiteX1053" fmla="*/ 456520 w 3451040"/>
                <a:gd name="connsiteY1053" fmla="*/ 285978 h 382890"/>
                <a:gd name="connsiteX1054" fmla="*/ 452233 w 3451040"/>
                <a:gd name="connsiteY1054" fmla="*/ 284179 h 382890"/>
                <a:gd name="connsiteX1055" fmla="*/ 450434 w 3451040"/>
                <a:gd name="connsiteY1055" fmla="*/ 279945 h 382890"/>
                <a:gd name="connsiteX1056" fmla="*/ 452921 w 3451040"/>
                <a:gd name="connsiteY1056" fmla="*/ 272324 h 382890"/>
                <a:gd name="connsiteX1057" fmla="*/ 454032 w 3451040"/>
                <a:gd name="connsiteY1057" fmla="*/ 271212 h 382890"/>
                <a:gd name="connsiteX1058" fmla="*/ 455620 w 3451040"/>
                <a:gd name="connsiteY1058" fmla="*/ 269413 h 382890"/>
                <a:gd name="connsiteX1059" fmla="*/ 456520 w 3451040"/>
                <a:gd name="connsiteY1059" fmla="*/ 267402 h 382890"/>
                <a:gd name="connsiteX1060" fmla="*/ 456308 w 3451040"/>
                <a:gd name="connsiteY1060" fmla="*/ 265391 h 382890"/>
                <a:gd name="connsiteX1061" fmla="*/ 454191 w 3451040"/>
                <a:gd name="connsiteY1061" fmla="*/ 263803 h 382890"/>
                <a:gd name="connsiteX1062" fmla="*/ 451386 w 3451040"/>
                <a:gd name="connsiteY1062" fmla="*/ 264226 h 382890"/>
                <a:gd name="connsiteX1063" fmla="*/ 442865 w 3451040"/>
                <a:gd name="connsiteY1063" fmla="*/ 274970 h 382890"/>
                <a:gd name="connsiteX1064" fmla="*/ 444453 w 3451040"/>
                <a:gd name="connsiteY1064" fmla="*/ 289313 h 382890"/>
                <a:gd name="connsiteX1065" fmla="*/ 453397 w 3451040"/>
                <a:gd name="connsiteY1065" fmla="*/ 304131 h 382890"/>
                <a:gd name="connsiteX1066" fmla="*/ 484993 w 3451040"/>
                <a:gd name="connsiteY1066" fmla="*/ 310747 h 382890"/>
                <a:gd name="connsiteX1067" fmla="*/ 517066 w 3451040"/>
                <a:gd name="connsiteY1067" fmla="*/ 299209 h 382890"/>
                <a:gd name="connsiteX1068" fmla="*/ 527598 w 3451040"/>
                <a:gd name="connsiteY1068" fmla="*/ 291906 h 382890"/>
                <a:gd name="connsiteX1069" fmla="*/ 534319 w 3451040"/>
                <a:gd name="connsiteY1069" fmla="*/ 281480 h 382890"/>
                <a:gd name="connsiteX1070" fmla="*/ 535007 w 3451040"/>
                <a:gd name="connsiteY1070" fmla="*/ 274970 h 382890"/>
                <a:gd name="connsiteX1071" fmla="*/ 530879 w 3451040"/>
                <a:gd name="connsiteY1071" fmla="*/ 259145 h 382890"/>
                <a:gd name="connsiteX1072" fmla="*/ 517754 w 3451040"/>
                <a:gd name="connsiteY1072" fmla="*/ 247608 h 382890"/>
                <a:gd name="connsiteX1073" fmla="*/ 501400 w 3451040"/>
                <a:gd name="connsiteY1073" fmla="*/ 241310 h 382890"/>
                <a:gd name="connsiteX1074" fmla="*/ 482559 w 3451040"/>
                <a:gd name="connsiteY1074" fmla="*/ 233212 h 382890"/>
                <a:gd name="connsiteX1075" fmla="*/ 478642 w 3451040"/>
                <a:gd name="connsiteY1075" fmla="*/ 218764 h 382890"/>
                <a:gd name="connsiteX1076" fmla="*/ 485470 w 3451040"/>
                <a:gd name="connsiteY1076" fmla="*/ 199711 h 382890"/>
                <a:gd name="connsiteX1077" fmla="*/ 495790 w 3451040"/>
                <a:gd name="connsiteY1077" fmla="*/ 184998 h 382890"/>
                <a:gd name="connsiteX1078" fmla="*/ 517754 w 3451040"/>
                <a:gd name="connsiteY1078" fmla="*/ 169438 h 382890"/>
                <a:gd name="connsiteX1079" fmla="*/ 533896 w 3451040"/>
                <a:gd name="connsiteY1079" fmla="*/ 166845 h 382890"/>
                <a:gd name="connsiteX1080" fmla="*/ 535378 w 3451040"/>
                <a:gd name="connsiteY1080" fmla="*/ 169544 h 382890"/>
                <a:gd name="connsiteX1081" fmla="*/ 535272 w 3451040"/>
                <a:gd name="connsiteY1081" fmla="*/ 172931 h 382890"/>
                <a:gd name="connsiteX1082" fmla="*/ 535166 w 3451040"/>
                <a:gd name="connsiteY1082" fmla="*/ 176954 h 382890"/>
                <a:gd name="connsiteX1083" fmla="*/ 537971 w 3451040"/>
                <a:gd name="connsiteY1083" fmla="*/ 179653 h 382890"/>
                <a:gd name="connsiteX1084" fmla="*/ 544375 w 3451040"/>
                <a:gd name="connsiteY1084" fmla="*/ 180076 h 382890"/>
                <a:gd name="connsiteX1085" fmla="*/ 549879 w 3451040"/>
                <a:gd name="connsiteY1085" fmla="*/ 176954 h 382890"/>
                <a:gd name="connsiteX1086" fmla="*/ 552366 w 3451040"/>
                <a:gd name="connsiteY1086" fmla="*/ 170021 h 382890"/>
                <a:gd name="connsiteX1087" fmla="*/ 551255 w 3451040"/>
                <a:gd name="connsiteY1087" fmla="*/ 162823 h 382890"/>
                <a:gd name="connsiteX1088" fmla="*/ 2735557 w 3451040"/>
                <a:gd name="connsiteY1088" fmla="*/ 117678 h 382890"/>
                <a:gd name="connsiteX1089" fmla="*/ 2732752 w 3451040"/>
                <a:gd name="connsiteY1089" fmla="*/ 121277 h 382890"/>
                <a:gd name="connsiteX1090" fmla="*/ 2724231 w 3451040"/>
                <a:gd name="connsiteY1090" fmla="*/ 146840 h 382890"/>
                <a:gd name="connsiteX1091" fmla="*/ 2723543 w 3451040"/>
                <a:gd name="connsiteY1091" fmla="*/ 151973 h 382890"/>
                <a:gd name="connsiteX1092" fmla="*/ 2723331 w 3451040"/>
                <a:gd name="connsiteY1092" fmla="*/ 154672 h 382890"/>
                <a:gd name="connsiteX1093" fmla="*/ 2723331 w 3451040"/>
                <a:gd name="connsiteY1093" fmla="*/ 156472 h 382890"/>
                <a:gd name="connsiteX1094" fmla="*/ 2724019 w 3451040"/>
                <a:gd name="connsiteY1094" fmla="*/ 160494 h 382890"/>
                <a:gd name="connsiteX1095" fmla="*/ 2729418 w 3451040"/>
                <a:gd name="connsiteY1095" fmla="*/ 165787 h 382890"/>
                <a:gd name="connsiteX1096" fmla="*/ 2736615 w 3451040"/>
                <a:gd name="connsiteY1096" fmla="*/ 165469 h 382890"/>
                <a:gd name="connsiteX1097" fmla="*/ 2737939 w 3451040"/>
                <a:gd name="connsiteY1097" fmla="*/ 164146 h 382890"/>
                <a:gd name="connsiteX1098" fmla="*/ 2739950 w 3451040"/>
                <a:gd name="connsiteY1098" fmla="*/ 162558 h 382890"/>
                <a:gd name="connsiteX1099" fmla="*/ 2750588 w 3451040"/>
                <a:gd name="connsiteY1099" fmla="*/ 155043 h 382890"/>
                <a:gd name="connsiteX1100" fmla="*/ 2758314 w 3451040"/>
                <a:gd name="connsiteY1100" fmla="*/ 143294 h 382890"/>
                <a:gd name="connsiteX1101" fmla="*/ 2758526 w 3451040"/>
                <a:gd name="connsiteY1101" fmla="*/ 133873 h 382890"/>
                <a:gd name="connsiteX1102" fmla="*/ 2739685 w 3451040"/>
                <a:gd name="connsiteY1102" fmla="*/ 117519 h 382890"/>
                <a:gd name="connsiteX1103" fmla="*/ 2735557 w 3451040"/>
                <a:gd name="connsiteY1103" fmla="*/ 117731 h 382890"/>
                <a:gd name="connsiteX1104" fmla="*/ 1034350 w 3451040"/>
                <a:gd name="connsiteY1104" fmla="*/ 329112 h 382890"/>
                <a:gd name="connsiteX1105" fmla="*/ 1076743 w 3451040"/>
                <a:gd name="connsiteY1105" fmla="*/ 61790 h 382890"/>
                <a:gd name="connsiteX1106" fmla="*/ 1077854 w 3451040"/>
                <a:gd name="connsiteY1106" fmla="*/ 57291 h 382890"/>
                <a:gd name="connsiteX1107" fmla="*/ 1081241 w 3451040"/>
                <a:gd name="connsiteY1107" fmla="*/ 46177 h 382890"/>
                <a:gd name="connsiteX1108" fmla="*/ 1086163 w 3451040"/>
                <a:gd name="connsiteY1108" fmla="*/ 39985 h 382890"/>
                <a:gd name="connsiteX1109" fmla="*/ 1139300 w 3451040"/>
                <a:gd name="connsiteY1109" fmla="*/ 43108 h 382890"/>
                <a:gd name="connsiteX1110" fmla="*/ 1152954 w 3451040"/>
                <a:gd name="connsiteY1110" fmla="*/ 47606 h 382890"/>
                <a:gd name="connsiteX1111" fmla="*/ 1171478 w 3451040"/>
                <a:gd name="connsiteY1111" fmla="*/ 53216 h 382890"/>
                <a:gd name="connsiteX1112" fmla="*/ 1190001 w 3451040"/>
                <a:gd name="connsiteY1112" fmla="*/ 54328 h 382890"/>
                <a:gd name="connsiteX1113" fmla="*/ 1201221 w 3451040"/>
                <a:gd name="connsiteY1113" fmla="*/ 47606 h 382890"/>
                <a:gd name="connsiteX1114" fmla="*/ 1205350 w 3451040"/>
                <a:gd name="connsiteY1114" fmla="*/ 35963 h 382890"/>
                <a:gd name="connsiteX1115" fmla="*/ 1195823 w 3451040"/>
                <a:gd name="connsiteY1115" fmla="*/ 26754 h 382890"/>
                <a:gd name="connsiteX1116" fmla="*/ 1153325 w 3451040"/>
                <a:gd name="connsiteY1116" fmla="*/ 20932 h 382890"/>
                <a:gd name="connsiteX1117" fmla="*/ 1083464 w 3451040"/>
                <a:gd name="connsiteY1117" fmla="*/ 21832 h 382890"/>
                <a:gd name="connsiteX1118" fmla="*/ 1076161 w 3451040"/>
                <a:gd name="connsiteY1118" fmla="*/ 5902 h 382890"/>
                <a:gd name="connsiteX1119" fmla="*/ 1059436 w 3451040"/>
                <a:gd name="connsiteY1119" fmla="*/ 3890 h 382890"/>
                <a:gd name="connsiteX1120" fmla="*/ 1040172 w 3451040"/>
                <a:gd name="connsiteY1120" fmla="*/ 26542 h 382890"/>
                <a:gd name="connsiteX1121" fmla="*/ 941732 w 3451040"/>
                <a:gd name="connsiteY1121" fmla="*/ 49882 h 382890"/>
                <a:gd name="connsiteX1122" fmla="*/ 940409 w 3451040"/>
                <a:gd name="connsiteY1122" fmla="*/ 50305 h 382890"/>
                <a:gd name="connsiteX1123" fmla="*/ 926755 w 3451040"/>
                <a:gd name="connsiteY1123" fmla="*/ 54222 h 382890"/>
                <a:gd name="connsiteX1124" fmla="*/ 912835 w 3451040"/>
                <a:gd name="connsiteY1124" fmla="*/ 54804 h 382890"/>
                <a:gd name="connsiteX1125" fmla="*/ 905426 w 3451040"/>
                <a:gd name="connsiteY1125" fmla="*/ 55016 h 382890"/>
                <a:gd name="connsiteX1126" fmla="*/ 897805 w 3451040"/>
                <a:gd name="connsiteY1126" fmla="*/ 61737 h 382890"/>
                <a:gd name="connsiteX1127" fmla="*/ 896217 w 3451040"/>
                <a:gd name="connsiteY1127" fmla="*/ 75550 h 382890"/>
                <a:gd name="connsiteX1128" fmla="*/ 901351 w 3451040"/>
                <a:gd name="connsiteY1128" fmla="*/ 86664 h 382890"/>
                <a:gd name="connsiteX1129" fmla="*/ 929613 w 3451040"/>
                <a:gd name="connsiteY1129" fmla="*/ 85765 h 382890"/>
                <a:gd name="connsiteX1130" fmla="*/ 974334 w 3451040"/>
                <a:gd name="connsiteY1130" fmla="*/ 63589 h 382890"/>
                <a:gd name="connsiteX1131" fmla="*/ 1026464 w 3451040"/>
                <a:gd name="connsiteY1131" fmla="*/ 50146 h 382890"/>
                <a:gd name="connsiteX1132" fmla="*/ 1026676 w 3451040"/>
                <a:gd name="connsiteY1132" fmla="*/ 50146 h 382890"/>
                <a:gd name="connsiteX1133" fmla="*/ 1029164 w 3451040"/>
                <a:gd name="connsiteY1133" fmla="*/ 49935 h 382890"/>
                <a:gd name="connsiteX1134" fmla="*/ 1031651 w 3451040"/>
                <a:gd name="connsiteY1134" fmla="*/ 50729 h 382890"/>
                <a:gd name="connsiteX1135" fmla="*/ 1032974 w 3451040"/>
                <a:gd name="connsiteY1135" fmla="*/ 53745 h 382890"/>
                <a:gd name="connsiteX1136" fmla="*/ 1031175 w 3451040"/>
                <a:gd name="connsiteY1136" fmla="*/ 63854 h 382890"/>
                <a:gd name="connsiteX1137" fmla="*/ 1007094 w 3451040"/>
                <a:gd name="connsiteY1137" fmla="*/ 210084 h 382890"/>
                <a:gd name="connsiteX1138" fmla="*/ 1009899 w 3451040"/>
                <a:gd name="connsiteY1138" fmla="*/ 342396 h 382890"/>
                <a:gd name="connsiteX1139" fmla="*/ 1016621 w 3451040"/>
                <a:gd name="connsiteY1139" fmla="*/ 352716 h 382890"/>
                <a:gd name="connsiteX1140" fmla="*/ 1027946 w 3451040"/>
                <a:gd name="connsiteY1140" fmla="*/ 356527 h 382890"/>
                <a:gd name="connsiteX1141" fmla="*/ 1035673 w 3451040"/>
                <a:gd name="connsiteY1141" fmla="*/ 346206 h 382890"/>
                <a:gd name="connsiteX1142" fmla="*/ 1035250 w 3451040"/>
                <a:gd name="connsiteY1142" fmla="*/ 335886 h 382890"/>
                <a:gd name="connsiteX1143" fmla="*/ 1034350 w 3451040"/>
                <a:gd name="connsiteY1143" fmla="*/ 329165 h 38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Lst>
              <a:rect l="l" t="t" r="r" b="b"/>
              <a:pathLst>
                <a:path w="3451040" h="382890">
                  <a:moveTo>
                    <a:pt x="2318988" y="254012"/>
                  </a:moveTo>
                  <a:cubicBezTo>
                    <a:pt x="2318988" y="254012"/>
                    <a:pt x="2318988" y="253906"/>
                    <a:pt x="2318988" y="253853"/>
                  </a:cubicBezTo>
                  <a:lnTo>
                    <a:pt x="2319147" y="254223"/>
                  </a:lnTo>
                  <a:lnTo>
                    <a:pt x="2318935" y="254012"/>
                  </a:lnTo>
                  <a:close/>
                  <a:moveTo>
                    <a:pt x="2539895" y="184734"/>
                  </a:moveTo>
                  <a:cubicBezTo>
                    <a:pt x="2540318" y="185792"/>
                    <a:pt x="2540583" y="187062"/>
                    <a:pt x="2540583" y="188544"/>
                  </a:cubicBezTo>
                  <a:cubicBezTo>
                    <a:pt x="2540742" y="190185"/>
                    <a:pt x="2541006" y="191455"/>
                    <a:pt x="2541483" y="192355"/>
                  </a:cubicBezTo>
                  <a:cubicBezTo>
                    <a:pt x="2541906" y="193254"/>
                    <a:pt x="2542435" y="194101"/>
                    <a:pt x="2542964" y="194842"/>
                  </a:cubicBezTo>
                  <a:cubicBezTo>
                    <a:pt x="2543494" y="195583"/>
                    <a:pt x="2544182" y="196112"/>
                    <a:pt x="2545082" y="196430"/>
                  </a:cubicBezTo>
                  <a:cubicBezTo>
                    <a:pt x="2546405" y="196853"/>
                    <a:pt x="2547675" y="196747"/>
                    <a:pt x="2548892" y="196007"/>
                  </a:cubicBezTo>
                  <a:cubicBezTo>
                    <a:pt x="2551115" y="194789"/>
                    <a:pt x="2552809" y="192990"/>
                    <a:pt x="2553920" y="190502"/>
                  </a:cubicBezTo>
                  <a:cubicBezTo>
                    <a:pt x="2555031" y="188015"/>
                    <a:pt x="2555772" y="185633"/>
                    <a:pt x="2556037" y="183199"/>
                  </a:cubicBezTo>
                  <a:cubicBezTo>
                    <a:pt x="2556619" y="180658"/>
                    <a:pt x="2556778" y="178171"/>
                    <a:pt x="2556460" y="175789"/>
                  </a:cubicBezTo>
                  <a:cubicBezTo>
                    <a:pt x="2556143" y="173408"/>
                    <a:pt x="2555137" y="171291"/>
                    <a:pt x="2553338" y="169491"/>
                  </a:cubicBezTo>
                  <a:cubicBezTo>
                    <a:pt x="2549898" y="166369"/>
                    <a:pt x="2545929" y="164940"/>
                    <a:pt x="2541430" y="165257"/>
                  </a:cubicBezTo>
                  <a:cubicBezTo>
                    <a:pt x="2531268" y="167374"/>
                    <a:pt x="2522748" y="172667"/>
                    <a:pt x="2515867" y="181188"/>
                  </a:cubicBezTo>
                  <a:cubicBezTo>
                    <a:pt x="2513909" y="183305"/>
                    <a:pt x="2511263" y="186533"/>
                    <a:pt x="2507928" y="190926"/>
                  </a:cubicBezTo>
                  <a:cubicBezTo>
                    <a:pt x="2504541" y="195319"/>
                    <a:pt x="2501683" y="199182"/>
                    <a:pt x="2499302" y="202463"/>
                  </a:cubicBezTo>
                  <a:cubicBezTo>
                    <a:pt x="2498085" y="203945"/>
                    <a:pt x="2497291" y="205057"/>
                    <a:pt x="2496814" y="205850"/>
                  </a:cubicBezTo>
                  <a:cubicBezTo>
                    <a:pt x="2496497" y="204210"/>
                    <a:pt x="2496656" y="201722"/>
                    <a:pt x="2497238" y="198335"/>
                  </a:cubicBezTo>
                  <a:cubicBezTo>
                    <a:pt x="2497820" y="194948"/>
                    <a:pt x="2498561" y="191561"/>
                    <a:pt x="2499461" y="188121"/>
                  </a:cubicBezTo>
                  <a:cubicBezTo>
                    <a:pt x="2500360" y="184257"/>
                    <a:pt x="2500943" y="181293"/>
                    <a:pt x="2501260" y="179388"/>
                  </a:cubicBezTo>
                  <a:cubicBezTo>
                    <a:pt x="2501683" y="176424"/>
                    <a:pt x="2501260" y="173567"/>
                    <a:pt x="2499937" y="170867"/>
                  </a:cubicBezTo>
                  <a:cubicBezTo>
                    <a:pt x="2497079" y="165787"/>
                    <a:pt x="2493004" y="162188"/>
                    <a:pt x="2487606" y="160124"/>
                  </a:cubicBezTo>
                  <a:cubicBezTo>
                    <a:pt x="2483848" y="158642"/>
                    <a:pt x="2480143" y="158113"/>
                    <a:pt x="2476386" y="158536"/>
                  </a:cubicBezTo>
                  <a:cubicBezTo>
                    <a:pt x="2474427" y="158959"/>
                    <a:pt x="2472998" y="159912"/>
                    <a:pt x="2472152" y="161341"/>
                  </a:cubicBezTo>
                  <a:cubicBezTo>
                    <a:pt x="2471252" y="162770"/>
                    <a:pt x="2470670" y="164358"/>
                    <a:pt x="2470352" y="166157"/>
                  </a:cubicBezTo>
                  <a:cubicBezTo>
                    <a:pt x="2469135" y="171079"/>
                    <a:pt x="2467970" y="176001"/>
                    <a:pt x="2466753" y="180976"/>
                  </a:cubicBezTo>
                  <a:cubicBezTo>
                    <a:pt x="2464636" y="189814"/>
                    <a:pt x="2462572" y="198706"/>
                    <a:pt x="2460455" y="207650"/>
                  </a:cubicBezTo>
                  <a:cubicBezTo>
                    <a:pt x="2459344" y="212678"/>
                    <a:pt x="2458444" y="217653"/>
                    <a:pt x="2457650" y="222680"/>
                  </a:cubicBezTo>
                  <a:cubicBezTo>
                    <a:pt x="2448759" y="243004"/>
                    <a:pt x="2438333" y="260363"/>
                    <a:pt x="2426478" y="274652"/>
                  </a:cubicBezTo>
                  <a:cubicBezTo>
                    <a:pt x="2414464" y="289154"/>
                    <a:pt x="2402979" y="296246"/>
                    <a:pt x="2392077" y="295981"/>
                  </a:cubicBezTo>
                  <a:cubicBezTo>
                    <a:pt x="2387313" y="294764"/>
                    <a:pt x="2385620" y="288677"/>
                    <a:pt x="2387049" y="277616"/>
                  </a:cubicBezTo>
                  <a:cubicBezTo>
                    <a:pt x="2388478" y="266555"/>
                    <a:pt x="2391389" y="254118"/>
                    <a:pt x="2395781" y="240304"/>
                  </a:cubicBezTo>
                  <a:cubicBezTo>
                    <a:pt x="2400174" y="226491"/>
                    <a:pt x="2404408" y="215006"/>
                    <a:pt x="2408430" y="205903"/>
                  </a:cubicBezTo>
                  <a:cubicBezTo>
                    <a:pt x="2408748" y="205004"/>
                    <a:pt x="2409013" y="204210"/>
                    <a:pt x="2409330" y="203416"/>
                  </a:cubicBezTo>
                  <a:cubicBezTo>
                    <a:pt x="2410547" y="201034"/>
                    <a:pt x="2411447" y="199023"/>
                    <a:pt x="2412029" y="197383"/>
                  </a:cubicBezTo>
                  <a:cubicBezTo>
                    <a:pt x="2412611" y="195742"/>
                    <a:pt x="2413088" y="193942"/>
                    <a:pt x="2413352" y="191984"/>
                  </a:cubicBezTo>
                  <a:cubicBezTo>
                    <a:pt x="2413670" y="190026"/>
                    <a:pt x="2413935" y="187327"/>
                    <a:pt x="2414252" y="183887"/>
                  </a:cubicBezTo>
                  <a:cubicBezTo>
                    <a:pt x="2414570" y="177165"/>
                    <a:pt x="2412664" y="171502"/>
                    <a:pt x="2408536" y="166951"/>
                  </a:cubicBezTo>
                  <a:cubicBezTo>
                    <a:pt x="2404408" y="162399"/>
                    <a:pt x="2399698" y="160865"/>
                    <a:pt x="2394300" y="162347"/>
                  </a:cubicBezTo>
                  <a:cubicBezTo>
                    <a:pt x="2393400" y="162770"/>
                    <a:pt x="2392341" y="163670"/>
                    <a:pt x="2391071" y="164940"/>
                  </a:cubicBezTo>
                  <a:cubicBezTo>
                    <a:pt x="2389801" y="166210"/>
                    <a:pt x="2388690" y="167480"/>
                    <a:pt x="2387684" y="168750"/>
                  </a:cubicBezTo>
                  <a:cubicBezTo>
                    <a:pt x="2386731" y="170021"/>
                    <a:pt x="2386149" y="170814"/>
                    <a:pt x="2385990" y="171079"/>
                  </a:cubicBezTo>
                  <a:cubicBezTo>
                    <a:pt x="2382233" y="176477"/>
                    <a:pt x="2376252" y="184416"/>
                    <a:pt x="2368049" y="194948"/>
                  </a:cubicBezTo>
                  <a:cubicBezTo>
                    <a:pt x="2359846" y="205480"/>
                    <a:pt x="2351166" y="216277"/>
                    <a:pt x="2342010" y="227232"/>
                  </a:cubicBezTo>
                  <a:cubicBezTo>
                    <a:pt x="2332960" y="238134"/>
                    <a:pt x="2325286" y="246973"/>
                    <a:pt x="2319041" y="253694"/>
                  </a:cubicBezTo>
                  <a:cubicBezTo>
                    <a:pt x="2325180" y="232895"/>
                    <a:pt x="2335289" y="215377"/>
                    <a:pt x="2349419" y="201140"/>
                  </a:cubicBezTo>
                  <a:cubicBezTo>
                    <a:pt x="2351060" y="199341"/>
                    <a:pt x="2352754" y="197965"/>
                    <a:pt x="2354447" y="197012"/>
                  </a:cubicBezTo>
                  <a:cubicBezTo>
                    <a:pt x="2356141" y="196059"/>
                    <a:pt x="2358205" y="195689"/>
                    <a:pt x="2360639" y="196007"/>
                  </a:cubicBezTo>
                  <a:cubicBezTo>
                    <a:pt x="2363021" y="196324"/>
                    <a:pt x="2364609" y="195530"/>
                    <a:pt x="2365350" y="193678"/>
                  </a:cubicBezTo>
                  <a:cubicBezTo>
                    <a:pt x="2366091" y="191825"/>
                    <a:pt x="2365879" y="189550"/>
                    <a:pt x="2364662" y="186851"/>
                  </a:cubicBezTo>
                  <a:cubicBezTo>
                    <a:pt x="2363180" y="183993"/>
                    <a:pt x="2360534" y="181452"/>
                    <a:pt x="2356723" y="179124"/>
                  </a:cubicBezTo>
                  <a:cubicBezTo>
                    <a:pt x="2352913" y="176795"/>
                    <a:pt x="2348626" y="175525"/>
                    <a:pt x="2343915" y="175207"/>
                  </a:cubicBezTo>
                  <a:cubicBezTo>
                    <a:pt x="2339205" y="174890"/>
                    <a:pt x="2334812" y="176477"/>
                    <a:pt x="2330790" y="179917"/>
                  </a:cubicBezTo>
                  <a:cubicBezTo>
                    <a:pt x="2318353" y="191137"/>
                    <a:pt x="2309250" y="203945"/>
                    <a:pt x="2303428" y="218394"/>
                  </a:cubicBezTo>
                  <a:cubicBezTo>
                    <a:pt x="2297606" y="232842"/>
                    <a:pt x="2294166" y="249302"/>
                    <a:pt x="2293108" y="267825"/>
                  </a:cubicBezTo>
                  <a:cubicBezTo>
                    <a:pt x="2292790" y="274547"/>
                    <a:pt x="2294378" y="280739"/>
                    <a:pt x="2297818" y="286349"/>
                  </a:cubicBezTo>
                  <a:cubicBezTo>
                    <a:pt x="2301258" y="291959"/>
                    <a:pt x="2305915" y="295081"/>
                    <a:pt x="2311737" y="295663"/>
                  </a:cubicBezTo>
                  <a:cubicBezTo>
                    <a:pt x="2314701" y="295822"/>
                    <a:pt x="2317506" y="294922"/>
                    <a:pt x="2320046" y="292964"/>
                  </a:cubicBezTo>
                  <a:cubicBezTo>
                    <a:pt x="2322587" y="291006"/>
                    <a:pt x="2324704" y="288624"/>
                    <a:pt x="2326344" y="285767"/>
                  </a:cubicBezTo>
                  <a:cubicBezTo>
                    <a:pt x="2338147" y="266767"/>
                    <a:pt x="2346561" y="253430"/>
                    <a:pt x="2351589" y="245756"/>
                  </a:cubicBezTo>
                  <a:cubicBezTo>
                    <a:pt x="2356617" y="238082"/>
                    <a:pt x="2358999" y="234377"/>
                    <a:pt x="2358893" y="234641"/>
                  </a:cubicBezTo>
                  <a:cubicBezTo>
                    <a:pt x="2356511" y="249302"/>
                    <a:pt x="2355135" y="261527"/>
                    <a:pt x="2354765" y="271318"/>
                  </a:cubicBezTo>
                  <a:cubicBezTo>
                    <a:pt x="2354394" y="281109"/>
                    <a:pt x="2355559" y="290053"/>
                    <a:pt x="2358258" y="298098"/>
                  </a:cubicBezTo>
                  <a:cubicBezTo>
                    <a:pt x="2363180" y="311382"/>
                    <a:pt x="2372706" y="318209"/>
                    <a:pt x="2386731" y="318527"/>
                  </a:cubicBezTo>
                  <a:cubicBezTo>
                    <a:pt x="2399116" y="318209"/>
                    <a:pt x="2412558" y="310694"/>
                    <a:pt x="2427007" y="295981"/>
                  </a:cubicBezTo>
                  <a:cubicBezTo>
                    <a:pt x="2436480" y="286349"/>
                    <a:pt x="2445742" y="272535"/>
                    <a:pt x="2454951" y="254647"/>
                  </a:cubicBezTo>
                  <a:cubicBezTo>
                    <a:pt x="2454739" y="264914"/>
                    <a:pt x="2455163" y="275235"/>
                    <a:pt x="2456274" y="285555"/>
                  </a:cubicBezTo>
                  <a:cubicBezTo>
                    <a:pt x="2456592" y="292594"/>
                    <a:pt x="2458762" y="298945"/>
                    <a:pt x="2462784" y="304608"/>
                  </a:cubicBezTo>
                  <a:cubicBezTo>
                    <a:pt x="2464425" y="306566"/>
                    <a:pt x="2466542" y="308207"/>
                    <a:pt x="2469188" y="309530"/>
                  </a:cubicBezTo>
                  <a:cubicBezTo>
                    <a:pt x="2471781" y="310853"/>
                    <a:pt x="2474374" y="310959"/>
                    <a:pt x="2476915" y="309741"/>
                  </a:cubicBezTo>
                  <a:cubicBezTo>
                    <a:pt x="2478873" y="308524"/>
                    <a:pt x="2480143" y="306566"/>
                    <a:pt x="2480725" y="303814"/>
                  </a:cubicBezTo>
                  <a:cubicBezTo>
                    <a:pt x="2481308" y="301062"/>
                    <a:pt x="2481625" y="298310"/>
                    <a:pt x="2481625" y="295610"/>
                  </a:cubicBezTo>
                  <a:cubicBezTo>
                    <a:pt x="2481784" y="294711"/>
                    <a:pt x="2481837" y="293917"/>
                    <a:pt x="2481837" y="293123"/>
                  </a:cubicBezTo>
                  <a:cubicBezTo>
                    <a:pt x="2483160" y="277881"/>
                    <a:pt x="2486706" y="263168"/>
                    <a:pt x="2492475" y="248931"/>
                  </a:cubicBezTo>
                  <a:cubicBezTo>
                    <a:pt x="2498243" y="234747"/>
                    <a:pt x="2505282" y="221252"/>
                    <a:pt x="2513644" y="208550"/>
                  </a:cubicBezTo>
                  <a:cubicBezTo>
                    <a:pt x="2516767" y="203786"/>
                    <a:pt x="2520207" y="199182"/>
                    <a:pt x="2523859" y="194736"/>
                  </a:cubicBezTo>
                  <a:cubicBezTo>
                    <a:pt x="2527511" y="190344"/>
                    <a:pt x="2531903" y="186851"/>
                    <a:pt x="2536984" y="184310"/>
                  </a:cubicBezTo>
                  <a:cubicBezTo>
                    <a:pt x="2538466" y="183569"/>
                    <a:pt x="2539472" y="183728"/>
                    <a:pt x="2539895" y="184734"/>
                  </a:cubicBezTo>
                  <a:moveTo>
                    <a:pt x="1849388" y="254012"/>
                  </a:moveTo>
                  <a:cubicBezTo>
                    <a:pt x="1849388" y="254012"/>
                    <a:pt x="1849388" y="253906"/>
                    <a:pt x="1849388" y="253853"/>
                  </a:cubicBezTo>
                  <a:lnTo>
                    <a:pt x="1849547" y="254223"/>
                  </a:lnTo>
                  <a:lnTo>
                    <a:pt x="1849335" y="254012"/>
                  </a:lnTo>
                  <a:close/>
                  <a:moveTo>
                    <a:pt x="2119621" y="159594"/>
                  </a:moveTo>
                  <a:cubicBezTo>
                    <a:pt x="2113058" y="151973"/>
                    <a:pt x="2105808" y="149380"/>
                    <a:pt x="2097869" y="151867"/>
                  </a:cubicBezTo>
                  <a:cubicBezTo>
                    <a:pt x="2089930" y="154355"/>
                    <a:pt x="2082680" y="159753"/>
                    <a:pt x="2076117" y="168115"/>
                  </a:cubicBezTo>
                  <a:cubicBezTo>
                    <a:pt x="2060399" y="188915"/>
                    <a:pt x="2046532" y="212678"/>
                    <a:pt x="2034413" y="239405"/>
                  </a:cubicBezTo>
                  <a:cubicBezTo>
                    <a:pt x="2033089" y="242263"/>
                    <a:pt x="2031819" y="243956"/>
                    <a:pt x="2030602" y="244538"/>
                  </a:cubicBezTo>
                  <a:cubicBezTo>
                    <a:pt x="2029385" y="245120"/>
                    <a:pt x="2028803" y="243480"/>
                    <a:pt x="2028803" y="239616"/>
                  </a:cubicBezTo>
                  <a:cubicBezTo>
                    <a:pt x="2028803" y="238558"/>
                    <a:pt x="2029596" y="233848"/>
                    <a:pt x="2031184" y="225485"/>
                  </a:cubicBezTo>
                  <a:cubicBezTo>
                    <a:pt x="2032772" y="217123"/>
                    <a:pt x="2034730" y="207703"/>
                    <a:pt x="2037112" y="197224"/>
                  </a:cubicBezTo>
                  <a:cubicBezTo>
                    <a:pt x="2039493" y="186745"/>
                    <a:pt x="2041981" y="177853"/>
                    <a:pt x="2044521" y="170550"/>
                  </a:cubicBezTo>
                  <a:cubicBezTo>
                    <a:pt x="2048385" y="156948"/>
                    <a:pt x="2044362" y="146787"/>
                    <a:pt x="2032401" y="140065"/>
                  </a:cubicBezTo>
                  <a:cubicBezTo>
                    <a:pt x="2029543" y="138583"/>
                    <a:pt x="2026474" y="137948"/>
                    <a:pt x="2023193" y="138160"/>
                  </a:cubicBezTo>
                  <a:cubicBezTo>
                    <a:pt x="2019911" y="138372"/>
                    <a:pt x="2016842" y="139007"/>
                    <a:pt x="2013984" y="140065"/>
                  </a:cubicBezTo>
                  <a:cubicBezTo>
                    <a:pt x="2010544" y="141388"/>
                    <a:pt x="2008056" y="143505"/>
                    <a:pt x="2006468" y="146363"/>
                  </a:cubicBezTo>
                  <a:cubicBezTo>
                    <a:pt x="2004881" y="149221"/>
                    <a:pt x="2003716" y="152344"/>
                    <a:pt x="2002975" y="155784"/>
                  </a:cubicBezTo>
                  <a:cubicBezTo>
                    <a:pt x="2002975" y="155943"/>
                    <a:pt x="2002922" y="156101"/>
                    <a:pt x="2002764" y="156207"/>
                  </a:cubicBezTo>
                  <a:lnTo>
                    <a:pt x="2002764" y="156631"/>
                  </a:lnTo>
                  <a:cubicBezTo>
                    <a:pt x="2002446" y="157372"/>
                    <a:pt x="2002234" y="158113"/>
                    <a:pt x="2002076" y="158854"/>
                  </a:cubicBezTo>
                  <a:cubicBezTo>
                    <a:pt x="1999218" y="169491"/>
                    <a:pt x="1996624" y="180182"/>
                    <a:pt x="1994243" y="190926"/>
                  </a:cubicBezTo>
                  <a:cubicBezTo>
                    <a:pt x="1991861" y="201458"/>
                    <a:pt x="1989797" y="212096"/>
                    <a:pt x="1987998" y="222733"/>
                  </a:cubicBezTo>
                  <a:cubicBezTo>
                    <a:pt x="1979106" y="243004"/>
                    <a:pt x="1968733" y="260257"/>
                    <a:pt x="1956878" y="274547"/>
                  </a:cubicBezTo>
                  <a:cubicBezTo>
                    <a:pt x="1944864" y="289048"/>
                    <a:pt x="1933380" y="296140"/>
                    <a:pt x="1922477" y="295875"/>
                  </a:cubicBezTo>
                  <a:cubicBezTo>
                    <a:pt x="1917714" y="294658"/>
                    <a:pt x="1916020" y="288572"/>
                    <a:pt x="1917449" y="277510"/>
                  </a:cubicBezTo>
                  <a:cubicBezTo>
                    <a:pt x="1918878" y="266449"/>
                    <a:pt x="1921789" y="254012"/>
                    <a:pt x="1926182" y="240199"/>
                  </a:cubicBezTo>
                  <a:cubicBezTo>
                    <a:pt x="1930575" y="226385"/>
                    <a:pt x="1934809" y="214901"/>
                    <a:pt x="1938831" y="205798"/>
                  </a:cubicBezTo>
                  <a:cubicBezTo>
                    <a:pt x="1939148" y="204898"/>
                    <a:pt x="1939413" y="204104"/>
                    <a:pt x="1939730" y="203310"/>
                  </a:cubicBezTo>
                  <a:cubicBezTo>
                    <a:pt x="1940948" y="200928"/>
                    <a:pt x="1941848" y="198917"/>
                    <a:pt x="1942430" y="197277"/>
                  </a:cubicBezTo>
                  <a:cubicBezTo>
                    <a:pt x="1943012" y="195636"/>
                    <a:pt x="1943488" y="193837"/>
                    <a:pt x="1943753" y="191878"/>
                  </a:cubicBezTo>
                  <a:cubicBezTo>
                    <a:pt x="1944070" y="189920"/>
                    <a:pt x="1944335" y="187221"/>
                    <a:pt x="1944653" y="183781"/>
                  </a:cubicBezTo>
                  <a:cubicBezTo>
                    <a:pt x="1944970" y="177060"/>
                    <a:pt x="1943065" y="171397"/>
                    <a:pt x="1938937" y="166845"/>
                  </a:cubicBezTo>
                  <a:cubicBezTo>
                    <a:pt x="1934809" y="162294"/>
                    <a:pt x="1930098" y="160759"/>
                    <a:pt x="1924700" y="162241"/>
                  </a:cubicBezTo>
                  <a:cubicBezTo>
                    <a:pt x="1923800" y="162664"/>
                    <a:pt x="1922742" y="163564"/>
                    <a:pt x="1921472" y="164834"/>
                  </a:cubicBezTo>
                  <a:cubicBezTo>
                    <a:pt x="1920201" y="166104"/>
                    <a:pt x="1919090" y="167374"/>
                    <a:pt x="1918084" y="168645"/>
                  </a:cubicBezTo>
                  <a:cubicBezTo>
                    <a:pt x="1917132" y="169915"/>
                    <a:pt x="1916549" y="170709"/>
                    <a:pt x="1916391" y="170973"/>
                  </a:cubicBezTo>
                  <a:cubicBezTo>
                    <a:pt x="1912633" y="176372"/>
                    <a:pt x="1906653" y="184310"/>
                    <a:pt x="1898449" y="194842"/>
                  </a:cubicBezTo>
                  <a:cubicBezTo>
                    <a:pt x="1890246" y="205374"/>
                    <a:pt x="1881566" y="216171"/>
                    <a:pt x="1872410" y="227126"/>
                  </a:cubicBezTo>
                  <a:cubicBezTo>
                    <a:pt x="1863360" y="238029"/>
                    <a:pt x="1855686" y="246867"/>
                    <a:pt x="1849441" y="253588"/>
                  </a:cubicBezTo>
                  <a:cubicBezTo>
                    <a:pt x="1855580" y="232789"/>
                    <a:pt x="1865689" y="215271"/>
                    <a:pt x="1879820" y="201034"/>
                  </a:cubicBezTo>
                  <a:cubicBezTo>
                    <a:pt x="1881461" y="199235"/>
                    <a:pt x="1883154" y="197859"/>
                    <a:pt x="1884848" y="196906"/>
                  </a:cubicBezTo>
                  <a:cubicBezTo>
                    <a:pt x="1886541" y="195954"/>
                    <a:pt x="1888605" y="195583"/>
                    <a:pt x="1891040" y="195901"/>
                  </a:cubicBezTo>
                  <a:cubicBezTo>
                    <a:pt x="1893421" y="196218"/>
                    <a:pt x="1895009" y="195424"/>
                    <a:pt x="1895750" y="193572"/>
                  </a:cubicBezTo>
                  <a:cubicBezTo>
                    <a:pt x="1896491" y="191720"/>
                    <a:pt x="1896279" y="189444"/>
                    <a:pt x="1895062" y="186745"/>
                  </a:cubicBezTo>
                  <a:cubicBezTo>
                    <a:pt x="1893580" y="183887"/>
                    <a:pt x="1890934" y="181346"/>
                    <a:pt x="1887123" y="179018"/>
                  </a:cubicBezTo>
                  <a:cubicBezTo>
                    <a:pt x="1883313" y="176689"/>
                    <a:pt x="1879026" y="175419"/>
                    <a:pt x="1874316" y="175101"/>
                  </a:cubicBezTo>
                  <a:cubicBezTo>
                    <a:pt x="1869605" y="174784"/>
                    <a:pt x="1865213" y="176372"/>
                    <a:pt x="1861190" y="179812"/>
                  </a:cubicBezTo>
                  <a:cubicBezTo>
                    <a:pt x="1848753" y="191032"/>
                    <a:pt x="1839650" y="203839"/>
                    <a:pt x="1833829" y="218288"/>
                  </a:cubicBezTo>
                  <a:cubicBezTo>
                    <a:pt x="1828007" y="232736"/>
                    <a:pt x="1824567" y="249196"/>
                    <a:pt x="1823508" y="267719"/>
                  </a:cubicBezTo>
                  <a:cubicBezTo>
                    <a:pt x="1823191" y="274441"/>
                    <a:pt x="1824778" y="280633"/>
                    <a:pt x="1828219" y="286243"/>
                  </a:cubicBezTo>
                  <a:cubicBezTo>
                    <a:pt x="1831659" y="291853"/>
                    <a:pt x="1836316" y="294975"/>
                    <a:pt x="1842138" y="295558"/>
                  </a:cubicBezTo>
                  <a:cubicBezTo>
                    <a:pt x="1845101" y="295716"/>
                    <a:pt x="1847906" y="294817"/>
                    <a:pt x="1850447" y="292858"/>
                  </a:cubicBezTo>
                  <a:cubicBezTo>
                    <a:pt x="1852987" y="290900"/>
                    <a:pt x="1855104" y="288519"/>
                    <a:pt x="1856745" y="285661"/>
                  </a:cubicBezTo>
                  <a:cubicBezTo>
                    <a:pt x="1868547" y="266661"/>
                    <a:pt x="1876962" y="253324"/>
                    <a:pt x="1881990" y="245650"/>
                  </a:cubicBezTo>
                  <a:cubicBezTo>
                    <a:pt x="1887018" y="237976"/>
                    <a:pt x="1889399" y="234271"/>
                    <a:pt x="1889293" y="234536"/>
                  </a:cubicBezTo>
                  <a:cubicBezTo>
                    <a:pt x="1886912" y="249196"/>
                    <a:pt x="1885536" y="261421"/>
                    <a:pt x="1885165" y="271212"/>
                  </a:cubicBezTo>
                  <a:cubicBezTo>
                    <a:pt x="1884795" y="281003"/>
                    <a:pt x="1885959" y="289948"/>
                    <a:pt x="1888658" y="297992"/>
                  </a:cubicBezTo>
                  <a:cubicBezTo>
                    <a:pt x="1893580" y="311276"/>
                    <a:pt x="1903107" y="318103"/>
                    <a:pt x="1917132" y="318421"/>
                  </a:cubicBezTo>
                  <a:cubicBezTo>
                    <a:pt x="1929516" y="318103"/>
                    <a:pt x="1942959" y="310588"/>
                    <a:pt x="1957407" y="295875"/>
                  </a:cubicBezTo>
                  <a:cubicBezTo>
                    <a:pt x="1966193" y="286878"/>
                    <a:pt x="1974872" y="274335"/>
                    <a:pt x="1983393" y="258193"/>
                  </a:cubicBezTo>
                  <a:cubicBezTo>
                    <a:pt x="1983129" y="261051"/>
                    <a:pt x="1982864" y="263962"/>
                    <a:pt x="1982599" y="266820"/>
                  </a:cubicBezTo>
                  <a:cubicBezTo>
                    <a:pt x="1982282" y="268937"/>
                    <a:pt x="1982070" y="271001"/>
                    <a:pt x="1981911" y="273118"/>
                  </a:cubicBezTo>
                  <a:cubicBezTo>
                    <a:pt x="1980694" y="283861"/>
                    <a:pt x="1980429" y="294711"/>
                    <a:pt x="1981012" y="305613"/>
                  </a:cubicBezTo>
                  <a:cubicBezTo>
                    <a:pt x="1981594" y="316516"/>
                    <a:pt x="1985034" y="326466"/>
                    <a:pt x="1991332" y="335463"/>
                  </a:cubicBezTo>
                  <a:cubicBezTo>
                    <a:pt x="1993290" y="338321"/>
                    <a:pt x="1995725" y="340491"/>
                    <a:pt x="1998741" y="341972"/>
                  </a:cubicBezTo>
                  <a:cubicBezTo>
                    <a:pt x="2001440" y="343031"/>
                    <a:pt x="2004140" y="343084"/>
                    <a:pt x="2006945" y="342184"/>
                  </a:cubicBezTo>
                  <a:cubicBezTo>
                    <a:pt x="2009697" y="341284"/>
                    <a:pt x="2012078" y="339855"/>
                    <a:pt x="2013984" y="337897"/>
                  </a:cubicBezTo>
                  <a:cubicBezTo>
                    <a:pt x="2017741" y="333557"/>
                    <a:pt x="2020017" y="328530"/>
                    <a:pt x="2020917" y="322867"/>
                  </a:cubicBezTo>
                  <a:cubicBezTo>
                    <a:pt x="2021075" y="322126"/>
                    <a:pt x="2021287" y="321385"/>
                    <a:pt x="2021605" y="320644"/>
                  </a:cubicBezTo>
                  <a:cubicBezTo>
                    <a:pt x="2023404" y="314505"/>
                    <a:pt x="2025574" y="308524"/>
                    <a:pt x="2028115" y="302702"/>
                  </a:cubicBezTo>
                  <a:cubicBezTo>
                    <a:pt x="2038117" y="279680"/>
                    <a:pt x="2048808" y="257081"/>
                    <a:pt x="2060187" y="234853"/>
                  </a:cubicBezTo>
                  <a:cubicBezTo>
                    <a:pt x="2071566" y="212678"/>
                    <a:pt x="2084162" y="191085"/>
                    <a:pt x="2098081" y="170179"/>
                  </a:cubicBezTo>
                  <a:cubicBezTo>
                    <a:pt x="2098822" y="168962"/>
                    <a:pt x="2099721" y="168009"/>
                    <a:pt x="2100780" y="167268"/>
                  </a:cubicBezTo>
                  <a:cubicBezTo>
                    <a:pt x="2101362" y="166951"/>
                    <a:pt x="2101997" y="166845"/>
                    <a:pt x="2102685" y="166845"/>
                  </a:cubicBezTo>
                  <a:cubicBezTo>
                    <a:pt x="2103373" y="166845"/>
                    <a:pt x="2104008" y="167057"/>
                    <a:pt x="2104591" y="167533"/>
                  </a:cubicBezTo>
                  <a:cubicBezTo>
                    <a:pt x="2105014" y="167957"/>
                    <a:pt x="2105278" y="168486"/>
                    <a:pt x="2105384" y="169121"/>
                  </a:cubicBezTo>
                  <a:cubicBezTo>
                    <a:pt x="2105437" y="169703"/>
                    <a:pt x="2105490" y="170338"/>
                    <a:pt x="2105490" y="170920"/>
                  </a:cubicBezTo>
                  <a:cubicBezTo>
                    <a:pt x="2105490" y="187380"/>
                    <a:pt x="2103850" y="203681"/>
                    <a:pt x="2100568" y="219823"/>
                  </a:cubicBezTo>
                  <a:cubicBezTo>
                    <a:pt x="2099351" y="226703"/>
                    <a:pt x="2098240" y="233583"/>
                    <a:pt x="2097181" y="240463"/>
                  </a:cubicBezTo>
                  <a:cubicBezTo>
                    <a:pt x="2096863" y="241945"/>
                    <a:pt x="2096652" y="243586"/>
                    <a:pt x="2096493" y="245385"/>
                  </a:cubicBezTo>
                  <a:cubicBezTo>
                    <a:pt x="2096493" y="245809"/>
                    <a:pt x="2096440" y="246232"/>
                    <a:pt x="2096281" y="246497"/>
                  </a:cubicBezTo>
                  <a:cubicBezTo>
                    <a:pt x="2096281" y="247237"/>
                    <a:pt x="2096228" y="247978"/>
                    <a:pt x="2096070" y="248719"/>
                  </a:cubicBezTo>
                  <a:cubicBezTo>
                    <a:pt x="2095752" y="251260"/>
                    <a:pt x="2095699" y="253800"/>
                    <a:pt x="2095858" y="256340"/>
                  </a:cubicBezTo>
                  <a:lnTo>
                    <a:pt x="2095858" y="259040"/>
                  </a:lnTo>
                  <a:cubicBezTo>
                    <a:pt x="2095858" y="267402"/>
                    <a:pt x="2097393" y="273859"/>
                    <a:pt x="2100462" y="278410"/>
                  </a:cubicBezTo>
                  <a:cubicBezTo>
                    <a:pt x="2103532" y="282962"/>
                    <a:pt x="2106549" y="285978"/>
                    <a:pt x="2109565" y="287513"/>
                  </a:cubicBezTo>
                  <a:cubicBezTo>
                    <a:pt x="2111524" y="288572"/>
                    <a:pt x="2112847" y="289101"/>
                    <a:pt x="2113588" y="289101"/>
                  </a:cubicBezTo>
                  <a:lnTo>
                    <a:pt x="2114276" y="289101"/>
                  </a:lnTo>
                  <a:cubicBezTo>
                    <a:pt x="2114593" y="288783"/>
                    <a:pt x="2114805" y="288360"/>
                    <a:pt x="2114964" y="287778"/>
                  </a:cubicBezTo>
                  <a:cubicBezTo>
                    <a:pt x="2115387" y="286296"/>
                    <a:pt x="2115652" y="284179"/>
                    <a:pt x="2115652" y="281480"/>
                  </a:cubicBezTo>
                  <a:cubicBezTo>
                    <a:pt x="2115652" y="278780"/>
                    <a:pt x="2115599" y="276187"/>
                    <a:pt x="2115440" y="273647"/>
                  </a:cubicBezTo>
                  <a:cubicBezTo>
                    <a:pt x="2115281" y="271530"/>
                    <a:pt x="2115228" y="269836"/>
                    <a:pt x="2115228" y="268513"/>
                  </a:cubicBezTo>
                  <a:cubicBezTo>
                    <a:pt x="2115228" y="267190"/>
                    <a:pt x="2115334" y="265232"/>
                    <a:pt x="2115546" y="262691"/>
                  </a:cubicBezTo>
                  <a:cubicBezTo>
                    <a:pt x="2115758" y="260151"/>
                    <a:pt x="2115969" y="257558"/>
                    <a:pt x="2116234" y="254964"/>
                  </a:cubicBezTo>
                  <a:cubicBezTo>
                    <a:pt x="2116446" y="252371"/>
                    <a:pt x="2116710" y="249249"/>
                    <a:pt x="2117028" y="245650"/>
                  </a:cubicBezTo>
                  <a:cubicBezTo>
                    <a:pt x="2120309" y="224427"/>
                    <a:pt x="2122532" y="203045"/>
                    <a:pt x="2123749" y="181505"/>
                  </a:cubicBezTo>
                  <a:cubicBezTo>
                    <a:pt x="2124067" y="177748"/>
                    <a:pt x="2124014" y="173937"/>
                    <a:pt x="2123643" y="170074"/>
                  </a:cubicBezTo>
                  <a:cubicBezTo>
                    <a:pt x="2123273" y="166210"/>
                    <a:pt x="2121950" y="162770"/>
                    <a:pt x="2119727" y="159753"/>
                  </a:cubicBezTo>
                  <a:moveTo>
                    <a:pt x="2616371" y="196165"/>
                  </a:moveTo>
                  <a:cubicBezTo>
                    <a:pt x="2615948" y="197065"/>
                    <a:pt x="2615471" y="197965"/>
                    <a:pt x="2615048" y="198864"/>
                  </a:cubicBezTo>
                  <a:cubicBezTo>
                    <a:pt x="2606950" y="216224"/>
                    <a:pt x="2597636" y="232895"/>
                    <a:pt x="2586998" y="248878"/>
                  </a:cubicBezTo>
                  <a:cubicBezTo>
                    <a:pt x="2583875" y="253535"/>
                    <a:pt x="2580859" y="258352"/>
                    <a:pt x="2578053" y="263432"/>
                  </a:cubicBezTo>
                  <a:cubicBezTo>
                    <a:pt x="2574772" y="269413"/>
                    <a:pt x="2571120" y="275182"/>
                    <a:pt x="2567045" y="280686"/>
                  </a:cubicBezTo>
                  <a:cubicBezTo>
                    <a:pt x="2566728" y="281109"/>
                    <a:pt x="2566463" y="281638"/>
                    <a:pt x="2566145" y="282274"/>
                  </a:cubicBezTo>
                  <a:cubicBezTo>
                    <a:pt x="2565722" y="283014"/>
                    <a:pt x="2565087" y="283755"/>
                    <a:pt x="2564346" y="284496"/>
                  </a:cubicBezTo>
                  <a:cubicBezTo>
                    <a:pt x="2564029" y="284814"/>
                    <a:pt x="2563658" y="285026"/>
                    <a:pt x="2563235" y="285184"/>
                  </a:cubicBezTo>
                  <a:cubicBezTo>
                    <a:pt x="2562811" y="285343"/>
                    <a:pt x="2562335" y="285396"/>
                    <a:pt x="2561911" y="285396"/>
                  </a:cubicBezTo>
                  <a:cubicBezTo>
                    <a:pt x="2560853" y="285396"/>
                    <a:pt x="2560218" y="285079"/>
                    <a:pt x="2560006" y="284391"/>
                  </a:cubicBezTo>
                  <a:cubicBezTo>
                    <a:pt x="2559795" y="283702"/>
                    <a:pt x="2559742" y="283014"/>
                    <a:pt x="2559900" y="282274"/>
                  </a:cubicBezTo>
                  <a:cubicBezTo>
                    <a:pt x="2561223" y="267613"/>
                    <a:pt x="2564664" y="253483"/>
                    <a:pt x="2570221" y="239881"/>
                  </a:cubicBezTo>
                  <a:cubicBezTo>
                    <a:pt x="2577842" y="221040"/>
                    <a:pt x="2588480" y="203998"/>
                    <a:pt x="2602081" y="188756"/>
                  </a:cubicBezTo>
                  <a:cubicBezTo>
                    <a:pt x="2604781" y="185792"/>
                    <a:pt x="2607744" y="183093"/>
                    <a:pt x="2611026" y="180658"/>
                  </a:cubicBezTo>
                  <a:cubicBezTo>
                    <a:pt x="2611766" y="180235"/>
                    <a:pt x="2612666" y="179917"/>
                    <a:pt x="2613725" y="179759"/>
                  </a:cubicBezTo>
                  <a:cubicBezTo>
                    <a:pt x="2614783" y="179600"/>
                    <a:pt x="2615842" y="179600"/>
                    <a:pt x="2616847" y="179759"/>
                  </a:cubicBezTo>
                  <a:cubicBezTo>
                    <a:pt x="2617906" y="180076"/>
                    <a:pt x="2618541" y="180605"/>
                    <a:pt x="2618858" y="181346"/>
                  </a:cubicBezTo>
                  <a:cubicBezTo>
                    <a:pt x="2619176" y="182087"/>
                    <a:pt x="2619282" y="182934"/>
                    <a:pt x="2619282" y="183834"/>
                  </a:cubicBezTo>
                  <a:cubicBezTo>
                    <a:pt x="2619282" y="184575"/>
                    <a:pt x="2619335" y="185263"/>
                    <a:pt x="2619493" y="185845"/>
                  </a:cubicBezTo>
                  <a:cubicBezTo>
                    <a:pt x="2619176" y="189603"/>
                    <a:pt x="2618170" y="193043"/>
                    <a:pt x="2616371" y="196165"/>
                  </a:cubicBezTo>
                  <a:moveTo>
                    <a:pt x="2739262" y="21938"/>
                  </a:moveTo>
                  <a:cubicBezTo>
                    <a:pt x="2735980" y="16275"/>
                    <a:pt x="2730370" y="12835"/>
                    <a:pt x="2722432" y="11617"/>
                  </a:cubicBezTo>
                  <a:cubicBezTo>
                    <a:pt x="2718409" y="11300"/>
                    <a:pt x="2714864" y="12464"/>
                    <a:pt x="2711900" y="15005"/>
                  </a:cubicBezTo>
                  <a:cubicBezTo>
                    <a:pt x="2708883" y="17545"/>
                    <a:pt x="2706766" y="19874"/>
                    <a:pt x="2705390" y="21938"/>
                  </a:cubicBezTo>
                  <a:cubicBezTo>
                    <a:pt x="2699727" y="31358"/>
                    <a:pt x="2685967" y="57821"/>
                    <a:pt x="2664109" y="101325"/>
                  </a:cubicBezTo>
                  <a:cubicBezTo>
                    <a:pt x="2655906" y="117308"/>
                    <a:pt x="2647067" y="134667"/>
                    <a:pt x="2637647" y="153349"/>
                  </a:cubicBezTo>
                  <a:cubicBezTo>
                    <a:pt x="2635265" y="158430"/>
                    <a:pt x="2632989" y="161764"/>
                    <a:pt x="2630819" y="163352"/>
                  </a:cubicBezTo>
                  <a:cubicBezTo>
                    <a:pt x="2628649" y="164940"/>
                    <a:pt x="2624997" y="165046"/>
                    <a:pt x="2619970" y="163670"/>
                  </a:cubicBezTo>
                  <a:cubicBezTo>
                    <a:pt x="2613989" y="162188"/>
                    <a:pt x="2608009" y="160970"/>
                    <a:pt x="2602028" y="160071"/>
                  </a:cubicBezTo>
                  <a:cubicBezTo>
                    <a:pt x="2594831" y="158748"/>
                    <a:pt x="2588586" y="160970"/>
                    <a:pt x="2583187" y="166792"/>
                  </a:cubicBezTo>
                  <a:cubicBezTo>
                    <a:pt x="2575249" y="176054"/>
                    <a:pt x="2568263" y="185951"/>
                    <a:pt x="2562123" y="196377"/>
                  </a:cubicBezTo>
                  <a:cubicBezTo>
                    <a:pt x="2548945" y="217758"/>
                    <a:pt x="2540689" y="240939"/>
                    <a:pt x="2537249" y="265867"/>
                  </a:cubicBezTo>
                  <a:cubicBezTo>
                    <a:pt x="2535449" y="277828"/>
                    <a:pt x="2537302" y="289101"/>
                    <a:pt x="2542859" y="299739"/>
                  </a:cubicBezTo>
                  <a:cubicBezTo>
                    <a:pt x="2547516" y="309000"/>
                    <a:pt x="2554872" y="314557"/>
                    <a:pt x="2565034" y="316357"/>
                  </a:cubicBezTo>
                  <a:cubicBezTo>
                    <a:pt x="2569374" y="317098"/>
                    <a:pt x="2573131" y="316039"/>
                    <a:pt x="2576254" y="313234"/>
                  </a:cubicBezTo>
                  <a:cubicBezTo>
                    <a:pt x="2581758" y="308577"/>
                    <a:pt x="2586469" y="303285"/>
                    <a:pt x="2590385" y="297304"/>
                  </a:cubicBezTo>
                  <a:cubicBezTo>
                    <a:pt x="2607903" y="269783"/>
                    <a:pt x="2623145" y="242210"/>
                    <a:pt x="2636270" y="214583"/>
                  </a:cubicBezTo>
                  <a:cubicBezTo>
                    <a:pt x="2649343" y="186903"/>
                    <a:pt x="2661357" y="159965"/>
                    <a:pt x="2672259" y="133608"/>
                  </a:cubicBezTo>
                  <a:cubicBezTo>
                    <a:pt x="2682103" y="110269"/>
                    <a:pt x="2692000" y="88093"/>
                    <a:pt x="2701844" y="67029"/>
                  </a:cubicBezTo>
                  <a:cubicBezTo>
                    <a:pt x="2697928" y="78832"/>
                    <a:pt x="2694064" y="90634"/>
                    <a:pt x="2690201" y="102436"/>
                  </a:cubicBezTo>
                  <a:cubicBezTo>
                    <a:pt x="2674059" y="150280"/>
                    <a:pt x="2660034" y="194736"/>
                    <a:pt x="2648178" y="235859"/>
                  </a:cubicBezTo>
                  <a:cubicBezTo>
                    <a:pt x="2636270" y="276981"/>
                    <a:pt x="2630131" y="309318"/>
                    <a:pt x="2629655" y="332975"/>
                  </a:cubicBezTo>
                  <a:cubicBezTo>
                    <a:pt x="2629496" y="340755"/>
                    <a:pt x="2630766" y="347635"/>
                    <a:pt x="2633466" y="353616"/>
                  </a:cubicBezTo>
                  <a:cubicBezTo>
                    <a:pt x="2636165" y="359596"/>
                    <a:pt x="2641034" y="363989"/>
                    <a:pt x="2648020" y="366847"/>
                  </a:cubicBezTo>
                  <a:cubicBezTo>
                    <a:pt x="2655482" y="369546"/>
                    <a:pt x="2660775" y="369387"/>
                    <a:pt x="2663844" y="366424"/>
                  </a:cubicBezTo>
                  <a:cubicBezTo>
                    <a:pt x="2666914" y="363407"/>
                    <a:pt x="2668502" y="357850"/>
                    <a:pt x="2668660" y="349594"/>
                  </a:cubicBezTo>
                  <a:cubicBezTo>
                    <a:pt x="2671518" y="292329"/>
                    <a:pt x="2679034" y="240781"/>
                    <a:pt x="2691206" y="194842"/>
                  </a:cubicBezTo>
                  <a:cubicBezTo>
                    <a:pt x="2703379" y="148957"/>
                    <a:pt x="2719733" y="98096"/>
                    <a:pt x="2740214" y="42367"/>
                  </a:cubicBezTo>
                  <a:cubicBezTo>
                    <a:pt x="2742914" y="34428"/>
                    <a:pt x="2742596" y="27654"/>
                    <a:pt x="2739315" y="21938"/>
                  </a:cubicBezTo>
                  <a:moveTo>
                    <a:pt x="2212239" y="196165"/>
                  </a:moveTo>
                  <a:cubicBezTo>
                    <a:pt x="2211816" y="197065"/>
                    <a:pt x="2211339" y="197965"/>
                    <a:pt x="2210916" y="198864"/>
                  </a:cubicBezTo>
                  <a:cubicBezTo>
                    <a:pt x="2202819" y="216224"/>
                    <a:pt x="2193504" y="232895"/>
                    <a:pt x="2182866" y="248878"/>
                  </a:cubicBezTo>
                  <a:cubicBezTo>
                    <a:pt x="2179743" y="253535"/>
                    <a:pt x="2176727" y="258352"/>
                    <a:pt x="2173922" y="263432"/>
                  </a:cubicBezTo>
                  <a:cubicBezTo>
                    <a:pt x="2170640" y="269413"/>
                    <a:pt x="2166989" y="275182"/>
                    <a:pt x="2162913" y="280686"/>
                  </a:cubicBezTo>
                  <a:cubicBezTo>
                    <a:pt x="2162596" y="281109"/>
                    <a:pt x="2162331" y="281638"/>
                    <a:pt x="2162014" y="282274"/>
                  </a:cubicBezTo>
                  <a:cubicBezTo>
                    <a:pt x="2161590" y="283014"/>
                    <a:pt x="2160955" y="283755"/>
                    <a:pt x="2160214" y="284496"/>
                  </a:cubicBezTo>
                  <a:cubicBezTo>
                    <a:pt x="2159897" y="284814"/>
                    <a:pt x="2159526" y="285026"/>
                    <a:pt x="2159103" y="285184"/>
                  </a:cubicBezTo>
                  <a:cubicBezTo>
                    <a:pt x="2158679" y="285343"/>
                    <a:pt x="2158203" y="285396"/>
                    <a:pt x="2157780" y="285396"/>
                  </a:cubicBezTo>
                  <a:cubicBezTo>
                    <a:pt x="2156721" y="285396"/>
                    <a:pt x="2156086" y="285079"/>
                    <a:pt x="2155874" y="284391"/>
                  </a:cubicBezTo>
                  <a:cubicBezTo>
                    <a:pt x="2155663" y="283702"/>
                    <a:pt x="2155610" y="283014"/>
                    <a:pt x="2155769" y="282274"/>
                  </a:cubicBezTo>
                  <a:cubicBezTo>
                    <a:pt x="2157092" y="267613"/>
                    <a:pt x="2160532" y="253483"/>
                    <a:pt x="2166089" y="239881"/>
                  </a:cubicBezTo>
                  <a:cubicBezTo>
                    <a:pt x="2173710" y="221040"/>
                    <a:pt x="2184348" y="203998"/>
                    <a:pt x="2197949" y="188756"/>
                  </a:cubicBezTo>
                  <a:cubicBezTo>
                    <a:pt x="2200649" y="185792"/>
                    <a:pt x="2203612" y="183093"/>
                    <a:pt x="2206894" y="180658"/>
                  </a:cubicBezTo>
                  <a:cubicBezTo>
                    <a:pt x="2207635" y="180235"/>
                    <a:pt x="2208534" y="179917"/>
                    <a:pt x="2209593" y="179759"/>
                  </a:cubicBezTo>
                  <a:cubicBezTo>
                    <a:pt x="2210651" y="179600"/>
                    <a:pt x="2211710" y="179600"/>
                    <a:pt x="2212715" y="179759"/>
                  </a:cubicBezTo>
                  <a:cubicBezTo>
                    <a:pt x="2213774" y="180076"/>
                    <a:pt x="2214409" y="180605"/>
                    <a:pt x="2214727" y="181346"/>
                  </a:cubicBezTo>
                  <a:cubicBezTo>
                    <a:pt x="2215044" y="182087"/>
                    <a:pt x="2215150" y="182934"/>
                    <a:pt x="2215150" y="183834"/>
                  </a:cubicBezTo>
                  <a:cubicBezTo>
                    <a:pt x="2215150" y="184575"/>
                    <a:pt x="2215203" y="185263"/>
                    <a:pt x="2215362" y="185845"/>
                  </a:cubicBezTo>
                  <a:cubicBezTo>
                    <a:pt x="2215044" y="189603"/>
                    <a:pt x="2214039" y="193043"/>
                    <a:pt x="2212239" y="196165"/>
                  </a:cubicBezTo>
                  <a:moveTo>
                    <a:pt x="2335130" y="21938"/>
                  </a:moveTo>
                  <a:cubicBezTo>
                    <a:pt x="2331848" y="16275"/>
                    <a:pt x="2326238" y="12835"/>
                    <a:pt x="2318300" y="11617"/>
                  </a:cubicBezTo>
                  <a:cubicBezTo>
                    <a:pt x="2314278" y="11300"/>
                    <a:pt x="2310732" y="12464"/>
                    <a:pt x="2307768" y="15005"/>
                  </a:cubicBezTo>
                  <a:cubicBezTo>
                    <a:pt x="2304751" y="17545"/>
                    <a:pt x="2302634" y="19874"/>
                    <a:pt x="2301258" y="21938"/>
                  </a:cubicBezTo>
                  <a:cubicBezTo>
                    <a:pt x="2295595" y="31358"/>
                    <a:pt x="2281835" y="57821"/>
                    <a:pt x="2259977" y="101325"/>
                  </a:cubicBezTo>
                  <a:cubicBezTo>
                    <a:pt x="2251774" y="117308"/>
                    <a:pt x="2242935" y="134667"/>
                    <a:pt x="2233515" y="153349"/>
                  </a:cubicBezTo>
                  <a:cubicBezTo>
                    <a:pt x="2231133" y="158430"/>
                    <a:pt x="2228857" y="161764"/>
                    <a:pt x="2226687" y="163352"/>
                  </a:cubicBezTo>
                  <a:cubicBezTo>
                    <a:pt x="2224517" y="164940"/>
                    <a:pt x="2220866" y="165046"/>
                    <a:pt x="2215785" y="163670"/>
                  </a:cubicBezTo>
                  <a:cubicBezTo>
                    <a:pt x="2209804" y="162188"/>
                    <a:pt x="2203824" y="160970"/>
                    <a:pt x="2197844" y="160071"/>
                  </a:cubicBezTo>
                  <a:cubicBezTo>
                    <a:pt x="2190646" y="158748"/>
                    <a:pt x="2184401" y="160970"/>
                    <a:pt x="2179003" y="166792"/>
                  </a:cubicBezTo>
                  <a:cubicBezTo>
                    <a:pt x="2171064" y="176054"/>
                    <a:pt x="2164025" y="185951"/>
                    <a:pt x="2157938" y="196377"/>
                  </a:cubicBezTo>
                  <a:cubicBezTo>
                    <a:pt x="2144760" y="217758"/>
                    <a:pt x="2136504" y="240939"/>
                    <a:pt x="2133064" y="265867"/>
                  </a:cubicBezTo>
                  <a:cubicBezTo>
                    <a:pt x="2131264" y="277828"/>
                    <a:pt x="2133117" y="289101"/>
                    <a:pt x="2138674" y="299739"/>
                  </a:cubicBezTo>
                  <a:cubicBezTo>
                    <a:pt x="2143331" y="309000"/>
                    <a:pt x="2150688" y="314557"/>
                    <a:pt x="2160849" y="316357"/>
                  </a:cubicBezTo>
                  <a:cubicBezTo>
                    <a:pt x="2165189" y="317098"/>
                    <a:pt x="2168947" y="316039"/>
                    <a:pt x="2172069" y="313234"/>
                  </a:cubicBezTo>
                  <a:cubicBezTo>
                    <a:pt x="2177573" y="308577"/>
                    <a:pt x="2182284" y="303285"/>
                    <a:pt x="2186200" y="297304"/>
                  </a:cubicBezTo>
                  <a:cubicBezTo>
                    <a:pt x="2203718" y="269783"/>
                    <a:pt x="2218960" y="242210"/>
                    <a:pt x="2232086" y="214583"/>
                  </a:cubicBezTo>
                  <a:cubicBezTo>
                    <a:pt x="2245158" y="186903"/>
                    <a:pt x="2257172" y="159965"/>
                    <a:pt x="2268074" y="133608"/>
                  </a:cubicBezTo>
                  <a:cubicBezTo>
                    <a:pt x="2277919" y="110269"/>
                    <a:pt x="2287815" y="88093"/>
                    <a:pt x="2297659" y="67029"/>
                  </a:cubicBezTo>
                  <a:cubicBezTo>
                    <a:pt x="2293796" y="78832"/>
                    <a:pt x="2289879" y="90634"/>
                    <a:pt x="2286016" y="102436"/>
                  </a:cubicBezTo>
                  <a:cubicBezTo>
                    <a:pt x="2269874" y="150280"/>
                    <a:pt x="2255849" y="194736"/>
                    <a:pt x="2243994" y="235859"/>
                  </a:cubicBezTo>
                  <a:cubicBezTo>
                    <a:pt x="2232086" y="276981"/>
                    <a:pt x="2225947" y="309318"/>
                    <a:pt x="2225470" y="332975"/>
                  </a:cubicBezTo>
                  <a:cubicBezTo>
                    <a:pt x="2225311" y="340755"/>
                    <a:pt x="2226582" y="347635"/>
                    <a:pt x="2229281" y="353616"/>
                  </a:cubicBezTo>
                  <a:cubicBezTo>
                    <a:pt x="2231980" y="359596"/>
                    <a:pt x="2236849" y="363989"/>
                    <a:pt x="2243835" y="366847"/>
                  </a:cubicBezTo>
                  <a:cubicBezTo>
                    <a:pt x="2251297" y="369546"/>
                    <a:pt x="2256590" y="369387"/>
                    <a:pt x="2259659" y="366424"/>
                  </a:cubicBezTo>
                  <a:cubicBezTo>
                    <a:pt x="2262729" y="363407"/>
                    <a:pt x="2264317" y="357850"/>
                    <a:pt x="2264476" y="349594"/>
                  </a:cubicBezTo>
                  <a:cubicBezTo>
                    <a:pt x="2267334" y="292329"/>
                    <a:pt x="2274849" y="240781"/>
                    <a:pt x="2287021" y="194842"/>
                  </a:cubicBezTo>
                  <a:cubicBezTo>
                    <a:pt x="2299194" y="148957"/>
                    <a:pt x="2315548" y="98096"/>
                    <a:pt x="2336030" y="42367"/>
                  </a:cubicBezTo>
                  <a:cubicBezTo>
                    <a:pt x="2338729" y="34428"/>
                    <a:pt x="2338411" y="27654"/>
                    <a:pt x="2335130" y="21938"/>
                  </a:cubicBezTo>
                  <a:moveTo>
                    <a:pt x="1098918" y="239669"/>
                  </a:moveTo>
                  <a:cubicBezTo>
                    <a:pt x="1101776" y="226967"/>
                    <a:pt x="1105057" y="216700"/>
                    <a:pt x="1108762" y="208814"/>
                  </a:cubicBezTo>
                  <a:cubicBezTo>
                    <a:pt x="1112520" y="200981"/>
                    <a:pt x="1116754" y="197065"/>
                    <a:pt x="1121570" y="197065"/>
                  </a:cubicBezTo>
                  <a:cubicBezTo>
                    <a:pt x="1122470" y="197224"/>
                    <a:pt x="1122999" y="198547"/>
                    <a:pt x="1123158" y="201087"/>
                  </a:cubicBezTo>
                  <a:cubicBezTo>
                    <a:pt x="1123316" y="203628"/>
                    <a:pt x="1123158" y="206591"/>
                    <a:pt x="1122575" y="209926"/>
                  </a:cubicBezTo>
                  <a:cubicBezTo>
                    <a:pt x="1122046" y="213313"/>
                    <a:pt x="1121252" y="216382"/>
                    <a:pt x="1120247" y="219240"/>
                  </a:cubicBezTo>
                  <a:cubicBezTo>
                    <a:pt x="1117865" y="225380"/>
                    <a:pt x="1115166" y="230619"/>
                    <a:pt x="1112149" y="235065"/>
                  </a:cubicBezTo>
                  <a:cubicBezTo>
                    <a:pt x="1109133" y="239458"/>
                    <a:pt x="1106592" y="242527"/>
                    <a:pt x="1104528" y="244168"/>
                  </a:cubicBezTo>
                  <a:cubicBezTo>
                    <a:pt x="1103946" y="244591"/>
                    <a:pt x="1103205" y="245015"/>
                    <a:pt x="1102305" y="245385"/>
                  </a:cubicBezTo>
                  <a:cubicBezTo>
                    <a:pt x="1101406" y="245756"/>
                    <a:pt x="1100559" y="245809"/>
                    <a:pt x="1099712" y="245491"/>
                  </a:cubicBezTo>
                  <a:cubicBezTo>
                    <a:pt x="1098865" y="245173"/>
                    <a:pt x="1098389" y="244274"/>
                    <a:pt x="1098230" y="242792"/>
                  </a:cubicBezTo>
                  <a:cubicBezTo>
                    <a:pt x="1098230" y="241733"/>
                    <a:pt x="1098442" y="240675"/>
                    <a:pt x="1098918" y="239669"/>
                  </a:cubicBezTo>
                  <a:moveTo>
                    <a:pt x="1443933" y="154990"/>
                  </a:moveTo>
                  <a:cubicBezTo>
                    <a:pt x="1438165" y="152503"/>
                    <a:pt x="1431178" y="152873"/>
                    <a:pt x="1422975" y="155996"/>
                  </a:cubicBezTo>
                  <a:cubicBezTo>
                    <a:pt x="1416677" y="158854"/>
                    <a:pt x="1410644" y="164305"/>
                    <a:pt x="1404822" y="172455"/>
                  </a:cubicBezTo>
                  <a:cubicBezTo>
                    <a:pt x="1399000" y="180605"/>
                    <a:pt x="1393390" y="190661"/>
                    <a:pt x="1387992" y="202622"/>
                  </a:cubicBezTo>
                  <a:cubicBezTo>
                    <a:pt x="1386510" y="205745"/>
                    <a:pt x="1384076" y="211355"/>
                    <a:pt x="1380794" y="219452"/>
                  </a:cubicBezTo>
                  <a:cubicBezTo>
                    <a:pt x="1377513" y="227550"/>
                    <a:pt x="1373914" y="236282"/>
                    <a:pt x="1370051" y="245703"/>
                  </a:cubicBezTo>
                  <a:cubicBezTo>
                    <a:pt x="1366293" y="255282"/>
                    <a:pt x="1362959" y="263697"/>
                    <a:pt x="1359942" y="271054"/>
                  </a:cubicBezTo>
                  <a:cubicBezTo>
                    <a:pt x="1356925" y="278357"/>
                    <a:pt x="1355020" y="282856"/>
                    <a:pt x="1354120" y="284496"/>
                  </a:cubicBezTo>
                  <a:cubicBezTo>
                    <a:pt x="1354120" y="281797"/>
                    <a:pt x="1355973" y="268989"/>
                    <a:pt x="1359625" y="246020"/>
                  </a:cubicBezTo>
                  <a:cubicBezTo>
                    <a:pt x="1363276" y="223051"/>
                    <a:pt x="1367722" y="196377"/>
                    <a:pt x="1372961" y="165945"/>
                  </a:cubicBezTo>
                  <a:cubicBezTo>
                    <a:pt x="1378201" y="135514"/>
                    <a:pt x="1383070" y="107993"/>
                    <a:pt x="1387516" y="83330"/>
                  </a:cubicBezTo>
                  <a:cubicBezTo>
                    <a:pt x="1392014" y="58667"/>
                    <a:pt x="1395084" y="43319"/>
                    <a:pt x="1396725" y="37339"/>
                  </a:cubicBezTo>
                  <a:cubicBezTo>
                    <a:pt x="1398048" y="31835"/>
                    <a:pt x="1396778" y="27177"/>
                    <a:pt x="1392914" y="23420"/>
                  </a:cubicBezTo>
                  <a:cubicBezTo>
                    <a:pt x="1390956" y="21038"/>
                    <a:pt x="1388786" y="18921"/>
                    <a:pt x="1386299" y="17122"/>
                  </a:cubicBezTo>
                  <a:cubicBezTo>
                    <a:pt x="1383811" y="15322"/>
                    <a:pt x="1381006" y="14370"/>
                    <a:pt x="1377883" y="14211"/>
                  </a:cubicBezTo>
                  <a:cubicBezTo>
                    <a:pt x="1375184" y="14052"/>
                    <a:pt x="1372856" y="14528"/>
                    <a:pt x="1370950" y="15534"/>
                  </a:cubicBezTo>
                  <a:cubicBezTo>
                    <a:pt x="1368992" y="16592"/>
                    <a:pt x="1367351" y="17810"/>
                    <a:pt x="1366028" y="19239"/>
                  </a:cubicBezTo>
                  <a:cubicBezTo>
                    <a:pt x="1364705" y="20668"/>
                    <a:pt x="1363647" y="21938"/>
                    <a:pt x="1362906" y="23049"/>
                  </a:cubicBezTo>
                  <a:cubicBezTo>
                    <a:pt x="1362165" y="24161"/>
                    <a:pt x="1361794" y="24901"/>
                    <a:pt x="1361794" y="25166"/>
                  </a:cubicBezTo>
                  <a:cubicBezTo>
                    <a:pt x="1359836" y="29347"/>
                    <a:pt x="1357508" y="37392"/>
                    <a:pt x="1354755" y="49247"/>
                  </a:cubicBezTo>
                  <a:cubicBezTo>
                    <a:pt x="1352003" y="61155"/>
                    <a:pt x="1349040" y="75074"/>
                    <a:pt x="1345917" y="91057"/>
                  </a:cubicBezTo>
                  <a:cubicBezTo>
                    <a:pt x="1345758" y="91216"/>
                    <a:pt x="1345705" y="91375"/>
                    <a:pt x="1345705" y="91481"/>
                  </a:cubicBezTo>
                  <a:cubicBezTo>
                    <a:pt x="1344488" y="95079"/>
                    <a:pt x="1343112" y="100001"/>
                    <a:pt x="1341418" y="106299"/>
                  </a:cubicBezTo>
                  <a:cubicBezTo>
                    <a:pt x="1337502" y="120060"/>
                    <a:pt x="1332368" y="137207"/>
                    <a:pt x="1325964" y="157742"/>
                  </a:cubicBezTo>
                  <a:cubicBezTo>
                    <a:pt x="1319561" y="178277"/>
                    <a:pt x="1311939" y="198864"/>
                    <a:pt x="1303207" y="219505"/>
                  </a:cubicBezTo>
                  <a:cubicBezTo>
                    <a:pt x="1294474" y="240146"/>
                    <a:pt x="1284842" y="257346"/>
                    <a:pt x="1274257" y="271212"/>
                  </a:cubicBezTo>
                  <a:cubicBezTo>
                    <a:pt x="1263725" y="285026"/>
                    <a:pt x="1252452" y="292117"/>
                    <a:pt x="1240491" y="292382"/>
                  </a:cubicBezTo>
                  <a:cubicBezTo>
                    <a:pt x="1235728" y="292065"/>
                    <a:pt x="1231441" y="289048"/>
                    <a:pt x="1227684" y="283279"/>
                  </a:cubicBezTo>
                  <a:cubicBezTo>
                    <a:pt x="1223926" y="277510"/>
                    <a:pt x="1222127" y="269042"/>
                    <a:pt x="1222285" y="257822"/>
                  </a:cubicBezTo>
                  <a:cubicBezTo>
                    <a:pt x="1223026" y="244538"/>
                    <a:pt x="1225567" y="231678"/>
                    <a:pt x="1229906" y="219240"/>
                  </a:cubicBezTo>
                  <a:cubicBezTo>
                    <a:pt x="1230489" y="217758"/>
                    <a:pt x="1231018" y="216277"/>
                    <a:pt x="1231494" y="214742"/>
                  </a:cubicBezTo>
                  <a:cubicBezTo>
                    <a:pt x="1232817" y="209979"/>
                    <a:pt x="1234564" y="205268"/>
                    <a:pt x="1236628" y="200611"/>
                  </a:cubicBezTo>
                  <a:cubicBezTo>
                    <a:pt x="1238745" y="196007"/>
                    <a:pt x="1241550" y="192143"/>
                    <a:pt x="1245149" y="189179"/>
                  </a:cubicBezTo>
                  <a:cubicBezTo>
                    <a:pt x="1245572" y="188862"/>
                    <a:pt x="1246049" y="188650"/>
                    <a:pt x="1246472" y="188491"/>
                  </a:cubicBezTo>
                  <a:cubicBezTo>
                    <a:pt x="1246895" y="188491"/>
                    <a:pt x="1247213" y="188544"/>
                    <a:pt x="1247372" y="188703"/>
                  </a:cubicBezTo>
                  <a:cubicBezTo>
                    <a:pt x="1247954" y="189020"/>
                    <a:pt x="1248430" y="189550"/>
                    <a:pt x="1248695" y="190397"/>
                  </a:cubicBezTo>
                  <a:cubicBezTo>
                    <a:pt x="1249012" y="191243"/>
                    <a:pt x="1249118" y="191984"/>
                    <a:pt x="1249118" y="192725"/>
                  </a:cubicBezTo>
                  <a:cubicBezTo>
                    <a:pt x="1249859" y="198864"/>
                    <a:pt x="1252505" y="203575"/>
                    <a:pt x="1256951" y="206856"/>
                  </a:cubicBezTo>
                  <a:cubicBezTo>
                    <a:pt x="1258750" y="208073"/>
                    <a:pt x="1260814" y="208761"/>
                    <a:pt x="1263143" y="208973"/>
                  </a:cubicBezTo>
                  <a:cubicBezTo>
                    <a:pt x="1265472" y="209185"/>
                    <a:pt x="1267536" y="208708"/>
                    <a:pt x="1269282" y="207491"/>
                  </a:cubicBezTo>
                  <a:cubicBezTo>
                    <a:pt x="1270605" y="206591"/>
                    <a:pt x="1271770" y="205374"/>
                    <a:pt x="1272670" y="203786"/>
                  </a:cubicBezTo>
                  <a:cubicBezTo>
                    <a:pt x="1273569" y="202199"/>
                    <a:pt x="1274310" y="200611"/>
                    <a:pt x="1274892" y="198970"/>
                  </a:cubicBezTo>
                  <a:cubicBezTo>
                    <a:pt x="1275316" y="197753"/>
                    <a:pt x="1275845" y="196642"/>
                    <a:pt x="1276480" y="195583"/>
                  </a:cubicBezTo>
                  <a:cubicBezTo>
                    <a:pt x="1279603" y="189603"/>
                    <a:pt x="1282249" y="183410"/>
                    <a:pt x="1284313" y="176954"/>
                  </a:cubicBezTo>
                  <a:cubicBezTo>
                    <a:pt x="1287171" y="167533"/>
                    <a:pt x="1284895" y="159965"/>
                    <a:pt x="1277591" y="154302"/>
                  </a:cubicBezTo>
                  <a:cubicBezTo>
                    <a:pt x="1274892" y="152185"/>
                    <a:pt x="1271929" y="151391"/>
                    <a:pt x="1268647" y="151815"/>
                  </a:cubicBezTo>
                  <a:cubicBezTo>
                    <a:pt x="1267430" y="151973"/>
                    <a:pt x="1266266" y="152344"/>
                    <a:pt x="1265048" y="152926"/>
                  </a:cubicBezTo>
                  <a:cubicBezTo>
                    <a:pt x="1264307" y="153244"/>
                    <a:pt x="1263619" y="153508"/>
                    <a:pt x="1263037" y="153826"/>
                  </a:cubicBezTo>
                  <a:cubicBezTo>
                    <a:pt x="1260338" y="154725"/>
                    <a:pt x="1257480" y="154884"/>
                    <a:pt x="1254516" y="154249"/>
                  </a:cubicBezTo>
                  <a:cubicBezTo>
                    <a:pt x="1251500" y="153667"/>
                    <a:pt x="1248589" y="152820"/>
                    <a:pt x="1245784" y="151762"/>
                  </a:cubicBezTo>
                  <a:cubicBezTo>
                    <a:pt x="1243085" y="150862"/>
                    <a:pt x="1240544" y="150174"/>
                    <a:pt x="1238163" y="149750"/>
                  </a:cubicBezTo>
                  <a:cubicBezTo>
                    <a:pt x="1231441" y="148692"/>
                    <a:pt x="1225831" y="149962"/>
                    <a:pt x="1221333" y="153561"/>
                  </a:cubicBezTo>
                  <a:cubicBezTo>
                    <a:pt x="1216834" y="157160"/>
                    <a:pt x="1213129" y="162082"/>
                    <a:pt x="1210113" y="168380"/>
                  </a:cubicBezTo>
                  <a:cubicBezTo>
                    <a:pt x="1202227" y="185792"/>
                    <a:pt x="1197252" y="203733"/>
                    <a:pt x="1195135" y="222204"/>
                  </a:cubicBezTo>
                  <a:cubicBezTo>
                    <a:pt x="1190478" y="242474"/>
                    <a:pt x="1180581" y="259463"/>
                    <a:pt x="1165391" y="273118"/>
                  </a:cubicBezTo>
                  <a:cubicBezTo>
                    <a:pt x="1149779" y="287196"/>
                    <a:pt x="1133002" y="294658"/>
                    <a:pt x="1115060" y="295558"/>
                  </a:cubicBezTo>
                  <a:cubicBezTo>
                    <a:pt x="1108021" y="295716"/>
                    <a:pt x="1102147" y="292753"/>
                    <a:pt x="1097436" y="286719"/>
                  </a:cubicBezTo>
                  <a:cubicBezTo>
                    <a:pt x="1092726" y="280686"/>
                    <a:pt x="1091509" y="272006"/>
                    <a:pt x="1093732" y="260839"/>
                  </a:cubicBezTo>
                  <a:cubicBezTo>
                    <a:pt x="1097913" y="260839"/>
                    <a:pt x="1101353" y="260627"/>
                    <a:pt x="1104052" y="260257"/>
                  </a:cubicBezTo>
                  <a:cubicBezTo>
                    <a:pt x="1106751" y="259886"/>
                    <a:pt x="1110191" y="259251"/>
                    <a:pt x="1114372" y="258352"/>
                  </a:cubicBezTo>
                  <a:cubicBezTo>
                    <a:pt x="1123316" y="256393"/>
                    <a:pt x="1131096" y="251948"/>
                    <a:pt x="1137712" y="244909"/>
                  </a:cubicBezTo>
                  <a:cubicBezTo>
                    <a:pt x="1142634" y="238928"/>
                    <a:pt x="1146021" y="231889"/>
                    <a:pt x="1147820" y="223739"/>
                  </a:cubicBezTo>
                  <a:cubicBezTo>
                    <a:pt x="1149620" y="215589"/>
                    <a:pt x="1150043" y="207332"/>
                    <a:pt x="1149144" y="198970"/>
                  </a:cubicBezTo>
                  <a:cubicBezTo>
                    <a:pt x="1148720" y="193572"/>
                    <a:pt x="1147503" y="188438"/>
                    <a:pt x="1145545" y="183516"/>
                  </a:cubicBezTo>
                  <a:cubicBezTo>
                    <a:pt x="1143586" y="178594"/>
                    <a:pt x="1140623" y="174784"/>
                    <a:pt x="1136600" y="172085"/>
                  </a:cubicBezTo>
                  <a:cubicBezTo>
                    <a:pt x="1131837" y="169703"/>
                    <a:pt x="1126809" y="169015"/>
                    <a:pt x="1121570" y="170074"/>
                  </a:cubicBezTo>
                  <a:cubicBezTo>
                    <a:pt x="1112308" y="171873"/>
                    <a:pt x="1103787" y="175842"/>
                    <a:pt x="1096007" y="181982"/>
                  </a:cubicBezTo>
                  <a:cubicBezTo>
                    <a:pt x="1084046" y="191243"/>
                    <a:pt x="1074573" y="203363"/>
                    <a:pt x="1067640" y="218288"/>
                  </a:cubicBezTo>
                  <a:cubicBezTo>
                    <a:pt x="1060707" y="233212"/>
                    <a:pt x="1057214" y="248931"/>
                    <a:pt x="1057214" y="265391"/>
                  </a:cubicBezTo>
                  <a:cubicBezTo>
                    <a:pt x="1057214" y="273329"/>
                    <a:pt x="1058960" y="281480"/>
                    <a:pt x="1062347" y="289948"/>
                  </a:cubicBezTo>
                  <a:cubicBezTo>
                    <a:pt x="1065787" y="298416"/>
                    <a:pt x="1071080" y="305507"/>
                    <a:pt x="1078172" y="311276"/>
                  </a:cubicBezTo>
                  <a:cubicBezTo>
                    <a:pt x="1085264" y="317045"/>
                    <a:pt x="1094420" y="320062"/>
                    <a:pt x="1105640" y="320379"/>
                  </a:cubicBezTo>
                  <a:cubicBezTo>
                    <a:pt x="1124798" y="320379"/>
                    <a:pt x="1141258" y="315669"/>
                    <a:pt x="1155071" y="306248"/>
                  </a:cubicBezTo>
                  <a:cubicBezTo>
                    <a:pt x="1168884" y="296828"/>
                    <a:pt x="1180052" y="284761"/>
                    <a:pt x="1188572" y="270048"/>
                  </a:cubicBezTo>
                  <a:cubicBezTo>
                    <a:pt x="1190742" y="266343"/>
                    <a:pt x="1192700" y="262533"/>
                    <a:pt x="1194553" y="258722"/>
                  </a:cubicBezTo>
                  <a:cubicBezTo>
                    <a:pt x="1194659" y="259992"/>
                    <a:pt x="1194765" y="261262"/>
                    <a:pt x="1194870" y="262533"/>
                  </a:cubicBezTo>
                  <a:cubicBezTo>
                    <a:pt x="1195188" y="266714"/>
                    <a:pt x="1196088" y="271583"/>
                    <a:pt x="1197570" y="277087"/>
                  </a:cubicBezTo>
                  <a:cubicBezTo>
                    <a:pt x="1199051" y="282644"/>
                    <a:pt x="1201327" y="288042"/>
                    <a:pt x="1204397" y="293335"/>
                  </a:cubicBezTo>
                  <a:cubicBezTo>
                    <a:pt x="1207466" y="298627"/>
                    <a:pt x="1211436" y="303073"/>
                    <a:pt x="1216411" y="306566"/>
                  </a:cubicBezTo>
                  <a:cubicBezTo>
                    <a:pt x="1221333" y="310059"/>
                    <a:pt x="1227631" y="311858"/>
                    <a:pt x="1235252" y="311858"/>
                  </a:cubicBezTo>
                  <a:cubicBezTo>
                    <a:pt x="1245996" y="311858"/>
                    <a:pt x="1255681" y="309053"/>
                    <a:pt x="1264202" y="303443"/>
                  </a:cubicBezTo>
                  <a:cubicBezTo>
                    <a:pt x="1272722" y="297833"/>
                    <a:pt x="1280238" y="290424"/>
                    <a:pt x="1286747" y="281109"/>
                  </a:cubicBezTo>
                  <a:cubicBezTo>
                    <a:pt x="1293257" y="271847"/>
                    <a:pt x="1298973" y="261686"/>
                    <a:pt x="1303895" y="250731"/>
                  </a:cubicBezTo>
                  <a:cubicBezTo>
                    <a:pt x="1308817" y="239722"/>
                    <a:pt x="1313104" y="228820"/>
                    <a:pt x="1316809" y="217864"/>
                  </a:cubicBezTo>
                  <a:cubicBezTo>
                    <a:pt x="1320460" y="206962"/>
                    <a:pt x="1323583" y="196959"/>
                    <a:pt x="1326123" y="187803"/>
                  </a:cubicBezTo>
                  <a:cubicBezTo>
                    <a:pt x="1327923" y="181505"/>
                    <a:pt x="1329563" y="176160"/>
                    <a:pt x="1331045" y="171661"/>
                  </a:cubicBezTo>
                  <a:cubicBezTo>
                    <a:pt x="1326705" y="197700"/>
                    <a:pt x="1324006" y="215112"/>
                    <a:pt x="1322948" y="223898"/>
                  </a:cubicBezTo>
                  <a:cubicBezTo>
                    <a:pt x="1320407" y="250201"/>
                    <a:pt x="1318238" y="276611"/>
                    <a:pt x="1316438" y="303073"/>
                  </a:cubicBezTo>
                  <a:cubicBezTo>
                    <a:pt x="1315538" y="315034"/>
                    <a:pt x="1314639" y="326995"/>
                    <a:pt x="1313739" y="338956"/>
                  </a:cubicBezTo>
                  <a:lnTo>
                    <a:pt x="1313739" y="339167"/>
                  </a:lnTo>
                  <a:cubicBezTo>
                    <a:pt x="1313580" y="340491"/>
                    <a:pt x="1313527" y="341761"/>
                    <a:pt x="1313633" y="342872"/>
                  </a:cubicBezTo>
                  <a:cubicBezTo>
                    <a:pt x="1313686" y="343984"/>
                    <a:pt x="1314215" y="345095"/>
                    <a:pt x="1315115" y="346101"/>
                  </a:cubicBezTo>
                  <a:cubicBezTo>
                    <a:pt x="1321095" y="354463"/>
                    <a:pt x="1329140" y="358961"/>
                    <a:pt x="1339354" y="359543"/>
                  </a:cubicBezTo>
                  <a:cubicBezTo>
                    <a:pt x="1340413" y="359543"/>
                    <a:pt x="1341577" y="359332"/>
                    <a:pt x="1342953" y="358855"/>
                  </a:cubicBezTo>
                  <a:cubicBezTo>
                    <a:pt x="1344276" y="358432"/>
                    <a:pt x="1345441" y="357797"/>
                    <a:pt x="1346340" y="357056"/>
                  </a:cubicBezTo>
                  <a:cubicBezTo>
                    <a:pt x="1348722" y="355098"/>
                    <a:pt x="1351210" y="351922"/>
                    <a:pt x="1353750" y="347424"/>
                  </a:cubicBezTo>
                  <a:cubicBezTo>
                    <a:pt x="1356290" y="342925"/>
                    <a:pt x="1358090" y="339220"/>
                    <a:pt x="1359148" y="336204"/>
                  </a:cubicBezTo>
                  <a:cubicBezTo>
                    <a:pt x="1361689" y="329165"/>
                    <a:pt x="1367351" y="315245"/>
                    <a:pt x="1376084" y="294393"/>
                  </a:cubicBezTo>
                  <a:cubicBezTo>
                    <a:pt x="1384817" y="273541"/>
                    <a:pt x="1394078" y="252636"/>
                    <a:pt x="1403869" y="231625"/>
                  </a:cubicBezTo>
                  <a:cubicBezTo>
                    <a:pt x="1413660" y="210614"/>
                    <a:pt x="1421387" y="196430"/>
                    <a:pt x="1427103" y="189126"/>
                  </a:cubicBezTo>
                  <a:cubicBezTo>
                    <a:pt x="1429485" y="186427"/>
                    <a:pt x="1431073" y="186639"/>
                    <a:pt x="1431814" y="189709"/>
                  </a:cubicBezTo>
                  <a:cubicBezTo>
                    <a:pt x="1432555" y="192778"/>
                    <a:pt x="1432819" y="197806"/>
                    <a:pt x="1432608" y="204739"/>
                  </a:cubicBezTo>
                  <a:cubicBezTo>
                    <a:pt x="1432396" y="211672"/>
                    <a:pt x="1431972" y="219558"/>
                    <a:pt x="1431390" y="228396"/>
                  </a:cubicBezTo>
                  <a:cubicBezTo>
                    <a:pt x="1430808" y="239034"/>
                    <a:pt x="1430332" y="249566"/>
                    <a:pt x="1430067" y="259992"/>
                  </a:cubicBezTo>
                  <a:cubicBezTo>
                    <a:pt x="1429908" y="265549"/>
                    <a:pt x="1430173" y="269625"/>
                    <a:pt x="1430861" y="272324"/>
                  </a:cubicBezTo>
                  <a:cubicBezTo>
                    <a:pt x="1431549" y="275023"/>
                    <a:pt x="1432396" y="276875"/>
                    <a:pt x="1433454" y="277934"/>
                  </a:cubicBezTo>
                  <a:cubicBezTo>
                    <a:pt x="1434513" y="278992"/>
                    <a:pt x="1435465" y="279733"/>
                    <a:pt x="1436365" y="280157"/>
                  </a:cubicBezTo>
                  <a:cubicBezTo>
                    <a:pt x="1436788" y="280315"/>
                    <a:pt x="1437265" y="280527"/>
                    <a:pt x="1437688" y="280845"/>
                  </a:cubicBezTo>
                  <a:cubicBezTo>
                    <a:pt x="1439011" y="281586"/>
                    <a:pt x="1440440" y="281691"/>
                    <a:pt x="1441975" y="281162"/>
                  </a:cubicBezTo>
                  <a:cubicBezTo>
                    <a:pt x="1443457" y="280633"/>
                    <a:pt x="1444568" y="279627"/>
                    <a:pt x="1445362" y="278145"/>
                  </a:cubicBezTo>
                  <a:cubicBezTo>
                    <a:pt x="1446580" y="275023"/>
                    <a:pt x="1447162" y="271742"/>
                    <a:pt x="1447162" y="268301"/>
                  </a:cubicBezTo>
                  <a:lnTo>
                    <a:pt x="1447162" y="266290"/>
                  </a:lnTo>
                  <a:cubicBezTo>
                    <a:pt x="1447744" y="256870"/>
                    <a:pt x="1448644" y="244009"/>
                    <a:pt x="1449861" y="227708"/>
                  </a:cubicBezTo>
                  <a:cubicBezTo>
                    <a:pt x="1450761" y="215006"/>
                    <a:pt x="1451554" y="203204"/>
                    <a:pt x="1452348" y="192408"/>
                  </a:cubicBezTo>
                  <a:cubicBezTo>
                    <a:pt x="1453089" y="181558"/>
                    <a:pt x="1453407" y="174413"/>
                    <a:pt x="1453248" y="170973"/>
                  </a:cubicBezTo>
                  <a:cubicBezTo>
                    <a:pt x="1452931" y="162611"/>
                    <a:pt x="1449914" y="157160"/>
                    <a:pt x="1444145" y="154725"/>
                  </a:cubicBezTo>
                  <a:moveTo>
                    <a:pt x="3450462" y="171026"/>
                  </a:moveTo>
                  <a:cubicBezTo>
                    <a:pt x="3450091" y="167163"/>
                    <a:pt x="3448768" y="163723"/>
                    <a:pt x="3446545" y="160706"/>
                  </a:cubicBezTo>
                  <a:cubicBezTo>
                    <a:pt x="3439983" y="153085"/>
                    <a:pt x="3432732" y="150491"/>
                    <a:pt x="3424794" y="152979"/>
                  </a:cubicBezTo>
                  <a:cubicBezTo>
                    <a:pt x="3416855" y="155466"/>
                    <a:pt x="3409604" y="160865"/>
                    <a:pt x="3403041" y="169227"/>
                  </a:cubicBezTo>
                  <a:cubicBezTo>
                    <a:pt x="3387323" y="190026"/>
                    <a:pt x="3373457" y="213789"/>
                    <a:pt x="3361337" y="240516"/>
                  </a:cubicBezTo>
                  <a:cubicBezTo>
                    <a:pt x="3360014" y="243374"/>
                    <a:pt x="3358743" y="245068"/>
                    <a:pt x="3357526" y="245650"/>
                  </a:cubicBezTo>
                  <a:cubicBezTo>
                    <a:pt x="3356309" y="246232"/>
                    <a:pt x="3355727" y="244591"/>
                    <a:pt x="3355727" y="240728"/>
                  </a:cubicBezTo>
                  <a:cubicBezTo>
                    <a:pt x="3355727" y="239669"/>
                    <a:pt x="3356521" y="234959"/>
                    <a:pt x="3358108" y="226597"/>
                  </a:cubicBezTo>
                  <a:cubicBezTo>
                    <a:pt x="3359696" y="218235"/>
                    <a:pt x="3361654" y="208814"/>
                    <a:pt x="3364036" y="198335"/>
                  </a:cubicBezTo>
                  <a:cubicBezTo>
                    <a:pt x="3366418" y="187856"/>
                    <a:pt x="3368905" y="178965"/>
                    <a:pt x="3371446" y="171661"/>
                  </a:cubicBezTo>
                  <a:cubicBezTo>
                    <a:pt x="3375309" y="158060"/>
                    <a:pt x="3371287" y="147898"/>
                    <a:pt x="3359326" y="141177"/>
                  </a:cubicBezTo>
                  <a:cubicBezTo>
                    <a:pt x="3356468" y="139695"/>
                    <a:pt x="3353398" y="139060"/>
                    <a:pt x="3350117" y="139271"/>
                  </a:cubicBezTo>
                  <a:cubicBezTo>
                    <a:pt x="3346835" y="139483"/>
                    <a:pt x="3343766" y="140118"/>
                    <a:pt x="3340908" y="141177"/>
                  </a:cubicBezTo>
                  <a:cubicBezTo>
                    <a:pt x="3337468" y="142500"/>
                    <a:pt x="3334980" y="144617"/>
                    <a:pt x="3333393" y="147475"/>
                  </a:cubicBezTo>
                  <a:cubicBezTo>
                    <a:pt x="3331805" y="150333"/>
                    <a:pt x="3330641" y="153455"/>
                    <a:pt x="3329900" y="156895"/>
                  </a:cubicBezTo>
                  <a:cubicBezTo>
                    <a:pt x="3329741" y="157213"/>
                    <a:pt x="3329688" y="157477"/>
                    <a:pt x="3329688" y="157795"/>
                  </a:cubicBezTo>
                  <a:cubicBezTo>
                    <a:pt x="3329529" y="157954"/>
                    <a:pt x="3329476" y="158165"/>
                    <a:pt x="3329476" y="158483"/>
                  </a:cubicBezTo>
                  <a:cubicBezTo>
                    <a:pt x="3329476" y="158642"/>
                    <a:pt x="3329423" y="158801"/>
                    <a:pt x="3329264" y="158906"/>
                  </a:cubicBezTo>
                  <a:cubicBezTo>
                    <a:pt x="3321485" y="172349"/>
                    <a:pt x="3312646" y="181770"/>
                    <a:pt x="3302697" y="187062"/>
                  </a:cubicBezTo>
                  <a:cubicBezTo>
                    <a:pt x="3292747" y="192355"/>
                    <a:pt x="3283220" y="194631"/>
                    <a:pt x="3274117" y="193890"/>
                  </a:cubicBezTo>
                  <a:cubicBezTo>
                    <a:pt x="3270518" y="189550"/>
                    <a:pt x="3265173" y="186268"/>
                    <a:pt x="3257975" y="184046"/>
                  </a:cubicBezTo>
                  <a:cubicBezTo>
                    <a:pt x="3253635" y="182722"/>
                    <a:pt x="3250037" y="183093"/>
                    <a:pt x="3247231" y="185157"/>
                  </a:cubicBezTo>
                  <a:lnTo>
                    <a:pt x="3247020" y="185157"/>
                  </a:lnTo>
                  <a:lnTo>
                    <a:pt x="3246808" y="185369"/>
                  </a:lnTo>
                  <a:cubicBezTo>
                    <a:pt x="3244268" y="186586"/>
                    <a:pt x="3242362" y="188756"/>
                    <a:pt x="3241092" y="191878"/>
                  </a:cubicBezTo>
                  <a:cubicBezTo>
                    <a:pt x="3239822" y="195001"/>
                    <a:pt x="3240404" y="198812"/>
                    <a:pt x="3242892" y="203204"/>
                  </a:cubicBezTo>
                  <a:cubicBezTo>
                    <a:pt x="3245379" y="207597"/>
                    <a:pt x="3250936" y="212413"/>
                    <a:pt x="3259616" y="217653"/>
                  </a:cubicBezTo>
                  <a:cubicBezTo>
                    <a:pt x="3259616" y="217811"/>
                    <a:pt x="3259669" y="217864"/>
                    <a:pt x="3259828" y="217864"/>
                  </a:cubicBezTo>
                  <a:cubicBezTo>
                    <a:pt x="3259245" y="224903"/>
                    <a:pt x="3257446" y="232736"/>
                    <a:pt x="3254429" y="241416"/>
                  </a:cubicBezTo>
                  <a:cubicBezTo>
                    <a:pt x="3251413" y="250095"/>
                    <a:pt x="3247549" y="258140"/>
                    <a:pt x="3242786" y="265655"/>
                  </a:cubicBezTo>
                  <a:cubicBezTo>
                    <a:pt x="3239187" y="272218"/>
                    <a:pt x="3234318" y="277193"/>
                    <a:pt x="3228232" y="280474"/>
                  </a:cubicBezTo>
                  <a:cubicBezTo>
                    <a:pt x="3226750" y="281056"/>
                    <a:pt x="3225215" y="281003"/>
                    <a:pt x="3223627" y="280262"/>
                  </a:cubicBezTo>
                  <a:cubicBezTo>
                    <a:pt x="3222040" y="279521"/>
                    <a:pt x="3221193" y="278145"/>
                    <a:pt x="3221034" y="276240"/>
                  </a:cubicBezTo>
                  <a:lnTo>
                    <a:pt x="3221034" y="272853"/>
                  </a:lnTo>
                  <a:cubicBezTo>
                    <a:pt x="3221034" y="269413"/>
                    <a:pt x="3221193" y="265973"/>
                    <a:pt x="3221457" y="262533"/>
                  </a:cubicBezTo>
                  <a:cubicBezTo>
                    <a:pt x="3222516" y="247608"/>
                    <a:pt x="3224897" y="232842"/>
                    <a:pt x="3228655" y="218341"/>
                  </a:cubicBezTo>
                  <a:cubicBezTo>
                    <a:pt x="3228973" y="217123"/>
                    <a:pt x="3229396" y="215589"/>
                    <a:pt x="3229978" y="213630"/>
                  </a:cubicBezTo>
                  <a:cubicBezTo>
                    <a:pt x="3230560" y="212149"/>
                    <a:pt x="3231090" y="210508"/>
                    <a:pt x="3231566" y="208708"/>
                  </a:cubicBezTo>
                  <a:cubicBezTo>
                    <a:pt x="3232307" y="207068"/>
                    <a:pt x="3233471" y="204580"/>
                    <a:pt x="3235059" y="201193"/>
                  </a:cubicBezTo>
                  <a:cubicBezTo>
                    <a:pt x="3236647" y="197806"/>
                    <a:pt x="3238182" y="194789"/>
                    <a:pt x="3239663" y="192090"/>
                  </a:cubicBezTo>
                  <a:cubicBezTo>
                    <a:pt x="3241304" y="189232"/>
                    <a:pt x="3242521" y="187062"/>
                    <a:pt x="3243262" y="185580"/>
                  </a:cubicBezTo>
                  <a:cubicBezTo>
                    <a:pt x="3244003" y="184098"/>
                    <a:pt x="3244374" y="182881"/>
                    <a:pt x="3244374" y="181982"/>
                  </a:cubicBezTo>
                  <a:cubicBezTo>
                    <a:pt x="3244374" y="181082"/>
                    <a:pt x="3244215" y="180129"/>
                    <a:pt x="3243950" y="179071"/>
                  </a:cubicBezTo>
                  <a:cubicBezTo>
                    <a:pt x="3243051" y="176954"/>
                    <a:pt x="3240775" y="175578"/>
                    <a:pt x="3237123" y="174943"/>
                  </a:cubicBezTo>
                  <a:cubicBezTo>
                    <a:pt x="3233471" y="174255"/>
                    <a:pt x="3229290" y="175154"/>
                    <a:pt x="3224686" y="177536"/>
                  </a:cubicBezTo>
                  <a:cubicBezTo>
                    <a:pt x="3215106" y="183516"/>
                    <a:pt x="3207697" y="193096"/>
                    <a:pt x="3202510" y="206221"/>
                  </a:cubicBezTo>
                  <a:cubicBezTo>
                    <a:pt x="3202352" y="206644"/>
                    <a:pt x="3202193" y="207121"/>
                    <a:pt x="3202087" y="207544"/>
                  </a:cubicBezTo>
                  <a:lnTo>
                    <a:pt x="3202087" y="207756"/>
                  </a:lnTo>
                  <a:cubicBezTo>
                    <a:pt x="3199970" y="212995"/>
                    <a:pt x="3198700" y="216965"/>
                    <a:pt x="3198276" y="219664"/>
                  </a:cubicBezTo>
                  <a:cubicBezTo>
                    <a:pt x="3198118" y="220246"/>
                    <a:pt x="3197959" y="220881"/>
                    <a:pt x="3197853" y="221463"/>
                  </a:cubicBezTo>
                  <a:cubicBezTo>
                    <a:pt x="3197747" y="221940"/>
                    <a:pt x="3197641" y="222469"/>
                    <a:pt x="3197483" y="222945"/>
                  </a:cubicBezTo>
                  <a:cubicBezTo>
                    <a:pt x="3197218" y="223580"/>
                    <a:pt x="3196953" y="224162"/>
                    <a:pt x="3196742" y="224797"/>
                  </a:cubicBezTo>
                  <a:cubicBezTo>
                    <a:pt x="3194201" y="231995"/>
                    <a:pt x="3191978" y="238928"/>
                    <a:pt x="3190020" y="245650"/>
                  </a:cubicBezTo>
                  <a:cubicBezTo>
                    <a:pt x="3186580" y="258193"/>
                    <a:pt x="3181552" y="270842"/>
                    <a:pt x="3174990" y="283544"/>
                  </a:cubicBezTo>
                  <a:cubicBezTo>
                    <a:pt x="3173031" y="287407"/>
                    <a:pt x="3170279" y="291112"/>
                    <a:pt x="3166680" y="294552"/>
                  </a:cubicBezTo>
                  <a:cubicBezTo>
                    <a:pt x="3163082" y="297992"/>
                    <a:pt x="3159112" y="299421"/>
                    <a:pt x="3154772" y="298786"/>
                  </a:cubicBezTo>
                  <a:cubicBezTo>
                    <a:pt x="3153290" y="298627"/>
                    <a:pt x="3152179" y="296457"/>
                    <a:pt x="3151385" y="292276"/>
                  </a:cubicBezTo>
                  <a:cubicBezTo>
                    <a:pt x="3150644" y="288095"/>
                    <a:pt x="3150697" y="281003"/>
                    <a:pt x="3151597" y="270948"/>
                  </a:cubicBezTo>
                  <a:cubicBezTo>
                    <a:pt x="3152497" y="260945"/>
                    <a:pt x="3154825" y="247079"/>
                    <a:pt x="3158530" y="229455"/>
                  </a:cubicBezTo>
                  <a:cubicBezTo>
                    <a:pt x="3158689" y="229031"/>
                    <a:pt x="3158742" y="228661"/>
                    <a:pt x="3158742" y="228343"/>
                  </a:cubicBezTo>
                  <a:cubicBezTo>
                    <a:pt x="3160859" y="218764"/>
                    <a:pt x="3162923" y="209185"/>
                    <a:pt x="3165040" y="199658"/>
                  </a:cubicBezTo>
                  <a:cubicBezTo>
                    <a:pt x="3166098" y="193519"/>
                    <a:pt x="3164616" y="188385"/>
                    <a:pt x="3160541" y="184204"/>
                  </a:cubicBezTo>
                  <a:cubicBezTo>
                    <a:pt x="3156519" y="179282"/>
                    <a:pt x="3151703" y="176266"/>
                    <a:pt x="3146199" y="175260"/>
                  </a:cubicBezTo>
                  <a:cubicBezTo>
                    <a:pt x="3144981" y="175101"/>
                    <a:pt x="3143446" y="175101"/>
                    <a:pt x="3141594" y="175260"/>
                  </a:cubicBezTo>
                  <a:cubicBezTo>
                    <a:pt x="3139742" y="175419"/>
                    <a:pt x="3138366" y="175948"/>
                    <a:pt x="3137466" y="176848"/>
                  </a:cubicBezTo>
                  <a:cubicBezTo>
                    <a:pt x="3137307" y="176848"/>
                    <a:pt x="3137254" y="176901"/>
                    <a:pt x="3137254" y="177060"/>
                  </a:cubicBezTo>
                  <a:cubicBezTo>
                    <a:pt x="3136672" y="177800"/>
                    <a:pt x="3136143" y="179018"/>
                    <a:pt x="3135667" y="180658"/>
                  </a:cubicBezTo>
                  <a:cubicBezTo>
                    <a:pt x="3135243" y="182299"/>
                    <a:pt x="3134820" y="183887"/>
                    <a:pt x="3134555" y="185369"/>
                  </a:cubicBezTo>
                  <a:cubicBezTo>
                    <a:pt x="3134238" y="186692"/>
                    <a:pt x="3134026" y="187750"/>
                    <a:pt x="3133867" y="188491"/>
                  </a:cubicBezTo>
                  <a:cubicBezTo>
                    <a:pt x="3126828" y="213154"/>
                    <a:pt x="3122118" y="238505"/>
                    <a:pt x="3119736" y="264491"/>
                  </a:cubicBezTo>
                  <a:cubicBezTo>
                    <a:pt x="3118837" y="271689"/>
                    <a:pt x="3118519" y="279839"/>
                    <a:pt x="3118837" y="288942"/>
                  </a:cubicBezTo>
                  <a:cubicBezTo>
                    <a:pt x="3119154" y="298045"/>
                    <a:pt x="3120954" y="305772"/>
                    <a:pt x="3124235" y="312017"/>
                  </a:cubicBezTo>
                  <a:cubicBezTo>
                    <a:pt x="3125875" y="315298"/>
                    <a:pt x="3128786" y="318527"/>
                    <a:pt x="3132968" y="321649"/>
                  </a:cubicBezTo>
                  <a:cubicBezTo>
                    <a:pt x="3137148" y="324772"/>
                    <a:pt x="3142388" y="326413"/>
                    <a:pt x="3148686" y="326571"/>
                  </a:cubicBezTo>
                  <a:cubicBezTo>
                    <a:pt x="3153767" y="326254"/>
                    <a:pt x="3158371" y="324613"/>
                    <a:pt x="3162499" y="321544"/>
                  </a:cubicBezTo>
                  <a:cubicBezTo>
                    <a:pt x="3166627" y="318474"/>
                    <a:pt x="3170068" y="315140"/>
                    <a:pt x="3172820" y="311435"/>
                  </a:cubicBezTo>
                  <a:cubicBezTo>
                    <a:pt x="3175572" y="307783"/>
                    <a:pt x="3177636" y="304819"/>
                    <a:pt x="3179012" y="302597"/>
                  </a:cubicBezTo>
                  <a:cubicBezTo>
                    <a:pt x="3183775" y="294499"/>
                    <a:pt x="3187691" y="286296"/>
                    <a:pt x="3190655" y="277934"/>
                  </a:cubicBezTo>
                  <a:cubicBezTo>
                    <a:pt x="3191449" y="275764"/>
                    <a:pt x="3192137" y="273488"/>
                    <a:pt x="3192878" y="271265"/>
                  </a:cubicBezTo>
                  <a:cubicBezTo>
                    <a:pt x="3194201" y="278198"/>
                    <a:pt x="3196795" y="284973"/>
                    <a:pt x="3200711" y="291641"/>
                  </a:cubicBezTo>
                  <a:cubicBezTo>
                    <a:pt x="3205633" y="299104"/>
                    <a:pt x="3212248" y="304502"/>
                    <a:pt x="3220558" y="307783"/>
                  </a:cubicBezTo>
                  <a:cubicBezTo>
                    <a:pt x="3228867" y="311064"/>
                    <a:pt x="3237176" y="310800"/>
                    <a:pt x="3245538" y="306883"/>
                  </a:cubicBezTo>
                  <a:cubicBezTo>
                    <a:pt x="3253159" y="302702"/>
                    <a:pt x="3259563" y="296510"/>
                    <a:pt x="3264697" y="288360"/>
                  </a:cubicBezTo>
                  <a:cubicBezTo>
                    <a:pt x="3269830" y="280209"/>
                    <a:pt x="3273694" y="271953"/>
                    <a:pt x="3276234" y="263591"/>
                  </a:cubicBezTo>
                  <a:cubicBezTo>
                    <a:pt x="3279516" y="254912"/>
                    <a:pt x="3281685" y="243850"/>
                    <a:pt x="3282744" y="230407"/>
                  </a:cubicBezTo>
                  <a:cubicBezTo>
                    <a:pt x="3282903" y="227867"/>
                    <a:pt x="3282956" y="225485"/>
                    <a:pt x="3282956" y="223210"/>
                  </a:cubicBezTo>
                  <a:cubicBezTo>
                    <a:pt x="3282797" y="220511"/>
                    <a:pt x="3282638" y="217970"/>
                    <a:pt x="3282532" y="215589"/>
                  </a:cubicBezTo>
                  <a:cubicBezTo>
                    <a:pt x="3298515" y="211249"/>
                    <a:pt x="3311852" y="201987"/>
                    <a:pt x="3322437" y="187803"/>
                  </a:cubicBezTo>
                  <a:cubicBezTo>
                    <a:pt x="3322278" y="188385"/>
                    <a:pt x="3322120" y="189020"/>
                    <a:pt x="3322014" y="189603"/>
                  </a:cubicBezTo>
                  <a:cubicBezTo>
                    <a:pt x="3321696" y="190502"/>
                    <a:pt x="3321485" y="191296"/>
                    <a:pt x="3321326" y="192090"/>
                  </a:cubicBezTo>
                  <a:cubicBezTo>
                    <a:pt x="3315663" y="217070"/>
                    <a:pt x="3311746" y="242315"/>
                    <a:pt x="3309683" y="267878"/>
                  </a:cubicBezTo>
                  <a:cubicBezTo>
                    <a:pt x="3309365" y="269995"/>
                    <a:pt x="3309153" y="272059"/>
                    <a:pt x="3308995" y="274176"/>
                  </a:cubicBezTo>
                  <a:cubicBezTo>
                    <a:pt x="3307777" y="284920"/>
                    <a:pt x="3307513" y="295769"/>
                    <a:pt x="3308095" y="306672"/>
                  </a:cubicBezTo>
                  <a:cubicBezTo>
                    <a:pt x="3308677" y="317574"/>
                    <a:pt x="3312117" y="327524"/>
                    <a:pt x="3318415" y="336521"/>
                  </a:cubicBezTo>
                  <a:cubicBezTo>
                    <a:pt x="3320373" y="339379"/>
                    <a:pt x="3322808" y="341549"/>
                    <a:pt x="3325825" y="343031"/>
                  </a:cubicBezTo>
                  <a:cubicBezTo>
                    <a:pt x="3328524" y="344089"/>
                    <a:pt x="3331223" y="344142"/>
                    <a:pt x="3334028" y="343243"/>
                  </a:cubicBezTo>
                  <a:cubicBezTo>
                    <a:pt x="3336780" y="342343"/>
                    <a:pt x="3339161" y="340914"/>
                    <a:pt x="3341067" y="339009"/>
                  </a:cubicBezTo>
                  <a:cubicBezTo>
                    <a:pt x="3344824" y="334669"/>
                    <a:pt x="3347100" y="329641"/>
                    <a:pt x="3348000" y="323978"/>
                  </a:cubicBezTo>
                  <a:cubicBezTo>
                    <a:pt x="3348159" y="323237"/>
                    <a:pt x="3348370" y="322496"/>
                    <a:pt x="3348688" y="321755"/>
                  </a:cubicBezTo>
                  <a:cubicBezTo>
                    <a:pt x="3350487" y="315616"/>
                    <a:pt x="3352657" y="309636"/>
                    <a:pt x="3355198" y="303814"/>
                  </a:cubicBezTo>
                  <a:cubicBezTo>
                    <a:pt x="3365200" y="280792"/>
                    <a:pt x="3375891" y="258193"/>
                    <a:pt x="3387270" y="235965"/>
                  </a:cubicBezTo>
                  <a:cubicBezTo>
                    <a:pt x="3398649" y="213789"/>
                    <a:pt x="3411245" y="192196"/>
                    <a:pt x="3425164" y="171291"/>
                  </a:cubicBezTo>
                  <a:cubicBezTo>
                    <a:pt x="3425905" y="170074"/>
                    <a:pt x="3426804" y="169121"/>
                    <a:pt x="3427863" y="168380"/>
                  </a:cubicBezTo>
                  <a:cubicBezTo>
                    <a:pt x="3428445" y="168062"/>
                    <a:pt x="3429080" y="167957"/>
                    <a:pt x="3429768" y="167957"/>
                  </a:cubicBezTo>
                  <a:cubicBezTo>
                    <a:pt x="3430456" y="167957"/>
                    <a:pt x="3431092" y="168168"/>
                    <a:pt x="3431674" y="168645"/>
                  </a:cubicBezTo>
                  <a:cubicBezTo>
                    <a:pt x="3432097" y="169068"/>
                    <a:pt x="3432362" y="169597"/>
                    <a:pt x="3432467" y="170232"/>
                  </a:cubicBezTo>
                  <a:cubicBezTo>
                    <a:pt x="3432520" y="170814"/>
                    <a:pt x="3432573" y="171450"/>
                    <a:pt x="3432573" y="172032"/>
                  </a:cubicBezTo>
                  <a:cubicBezTo>
                    <a:pt x="3432573" y="188491"/>
                    <a:pt x="3430933" y="204792"/>
                    <a:pt x="3427651" y="220934"/>
                  </a:cubicBezTo>
                  <a:cubicBezTo>
                    <a:pt x="3427492" y="221516"/>
                    <a:pt x="3427440" y="222045"/>
                    <a:pt x="3427440" y="222522"/>
                  </a:cubicBezTo>
                  <a:cubicBezTo>
                    <a:pt x="3426222" y="228820"/>
                    <a:pt x="3425217" y="235065"/>
                    <a:pt x="3424317" y="241363"/>
                  </a:cubicBezTo>
                  <a:cubicBezTo>
                    <a:pt x="3423894" y="243480"/>
                    <a:pt x="3423470" y="246232"/>
                    <a:pt x="3423206" y="249672"/>
                  </a:cubicBezTo>
                  <a:lnTo>
                    <a:pt x="3423206" y="249884"/>
                  </a:lnTo>
                  <a:cubicBezTo>
                    <a:pt x="3423047" y="252001"/>
                    <a:pt x="3422994" y="254012"/>
                    <a:pt x="3422994" y="255917"/>
                  </a:cubicBezTo>
                  <a:lnTo>
                    <a:pt x="3422994" y="260151"/>
                  </a:lnTo>
                  <a:cubicBezTo>
                    <a:pt x="3422994" y="267455"/>
                    <a:pt x="3424264" y="273382"/>
                    <a:pt x="3426804" y="277881"/>
                  </a:cubicBezTo>
                  <a:cubicBezTo>
                    <a:pt x="3429345" y="282379"/>
                    <a:pt x="3432044" y="285555"/>
                    <a:pt x="3434902" y="287407"/>
                  </a:cubicBezTo>
                  <a:cubicBezTo>
                    <a:pt x="3437760" y="289260"/>
                    <a:pt x="3439665" y="290212"/>
                    <a:pt x="3440724" y="290212"/>
                  </a:cubicBezTo>
                  <a:cubicBezTo>
                    <a:pt x="3441465" y="290212"/>
                    <a:pt x="3441994" y="289418"/>
                    <a:pt x="3442312" y="287725"/>
                  </a:cubicBezTo>
                  <a:cubicBezTo>
                    <a:pt x="3442629" y="286084"/>
                    <a:pt x="3442735" y="284073"/>
                    <a:pt x="3442629" y="281691"/>
                  </a:cubicBezTo>
                  <a:cubicBezTo>
                    <a:pt x="3442576" y="279310"/>
                    <a:pt x="3442417" y="276981"/>
                    <a:pt x="3442312" y="274758"/>
                  </a:cubicBezTo>
                  <a:cubicBezTo>
                    <a:pt x="3442153" y="272641"/>
                    <a:pt x="3442100" y="270948"/>
                    <a:pt x="3442100" y="269625"/>
                  </a:cubicBezTo>
                  <a:cubicBezTo>
                    <a:pt x="3442100" y="267666"/>
                    <a:pt x="3442312" y="264597"/>
                    <a:pt x="3442788" y="260310"/>
                  </a:cubicBezTo>
                  <a:cubicBezTo>
                    <a:pt x="3443211" y="256076"/>
                    <a:pt x="3443582" y="252477"/>
                    <a:pt x="3443899" y="249672"/>
                  </a:cubicBezTo>
                  <a:cubicBezTo>
                    <a:pt x="3447181" y="227391"/>
                    <a:pt x="3449509" y="205057"/>
                    <a:pt x="3450832" y="182617"/>
                  </a:cubicBezTo>
                  <a:cubicBezTo>
                    <a:pt x="3451150" y="178859"/>
                    <a:pt x="3451097" y="175048"/>
                    <a:pt x="3450726" y="171185"/>
                  </a:cubicBezTo>
                  <a:moveTo>
                    <a:pt x="3117566" y="103971"/>
                  </a:moveTo>
                  <a:cubicBezTo>
                    <a:pt x="3120689" y="103812"/>
                    <a:pt x="3123759" y="103759"/>
                    <a:pt x="3126775" y="103759"/>
                  </a:cubicBezTo>
                  <a:cubicBezTo>
                    <a:pt x="3129792" y="103759"/>
                    <a:pt x="3132703" y="103706"/>
                    <a:pt x="3135508" y="103547"/>
                  </a:cubicBezTo>
                  <a:cubicBezTo>
                    <a:pt x="3162711" y="103706"/>
                    <a:pt x="3187003" y="108258"/>
                    <a:pt x="3208385" y="117202"/>
                  </a:cubicBezTo>
                  <a:cubicBezTo>
                    <a:pt x="3210343" y="118102"/>
                    <a:pt x="3212989" y="119001"/>
                    <a:pt x="3216324" y="119901"/>
                  </a:cubicBezTo>
                  <a:cubicBezTo>
                    <a:pt x="3219711" y="120801"/>
                    <a:pt x="3222727" y="120854"/>
                    <a:pt x="3225427" y="120007"/>
                  </a:cubicBezTo>
                  <a:cubicBezTo>
                    <a:pt x="3228126" y="119213"/>
                    <a:pt x="3229555" y="116620"/>
                    <a:pt x="3229713" y="112280"/>
                  </a:cubicBezTo>
                  <a:cubicBezTo>
                    <a:pt x="3229555" y="104500"/>
                    <a:pt x="3226221" y="98255"/>
                    <a:pt x="3219605" y="93439"/>
                  </a:cubicBezTo>
                  <a:cubicBezTo>
                    <a:pt x="3215265" y="90898"/>
                    <a:pt x="3210714" y="89575"/>
                    <a:pt x="3205950" y="89416"/>
                  </a:cubicBezTo>
                  <a:cubicBezTo>
                    <a:pt x="3204892" y="89258"/>
                    <a:pt x="3203939" y="89099"/>
                    <a:pt x="3203040" y="88993"/>
                  </a:cubicBezTo>
                  <a:cubicBezTo>
                    <a:pt x="3196001" y="87935"/>
                    <a:pt x="3189067" y="87141"/>
                    <a:pt x="3182187" y="86506"/>
                  </a:cubicBezTo>
                  <a:cubicBezTo>
                    <a:pt x="3168109" y="85183"/>
                    <a:pt x="3154084" y="84389"/>
                    <a:pt x="3140007" y="84283"/>
                  </a:cubicBezTo>
                  <a:cubicBezTo>
                    <a:pt x="3134026" y="84283"/>
                    <a:pt x="3127887" y="84230"/>
                    <a:pt x="3121642" y="84071"/>
                  </a:cubicBezTo>
                  <a:cubicBezTo>
                    <a:pt x="3126299" y="61790"/>
                    <a:pt x="3131591" y="39879"/>
                    <a:pt x="3137572" y="18392"/>
                  </a:cubicBezTo>
                  <a:cubicBezTo>
                    <a:pt x="3138630" y="14370"/>
                    <a:pt x="3138630" y="10612"/>
                    <a:pt x="3137678" y="7172"/>
                  </a:cubicBezTo>
                  <a:cubicBezTo>
                    <a:pt x="3136725" y="3732"/>
                    <a:pt x="3134185" y="1721"/>
                    <a:pt x="3130162" y="1138"/>
                  </a:cubicBezTo>
                  <a:cubicBezTo>
                    <a:pt x="3125981" y="821"/>
                    <a:pt x="3122700" y="1456"/>
                    <a:pt x="3120318" y="2938"/>
                  </a:cubicBezTo>
                  <a:cubicBezTo>
                    <a:pt x="3117937" y="4420"/>
                    <a:pt x="3116191" y="6166"/>
                    <a:pt x="3115185" y="8230"/>
                  </a:cubicBezTo>
                  <a:cubicBezTo>
                    <a:pt x="3114126" y="10241"/>
                    <a:pt x="3113438" y="11882"/>
                    <a:pt x="3113174" y="13046"/>
                  </a:cubicBezTo>
                  <a:cubicBezTo>
                    <a:pt x="3113015" y="13364"/>
                    <a:pt x="3112856" y="13576"/>
                    <a:pt x="3112750" y="13734"/>
                  </a:cubicBezTo>
                  <a:cubicBezTo>
                    <a:pt x="3107669" y="26595"/>
                    <a:pt x="3103488" y="40038"/>
                    <a:pt x="3100207" y="54116"/>
                  </a:cubicBezTo>
                  <a:cubicBezTo>
                    <a:pt x="3096185" y="66500"/>
                    <a:pt x="3092798" y="76715"/>
                    <a:pt x="3090098" y="84600"/>
                  </a:cubicBezTo>
                  <a:cubicBezTo>
                    <a:pt x="3071734" y="84918"/>
                    <a:pt x="3054269" y="86241"/>
                    <a:pt x="3037862" y="88623"/>
                  </a:cubicBezTo>
                  <a:cubicBezTo>
                    <a:pt x="3036804" y="88781"/>
                    <a:pt x="3035745" y="88940"/>
                    <a:pt x="3034740" y="89046"/>
                  </a:cubicBezTo>
                  <a:cubicBezTo>
                    <a:pt x="3032199" y="89628"/>
                    <a:pt x="3029659" y="89999"/>
                    <a:pt x="3027118" y="90157"/>
                  </a:cubicBezTo>
                  <a:cubicBezTo>
                    <a:pt x="3024578" y="90316"/>
                    <a:pt x="3022249" y="89999"/>
                    <a:pt x="3020185" y="89258"/>
                  </a:cubicBezTo>
                  <a:cubicBezTo>
                    <a:pt x="3018968" y="88834"/>
                    <a:pt x="3018015" y="88305"/>
                    <a:pt x="3017275" y="87670"/>
                  </a:cubicBezTo>
                  <a:cubicBezTo>
                    <a:pt x="3015951" y="86929"/>
                    <a:pt x="3014787" y="86611"/>
                    <a:pt x="3013781" y="86664"/>
                  </a:cubicBezTo>
                  <a:cubicBezTo>
                    <a:pt x="3012829" y="86717"/>
                    <a:pt x="3011559" y="87776"/>
                    <a:pt x="3010077" y="89681"/>
                  </a:cubicBezTo>
                  <a:cubicBezTo>
                    <a:pt x="3006954" y="93703"/>
                    <a:pt x="3005949" y="97990"/>
                    <a:pt x="3007166" y="102436"/>
                  </a:cubicBezTo>
                  <a:cubicBezTo>
                    <a:pt x="3008383" y="106935"/>
                    <a:pt x="3010765" y="110692"/>
                    <a:pt x="3014469" y="113762"/>
                  </a:cubicBezTo>
                  <a:cubicBezTo>
                    <a:pt x="3018121" y="116831"/>
                    <a:pt x="3022302" y="118155"/>
                    <a:pt x="3026907" y="117678"/>
                  </a:cubicBezTo>
                  <a:cubicBezTo>
                    <a:pt x="3031564" y="116937"/>
                    <a:pt x="3036327" y="115561"/>
                    <a:pt x="3041249" y="113656"/>
                  </a:cubicBezTo>
                  <a:cubicBezTo>
                    <a:pt x="3044530" y="112333"/>
                    <a:pt x="3047759" y="111274"/>
                    <a:pt x="3050881" y="110533"/>
                  </a:cubicBezTo>
                  <a:cubicBezTo>
                    <a:pt x="3061202" y="108152"/>
                    <a:pt x="3072051" y="106511"/>
                    <a:pt x="3083377" y="105611"/>
                  </a:cubicBezTo>
                  <a:cubicBezTo>
                    <a:pt x="3075756" y="128792"/>
                    <a:pt x="3066388" y="154514"/>
                    <a:pt x="3055327" y="182881"/>
                  </a:cubicBezTo>
                  <a:cubicBezTo>
                    <a:pt x="3044266" y="211196"/>
                    <a:pt x="3033628" y="235806"/>
                    <a:pt x="3023467" y="256658"/>
                  </a:cubicBezTo>
                  <a:cubicBezTo>
                    <a:pt x="3013305" y="277510"/>
                    <a:pt x="3005684" y="288519"/>
                    <a:pt x="3000603" y="289736"/>
                  </a:cubicBezTo>
                  <a:cubicBezTo>
                    <a:pt x="2998486" y="289577"/>
                    <a:pt x="2997216" y="287248"/>
                    <a:pt x="2996792" y="282803"/>
                  </a:cubicBezTo>
                  <a:cubicBezTo>
                    <a:pt x="2997692" y="271742"/>
                    <a:pt x="3000444" y="258828"/>
                    <a:pt x="3005102" y="244009"/>
                  </a:cubicBezTo>
                  <a:cubicBezTo>
                    <a:pt x="3009759" y="229190"/>
                    <a:pt x="3014152" y="216859"/>
                    <a:pt x="3018333" y="207015"/>
                  </a:cubicBezTo>
                  <a:cubicBezTo>
                    <a:pt x="3018756" y="206115"/>
                    <a:pt x="3019127" y="205321"/>
                    <a:pt x="3019444" y="204527"/>
                  </a:cubicBezTo>
                  <a:cubicBezTo>
                    <a:pt x="3020503" y="202146"/>
                    <a:pt x="3021297" y="200135"/>
                    <a:pt x="3021932" y="198494"/>
                  </a:cubicBezTo>
                  <a:cubicBezTo>
                    <a:pt x="3022514" y="196853"/>
                    <a:pt x="3022990" y="195054"/>
                    <a:pt x="3023414" y="193096"/>
                  </a:cubicBezTo>
                  <a:cubicBezTo>
                    <a:pt x="3023784" y="191137"/>
                    <a:pt x="3024102" y="188491"/>
                    <a:pt x="3024419" y="184998"/>
                  </a:cubicBezTo>
                  <a:cubicBezTo>
                    <a:pt x="3024737" y="178277"/>
                    <a:pt x="3022832" y="172614"/>
                    <a:pt x="3018703" y="168062"/>
                  </a:cubicBezTo>
                  <a:cubicBezTo>
                    <a:pt x="3014575" y="163511"/>
                    <a:pt x="3009865" y="161976"/>
                    <a:pt x="3004467" y="163458"/>
                  </a:cubicBezTo>
                  <a:cubicBezTo>
                    <a:pt x="3003567" y="163881"/>
                    <a:pt x="3002508" y="164781"/>
                    <a:pt x="3001238" y="166051"/>
                  </a:cubicBezTo>
                  <a:cubicBezTo>
                    <a:pt x="2999968" y="167321"/>
                    <a:pt x="2998857" y="168592"/>
                    <a:pt x="2997851" y="169862"/>
                  </a:cubicBezTo>
                  <a:cubicBezTo>
                    <a:pt x="2996898" y="171132"/>
                    <a:pt x="2996316" y="171926"/>
                    <a:pt x="2996157" y="172243"/>
                  </a:cubicBezTo>
                  <a:cubicBezTo>
                    <a:pt x="2992400" y="177642"/>
                    <a:pt x="2986419" y="185580"/>
                    <a:pt x="2978216" y="196112"/>
                  </a:cubicBezTo>
                  <a:cubicBezTo>
                    <a:pt x="2970013" y="206644"/>
                    <a:pt x="2961333" y="217441"/>
                    <a:pt x="2952177" y="228396"/>
                  </a:cubicBezTo>
                  <a:cubicBezTo>
                    <a:pt x="2943074" y="239405"/>
                    <a:pt x="2935347" y="248243"/>
                    <a:pt x="2929102" y="254964"/>
                  </a:cubicBezTo>
                  <a:lnTo>
                    <a:pt x="2929314" y="255388"/>
                  </a:lnTo>
                  <a:lnTo>
                    <a:pt x="2929102" y="255176"/>
                  </a:lnTo>
                  <a:lnTo>
                    <a:pt x="2928890" y="255176"/>
                  </a:lnTo>
                  <a:cubicBezTo>
                    <a:pt x="2935188" y="234271"/>
                    <a:pt x="2945403" y="216594"/>
                    <a:pt x="2959587" y="202252"/>
                  </a:cubicBezTo>
                  <a:cubicBezTo>
                    <a:pt x="2961068" y="200452"/>
                    <a:pt x="2962709" y="199076"/>
                    <a:pt x="2964509" y="198123"/>
                  </a:cubicBezTo>
                  <a:cubicBezTo>
                    <a:pt x="2966308" y="197171"/>
                    <a:pt x="2968372" y="196800"/>
                    <a:pt x="2970807" y="197118"/>
                  </a:cubicBezTo>
                  <a:cubicBezTo>
                    <a:pt x="2973029" y="197435"/>
                    <a:pt x="2974564" y="196642"/>
                    <a:pt x="2975305" y="194736"/>
                  </a:cubicBezTo>
                  <a:cubicBezTo>
                    <a:pt x="2976046" y="192884"/>
                    <a:pt x="2975887" y="190608"/>
                    <a:pt x="2974882" y="187909"/>
                  </a:cubicBezTo>
                  <a:cubicBezTo>
                    <a:pt x="2973400" y="185051"/>
                    <a:pt x="2970754" y="182511"/>
                    <a:pt x="2966943" y="180182"/>
                  </a:cubicBezTo>
                  <a:cubicBezTo>
                    <a:pt x="2963132" y="177853"/>
                    <a:pt x="2958846" y="176583"/>
                    <a:pt x="2954135" y="176266"/>
                  </a:cubicBezTo>
                  <a:cubicBezTo>
                    <a:pt x="2949425" y="175948"/>
                    <a:pt x="2945032" y="177536"/>
                    <a:pt x="2941010" y="180976"/>
                  </a:cubicBezTo>
                  <a:cubicBezTo>
                    <a:pt x="2928573" y="192196"/>
                    <a:pt x="2919470" y="205004"/>
                    <a:pt x="2913542" y="219452"/>
                  </a:cubicBezTo>
                  <a:cubicBezTo>
                    <a:pt x="2907615" y="233900"/>
                    <a:pt x="2904174" y="250360"/>
                    <a:pt x="2903116" y="268884"/>
                  </a:cubicBezTo>
                  <a:cubicBezTo>
                    <a:pt x="2902799" y="275605"/>
                    <a:pt x="2904439" y="281797"/>
                    <a:pt x="2907932" y="287407"/>
                  </a:cubicBezTo>
                  <a:cubicBezTo>
                    <a:pt x="2911425" y="293017"/>
                    <a:pt x="2916135" y="296140"/>
                    <a:pt x="2921957" y="296722"/>
                  </a:cubicBezTo>
                  <a:cubicBezTo>
                    <a:pt x="2924921" y="296881"/>
                    <a:pt x="2927673" y="295981"/>
                    <a:pt x="2930161" y="294023"/>
                  </a:cubicBezTo>
                  <a:cubicBezTo>
                    <a:pt x="2932648" y="292065"/>
                    <a:pt x="2934765" y="289683"/>
                    <a:pt x="2936565" y="286825"/>
                  </a:cubicBezTo>
                  <a:cubicBezTo>
                    <a:pt x="2948049" y="268301"/>
                    <a:pt x="2958899" y="251260"/>
                    <a:pt x="2969060" y="235700"/>
                  </a:cubicBezTo>
                  <a:cubicBezTo>
                    <a:pt x="2967419" y="245703"/>
                    <a:pt x="2966043" y="255758"/>
                    <a:pt x="2965038" y="265761"/>
                  </a:cubicBezTo>
                  <a:cubicBezTo>
                    <a:pt x="2964456" y="270683"/>
                    <a:pt x="2964456" y="277193"/>
                    <a:pt x="2965038" y="285290"/>
                  </a:cubicBezTo>
                  <a:cubicBezTo>
                    <a:pt x="2965620" y="293388"/>
                    <a:pt x="2967949" y="300744"/>
                    <a:pt x="2971971" y="307466"/>
                  </a:cubicBezTo>
                  <a:cubicBezTo>
                    <a:pt x="2975993" y="314187"/>
                    <a:pt x="2982821" y="317998"/>
                    <a:pt x="2992400" y="318897"/>
                  </a:cubicBezTo>
                  <a:cubicBezTo>
                    <a:pt x="2999862" y="318897"/>
                    <a:pt x="3007589" y="312970"/>
                    <a:pt x="3015475" y="301062"/>
                  </a:cubicBezTo>
                  <a:cubicBezTo>
                    <a:pt x="3023414" y="289154"/>
                    <a:pt x="3031246" y="274176"/>
                    <a:pt x="3039026" y="256076"/>
                  </a:cubicBezTo>
                  <a:cubicBezTo>
                    <a:pt x="3046806" y="237976"/>
                    <a:pt x="3053951" y="219399"/>
                    <a:pt x="3060567" y="200346"/>
                  </a:cubicBezTo>
                  <a:cubicBezTo>
                    <a:pt x="3067129" y="181293"/>
                    <a:pt x="3072739" y="164516"/>
                    <a:pt x="3077397" y="150015"/>
                  </a:cubicBezTo>
                  <a:cubicBezTo>
                    <a:pt x="3078138" y="148057"/>
                    <a:pt x="3078825" y="146205"/>
                    <a:pt x="3079408" y="144405"/>
                  </a:cubicBezTo>
                  <a:cubicBezTo>
                    <a:pt x="3077926" y="151709"/>
                    <a:pt x="3076550" y="159118"/>
                    <a:pt x="3075386" y="166580"/>
                  </a:cubicBezTo>
                  <a:cubicBezTo>
                    <a:pt x="3070728" y="194260"/>
                    <a:pt x="3067288" y="224427"/>
                    <a:pt x="3065065" y="257081"/>
                  </a:cubicBezTo>
                  <a:cubicBezTo>
                    <a:pt x="3062842" y="289736"/>
                    <a:pt x="3062366" y="319850"/>
                    <a:pt x="3063742" y="347318"/>
                  </a:cubicBezTo>
                  <a:cubicBezTo>
                    <a:pt x="3064060" y="352981"/>
                    <a:pt x="3065224" y="359279"/>
                    <a:pt x="3067341" y="366159"/>
                  </a:cubicBezTo>
                  <a:cubicBezTo>
                    <a:pt x="3069458" y="373039"/>
                    <a:pt x="3072739" y="378067"/>
                    <a:pt x="3077185" y="381189"/>
                  </a:cubicBezTo>
                  <a:cubicBezTo>
                    <a:pt x="3081631" y="384312"/>
                    <a:pt x="3087664" y="383148"/>
                    <a:pt x="3095126" y="377591"/>
                  </a:cubicBezTo>
                  <a:cubicBezTo>
                    <a:pt x="3099466" y="374151"/>
                    <a:pt x="3102589" y="369811"/>
                    <a:pt x="3104547" y="364571"/>
                  </a:cubicBezTo>
                  <a:cubicBezTo>
                    <a:pt x="3106505" y="359332"/>
                    <a:pt x="3107775" y="353933"/>
                    <a:pt x="3108357" y="348429"/>
                  </a:cubicBezTo>
                  <a:cubicBezTo>
                    <a:pt x="3108516" y="346471"/>
                    <a:pt x="3108252" y="344672"/>
                    <a:pt x="3107564" y="342925"/>
                  </a:cubicBezTo>
                  <a:cubicBezTo>
                    <a:pt x="3106876" y="341231"/>
                    <a:pt x="3105658" y="340491"/>
                    <a:pt x="3103859" y="340808"/>
                  </a:cubicBezTo>
                  <a:cubicBezTo>
                    <a:pt x="3102800" y="345307"/>
                    <a:pt x="3100419" y="349011"/>
                    <a:pt x="3096661" y="352028"/>
                  </a:cubicBezTo>
                  <a:lnTo>
                    <a:pt x="3096661" y="350705"/>
                  </a:lnTo>
                  <a:cubicBezTo>
                    <a:pt x="3094862" y="312123"/>
                    <a:pt x="3096079" y="271001"/>
                    <a:pt x="3100260" y="227232"/>
                  </a:cubicBezTo>
                  <a:cubicBezTo>
                    <a:pt x="3104441" y="183516"/>
                    <a:pt x="3110263" y="142447"/>
                    <a:pt x="3117778" y="104024"/>
                  </a:cubicBezTo>
                  <a:moveTo>
                    <a:pt x="2896448" y="167904"/>
                  </a:moveTo>
                  <a:cubicBezTo>
                    <a:pt x="2883270" y="159806"/>
                    <a:pt x="2869456" y="157160"/>
                    <a:pt x="2854955" y="159965"/>
                  </a:cubicBezTo>
                  <a:cubicBezTo>
                    <a:pt x="2840453" y="162717"/>
                    <a:pt x="2826905" y="168539"/>
                    <a:pt x="2814362" y="177324"/>
                  </a:cubicBezTo>
                  <a:cubicBezTo>
                    <a:pt x="2801819" y="186163"/>
                    <a:pt x="2791869" y="195689"/>
                    <a:pt x="2784512" y="206009"/>
                  </a:cubicBezTo>
                  <a:cubicBezTo>
                    <a:pt x="2783295" y="207491"/>
                    <a:pt x="2781919" y="209979"/>
                    <a:pt x="2780384" y="213419"/>
                  </a:cubicBezTo>
                  <a:cubicBezTo>
                    <a:pt x="2779061" y="216277"/>
                    <a:pt x="2778267" y="219399"/>
                    <a:pt x="2777791" y="222680"/>
                  </a:cubicBezTo>
                  <a:cubicBezTo>
                    <a:pt x="2777420" y="223369"/>
                    <a:pt x="2777156" y="224109"/>
                    <a:pt x="2776891" y="224850"/>
                  </a:cubicBezTo>
                  <a:cubicBezTo>
                    <a:pt x="2774351" y="232048"/>
                    <a:pt x="2772128" y="238981"/>
                    <a:pt x="2770170" y="245703"/>
                  </a:cubicBezTo>
                  <a:cubicBezTo>
                    <a:pt x="2766730" y="258246"/>
                    <a:pt x="2761702" y="270895"/>
                    <a:pt x="2755139" y="283597"/>
                  </a:cubicBezTo>
                  <a:cubicBezTo>
                    <a:pt x="2753181" y="287460"/>
                    <a:pt x="2750429" y="291165"/>
                    <a:pt x="2746830" y="294605"/>
                  </a:cubicBezTo>
                  <a:cubicBezTo>
                    <a:pt x="2743231" y="298045"/>
                    <a:pt x="2739262" y="299474"/>
                    <a:pt x="2734922" y="298839"/>
                  </a:cubicBezTo>
                  <a:cubicBezTo>
                    <a:pt x="2733440" y="298680"/>
                    <a:pt x="2732329" y="296510"/>
                    <a:pt x="2731535" y="292329"/>
                  </a:cubicBezTo>
                  <a:cubicBezTo>
                    <a:pt x="2730794" y="288148"/>
                    <a:pt x="2730847" y="281056"/>
                    <a:pt x="2731747" y="271001"/>
                  </a:cubicBezTo>
                  <a:cubicBezTo>
                    <a:pt x="2732646" y="260998"/>
                    <a:pt x="2734975" y="247132"/>
                    <a:pt x="2738680" y="229508"/>
                  </a:cubicBezTo>
                  <a:cubicBezTo>
                    <a:pt x="2738838" y="229084"/>
                    <a:pt x="2738891" y="228714"/>
                    <a:pt x="2738891" y="228396"/>
                  </a:cubicBezTo>
                  <a:cubicBezTo>
                    <a:pt x="2741008" y="218817"/>
                    <a:pt x="2743072" y="209238"/>
                    <a:pt x="2745189" y="199711"/>
                  </a:cubicBezTo>
                  <a:cubicBezTo>
                    <a:pt x="2746248" y="193572"/>
                    <a:pt x="2744766" y="188438"/>
                    <a:pt x="2740691" y="184257"/>
                  </a:cubicBezTo>
                  <a:cubicBezTo>
                    <a:pt x="2736668" y="179335"/>
                    <a:pt x="2731852" y="176319"/>
                    <a:pt x="2726348" y="175313"/>
                  </a:cubicBezTo>
                  <a:cubicBezTo>
                    <a:pt x="2725131" y="175154"/>
                    <a:pt x="2723596" y="175154"/>
                    <a:pt x="2721744" y="175313"/>
                  </a:cubicBezTo>
                  <a:cubicBezTo>
                    <a:pt x="2719891" y="175472"/>
                    <a:pt x="2718515" y="176001"/>
                    <a:pt x="2717615" y="176901"/>
                  </a:cubicBezTo>
                  <a:cubicBezTo>
                    <a:pt x="2717457" y="176901"/>
                    <a:pt x="2717404" y="176954"/>
                    <a:pt x="2717404" y="177112"/>
                  </a:cubicBezTo>
                  <a:cubicBezTo>
                    <a:pt x="2716822" y="177853"/>
                    <a:pt x="2716292" y="179071"/>
                    <a:pt x="2715816" y="180711"/>
                  </a:cubicBezTo>
                  <a:cubicBezTo>
                    <a:pt x="2715393" y="182352"/>
                    <a:pt x="2714969" y="183940"/>
                    <a:pt x="2714705" y="185422"/>
                  </a:cubicBezTo>
                  <a:cubicBezTo>
                    <a:pt x="2714387" y="186745"/>
                    <a:pt x="2714176" y="187803"/>
                    <a:pt x="2714017" y="188544"/>
                  </a:cubicBezTo>
                  <a:cubicBezTo>
                    <a:pt x="2706978" y="213207"/>
                    <a:pt x="2702268" y="238558"/>
                    <a:pt x="2699886" y="264544"/>
                  </a:cubicBezTo>
                  <a:cubicBezTo>
                    <a:pt x="2698986" y="271742"/>
                    <a:pt x="2698669" y="279892"/>
                    <a:pt x="2698986" y="288995"/>
                  </a:cubicBezTo>
                  <a:cubicBezTo>
                    <a:pt x="2699304" y="298098"/>
                    <a:pt x="2701103" y="305825"/>
                    <a:pt x="2704384" y="312070"/>
                  </a:cubicBezTo>
                  <a:cubicBezTo>
                    <a:pt x="2706025" y="315351"/>
                    <a:pt x="2708936" y="318580"/>
                    <a:pt x="2713117" y="321702"/>
                  </a:cubicBezTo>
                  <a:cubicBezTo>
                    <a:pt x="2717298" y="324825"/>
                    <a:pt x="2722538" y="326466"/>
                    <a:pt x="2728836" y="326624"/>
                  </a:cubicBezTo>
                  <a:cubicBezTo>
                    <a:pt x="2733916" y="326307"/>
                    <a:pt x="2738521" y="324666"/>
                    <a:pt x="2742649" y="321596"/>
                  </a:cubicBezTo>
                  <a:cubicBezTo>
                    <a:pt x="2746777" y="318527"/>
                    <a:pt x="2750217" y="315193"/>
                    <a:pt x="2752969" y="311488"/>
                  </a:cubicBezTo>
                  <a:cubicBezTo>
                    <a:pt x="2755721" y="307836"/>
                    <a:pt x="2757785" y="304872"/>
                    <a:pt x="2759161" y="302649"/>
                  </a:cubicBezTo>
                  <a:cubicBezTo>
                    <a:pt x="2763924" y="294552"/>
                    <a:pt x="2767841" y="286349"/>
                    <a:pt x="2770805" y="277987"/>
                  </a:cubicBezTo>
                  <a:cubicBezTo>
                    <a:pt x="2773769" y="269625"/>
                    <a:pt x="2776468" y="260998"/>
                    <a:pt x="2778902" y="252212"/>
                  </a:cubicBezTo>
                  <a:cubicBezTo>
                    <a:pt x="2780225" y="247502"/>
                    <a:pt x="2781654" y="242633"/>
                    <a:pt x="2783242" y="237711"/>
                  </a:cubicBezTo>
                  <a:cubicBezTo>
                    <a:pt x="2783454" y="237817"/>
                    <a:pt x="2783665" y="237923"/>
                    <a:pt x="2783930" y="237976"/>
                  </a:cubicBezTo>
                  <a:cubicBezTo>
                    <a:pt x="2785359" y="238505"/>
                    <a:pt x="2786894" y="238770"/>
                    <a:pt x="2788534" y="238770"/>
                  </a:cubicBezTo>
                  <a:cubicBezTo>
                    <a:pt x="2790175" y="238770"/>
                    <a:pt x="2791657" y="238346"/>
                    <a:pt x="2793033" y="237446"/>
                  </a:cubicBezTo>
                  <a:cubicBezTo>
                    <a:pt x="2798696" y="232948"/>
                    <a:pt x="2806317" y="227708"/>
                    <a:pt x="2815791" y="221622"/>
                  </a:cubicBezTo>
                  <a:cubicBezTo>
                    <a:pt x="2825264" y="215589"/>
                    <a:pt x="2834896" y="209661"/>
                    <a:pt x="2844582" y="203892"/>
                  </a:cubicBezTo>
                  <a:cubicBezTo>
                    <a:pt x="2854320" y="198123"/>
                    <a:pt x="2862311" y="193625"/>
                    <a:pt x="2868556" y="190344"/>
                  </a:cubicBezTo>
                  <a:cubicBezTo>
                    <a:pt x="2874854" y="187062"/>
                    <a:pt x="2877607" y="185951"/>
                    <a:pt x="2876866" y="186956"/>
                  </a:cubicBezTo>
                  <a:cubicBezTo>
                    <a:pt x="2861782" y="205480"/>
                    <a:pt x="2843206" y="225009"/>
                    <a:pt x="2821242" y="245491"/>
                  </a:cubicBezTo>
                  <a:cubicBezTo>
                    <a:pt x="2810181" y="256129"/>
                    <a:pt x="2800390" y="265814"/>
                    <a:pt x="2791869" y="274652"/>
                  </a:cubicBezTo>
                  <a:cubicBezTo>
                    <a:pt x="2783348" y="283491"/>
                    <a:pt x="2777685" y="290583"/>
                    <a:pt x="2774827" y="295981"/>
                  </a:cubicBezTo>
                  <a:cubicBezTo>
                    <a:pt x="2771228" y="303443"/>
                    <a:pt x="2770170" y="311541"/>
                    <a:pt x="2771599" y="320220"/>
                  </a:cubicBezTo>
                  <a:cubicBezTo>
                    <a:pt x="2773028" y="328900"/>
                    <a:pt x="2778003" y="335410"/>
                    <a:pt x="2786523" y="339750"/>
                  </a:cubicBezTo>
                  <a:cubicBezTo>
                    <a:pt x="2789646" y="340967"/>
                    <a:pt x="2792927" y="341337"/>
                    <a:pt x="2796367" y="340967"/>
                  </a:cubicBezTo>
                  <a:cubicBezTo>
                    <a:pt x="2799807" y="340596"/>
                    <a:pt x="2803089" y="339908"/>
                    <a:pt x="2806211" y="338850"/>
                  </a:cubicBezTo>
                  <a:cubicBezTo>
                    <a:pt x="2822829" y="333928"/>
                    <a:pt x="2838495" y="327206"/>
                    <a:pt x="2853314" y="318686"/>
                  </a:cubicBezTo>
                  <a:cubicBezTo>
                    <a:pt x="2854637" y="317945"/>
                    <a:pt x="2856066" y="317204"/>
                    <a:pt x="2857601" y="316463"/>
                  </a:cubicBezTo>
                  <a:cubicBezTo>
                    <a:pt x="2863264" y="313499"/>
                    <a:pt x="2868662" y="309953"/>
                    <a:pt x="2873743" y="305931"/>
                  </a:cubicBezTo>
                  <a:cubicBezTo>
                    <a:pt x="2878824" y="301909"/>
                    <a:pt x="2881735" y="296881"/>
                    <a:pt x="2882476" y="290900"/>
                  </a:cubicBezTo>
                  <a:cubicBezTo>
                    <a:pt x="2875013" y="292382"/>
                    <a:pt x="2867392" y="294922"/>
                    <a:pt x="2859612" y="298521"/>
                  </a:cubicBezTo>
                  <a:cubicBezTo>
                    <a:pt x="2855272" y="300480"/>
                    <a:pt x="2851038" y="302120"/>
                    <a:pt x="2846804" y="303443"/>
                  </a:cubicBezTo>
                  <a:cubicBezTo>
                    <a:pt x="2835584" y="307201"/>
                    <a:pt x="2824312" y="310535"/>
                    <a:pt x="2812933" y="313552"/>
                  </a:cubicBezTo>
                  <a:cubicBezTo>
                    <a:pt x="2812509" y="313711"/>
                    <a:pt x="2811715" y="313975"/>
                    <a:pt x="2810710" y="314452"/>
                  </a:cubicBezTo>
                  <a:cubicBezTo>
                    <a:pt x="2808593" y="315351"/>
                    <a:pt x="2806317" y="316039"/>
                    <a:pt x="2803883" y="316569"/>
                  </a:cubicBezTo>
                  <a:cubicBezTo>
                    <a:pt x="2801395" y="317098"/>
                    <a:pt x="2799648" y="316674"/>
                    <a:pt x="2798590" y="315351"/>
                  </a:cubicBezTo>
                  <a:cubicBezTo>
                    <a:pt x="2798273" y="314928"/>
                    <a:pt x="2798167" y="314452"/>
                    <a:pt x="2798167" y="314028"/>
                  </a:cubicBezTo>
                  <a:cubicBezTo>
                    <a:pt x="2798008" y="312811"/>
                    <a:pt x="2798220" y="311752"/>
                    <a:pt x="2798855" y="310800"/>
                  </a:cubicBezTo>
                  <a:cubicBezTo>
                    <a:pt x="2799437" y="309847"/>
                    <a:pt x="2800178" y="308947"/>
                    <a:pt x="2801078" y="308207"/>
                  </a:cubicBezTo>
                  <a:cubicBezTo>
                    <a:pt x="2810022" y="298627"/>
                    <a:pt x="2818649" y="289524"/>
                    <a:pt x="2826852" y="280845"/>
                  </a:cubicBezTo>
                  <a:cubicBezTo>
                    <a:pt x="2841671" y="264861"/>
                    <a:pt x="2857442" y="248243"/>
                    <a:pt x="2874166" y="231043"/>
                  </a:cubicBezTo>
                  <a:cubicBezTo>
                    <a:pt x="2876283" y="228926"/>
                    <a:pt x="2878348" y="226809"/>
                    <a:pt x="2880464" y="224533"/>
                  </a:cubicBezTo>
                  <a:cubicBezTo>
                    <a:pt x="2887027" y="218394"/>
                    <a:pt x="2893060" y="211990"/>
                    <a:pt x="2898512" y="205374"/>
                  </a:cubicBezTo>
                  <a:cubicBezTo>
                    <a:pt x="2903963" y="198706"/>
                    <a:pt x="2906980" y="192196"/>
                    <a:pt x="2907456" y="185739"/>
                  </a:cubicBezTo>
                  <a:cubicBezTo>
                    <a:pt x="2907985" y="179335"/>
                    <a:pt x="2904280" y="173408"/>
                    <a:pt x="2896342" y="168009"/>
                  </a:cubicBezTo>
                  <a:moveTo>
                    <a:pt x="3159271" y="117467"/>
                  </a:moveTo>
                  <a:cubicBezTo>
                    <a:pt x="3157630" y="117149"/>
                    <a:pt x="3156254" y="117255"/>
                    <a:pt x="3155143" y="117678"/>
                  </a:cubicBezTo>
                  <a:cubicBezTo>
                    <a:pt x="3154031" y="118102"/>
                    <a:pt x="3153079" y="119319"/>
                    <a:pt x="3152338" y="121277"/>
                  </a:cubicBezTo>
                  <a:cubicBezTo>
                    <a:pt x="3149321" y="129639"/>
                    <a:pt x="3146516" y="138160"/>
                    <a:pt x="3143817" y="146840"/>
                  </a:cubicBezTo>
                  <a:cubicBezTo>
                    <a:pt x="3143499" y="148480"/>
                    <a:pt x="3143288" y="150227"/>
                    <a:pt x="3143129" y="151973"/>
                  </a:cubicBezTo>
                  <a:cubicBezTo>
                    <a:pt x="3142970" y="152873"/>
                    <a:pt x="3142917" y="153773"/>
                    <a:pt x="3142917" y="154672"/>
                  </a:cubicBezTo>
                  <a:lnTo>
                    <a:pt x="3142917" y="156472"/>
                  </a:lnTo>
                  <a:cubicBezTo>
                    <a:pt x="3142917" y="157795"/>
                    <a:pt x="3143129" y="159171"/>
                    <a:pt x="3143605" y="160494"/>
                  </a:cubicBezTo>
                  <a:cubicBezTo>
                    <a:pt x="3144664" y="163035"/>
                    <a:pt x="3146463" y="164781"/>
                    <a:pt x="3149003" y="165787"/>
                  </a:cubicBezTo>
                  <a:cubicBezTo>
                    <a:pt x="3151544" y="166739"/>
                    <a:pt x="3153925" y="166633"/>
                    <a:pt x="3156201" y="165469"/>
                  </a:cubicBezTo>
                  <a:cubicBezTo>
                    <a:pt x="3156625" y="165046"/>
                    <a:pt x="3157101" y="164569"/>
                    <a:pt x="3157525" y="164146"/>
                  </a:cubicBezTo>
                  <a:cubicBezTo>
                    <a:pt x="3158107" y="163405"/>
                    <a:pt x="3158795" y="162876"/>
                    <a:pt x="3159535" y="162558"/>
                  </a:cubicBezTo>
                  <a:cubicBezTo>
                    <a:pt x="3163875" y="161076"/>
                    <a:pt x="3167421" y="158536"/>
                    <a:pt x="3170173" y="155043"/>
                  </a:cubicBezTo>
                  <a:cubicBezTo>
                    <a:pt x="3172925" y="151550"/>
                    <a:pt x="3175519" y="147633"/>
                    <a:pt x="3177900" y="143294"/>
                  </a:cubicBezTo>
                  <a:cubicBezTo>
                    <a:pt x="3179700" y="140171"/>
                    <a:pt x="3179753" y="136996"/>
                    <a:pt x="3178112" y="133873"/>
                  </a:cubicBezTo>
                  <a:cubicBezTo>
                    <a:pt x="3174196" y="124770"/>
                    <a:pt x="3167951" y="119319"/>
                    <a:pt x="3159271" y="117519"/>
                  </a:cubicBezTo>
                  <a:moveTo>
                    <a:pt x="1810383" y="339697"/>
                  </a:moveTo>
                  <a:cubicBezTo>
                    <a:pt x="1809324" y="344195"/>
                    <a:pt x="1806943" y="347900"/>
                    <a:pt x="1803185" y="350917"/>
                  </a:cubicBezTo>
                  <a:lnTo>
                    <a:pt x="1803185" y="349594"/>
                  </a:lnTo>
                  <a:cubicBezTo>
                    <a:pt x="1801386" y="311012"/>
                    <a:pt x="1802603" y="269889"/>
                    <a:pt x="1806784" y="226121"/>
                  </a:cubicBezTo>
                  <a:cubicBezTo>
                    <a:pt x="1810965" y="182405"/>
                    <a:pt x="1816787" y="141335"/>
                    <a:pt x="1824302" y="102912"/>
                  </a:cubicBezTo>
                  <a:cubicBezTo>
                    <a:pt x="1827266" y="102753"/>
                    <a:pt x="1830283" y="102701"/>
                    <a:pt x="1833246" y="102701"/>
                  </a:cubicBezTo>
                  <a:cubicBezTo>
                    <a:pt x="1836210" y="102701"/>
                    <a:pt x="1839386" y="102648"/>
                    <a:pt x="1842191" y="102489"/>
                  </a:cubicBezTo>
                  <a:cubicBezTo>
                    <a:pt x="1869394" y="102648"/>
                    <a:pt x="1893686" y="107199"/>
                    <a:pt x="1915068" y="116143"/>
                  </a:cubicBezTo>
                  <a:cubicBezTo>
                    <a:pt x="1917026" y="117043"/>
                    <a:pt x="1919672" y="117943"/>
                    <a:pt x="1923006" y="118843"/>
                  </a:cubicBezTo>
                  <a:cubicBezTo>
                    <a:pt x="1926394" y="119742"/>
                    <a:pt x="1929410" y="119795"/>
                    <a:pt x="1932109" y="118948"/>
                  </a:cubicBezTo>
                  <a:cubicBezTo>
                    <a:pt x="1934809" y="118155"/>
                    <a:pt x="1936237" y="115561"/>
                    <a:pt x="1936396" y="111221"/>
                  </a:cubicBezTo>
                  <a:cubicBezTo>
                    <a:pt x="1936079" y="103442"/>
                    <a:pt x="1932745" y="97196"/>
                    <a:pt x="1926288" y="92380"/>
                  </a:cubicBezTo>
                  <a:cubicBezTo>
                    <a:pt x="1921948" y="89840"/>
                    <a:pt x="1917396" y="88517"/>
                    <a:pt x="1912633" y="88358"/>
                  </a:cubicBezTo>
                  <a:cubicBezTo>
                    <a:pt x="1911575" y="88199"/>
                    <a:pt x="1910622" y="88040"/>
                    <a:pt x="1909722" y="87935"/>
                  </a:cubicBezTo>
                  <a:cubicBezTo>
                    <a:pt x="1902683" y="86876"/>
                    <a:pt x="1895644" y="86082"/>
                    <a:pt x="1888658" y="85447"/>
                  </a:cubicBezTo>
                  <a:cubicBezTo>
                    <a:pt x="1874739" y="84124"/>
                    <a:pt x="1860767" y="83330"/>
                    <a:pt x="1846742" y="83224"/>
                  </a:cubicBezTo>
                  <a:cubicBezTo>
                    <a:pt x="1840762" y="83224"/>
                    <a:pt x="1834622" y="83171"/>
                    <a:pt x="1828377" y="83013"/>
                  </a:cubicBezTo>
                  <a:cubicBezTo>
                    <a:pt x="1833035" y="60731"/>
                    <a:pt x="1838221" y="38821"/>
                    <a:pt x="1844096" y="17333"/>
                  </a:cubicBezTo>
                  <a:cubicBezTo>
                    <a:pt x="1845313" y="13311"/>
                    <a:pt x="1845419" y="9553"/>
                    <a:pt x="1844413" y="6113"/>
                  </a:cubicBezTo>
                  <a:cubicBezTo>
                    <a:pt x="1843461" y="2673"/>
                    <a:pt x="1840920" y="662"/>
                    <a:pt x="1836898" y="80"/>
                  </a:cubicBezTo>
                  <a:cubicBezTo>
                    <a:pt x="1832717" y="-238"/>
                    <a:pt x="1829436" y="397"/>
                    <a:pt x="1827054" y="1879"/>
                  </a:cubicBezTo>
                  <a:cubicBezTo>
                    <a:pt x="1824673" y="3361"/>
                    <a:pt x="1822926" y="5108"/>
                    <a:pt x="1821921" y="7172"/>
                  </a:cubicBezTo>
                  <a:cubicBezTo>
                    <a:pt x="1820862" y="9183"/>
                    <a:pt x="1820121" y="10824"/>
                    <a:pt x="1819698" y="11988"/>
                  </a:cubicBezTo>
                  <a:cubicBezTo>
                    <a:pt x="1819698" y="12305"/>
                    <a:pt x="1819645" y="12517"/>
                    <a:pt x="1819486" y="12676"/>
                  </a:cubicBezTo>
                  <a:cubicBezTo>
                    <a:pt x="1812765" y="30300"/>
                    <a:pt x="1807472" y="48718"/>
                    <a:pt x="1803556" y="67823"/>
                  </a:cubicBezTo>
                  <a:cubicBezTo>
                    <a:pt x="1802233" y="73063"/>
                    <a:pt x="1800962" y="78196"/>
                    <a:pt x="1799745" y="83277"/>
                  </a:cubicBezTo>
                  <a:cubicBezTo>
                    <a:pt x="1790219" y="83436"/>
                    <a:pt x="1780957" y="83859"/>
                    <a:pt x="1771960" y="84495"/>
                  </a:cubicBezTo>
                  <a:cubicBezTo>
                    <a:pt x="1773018" y="80631"/>
                    <a:pt x="1773812" y="76556"/>
                    <a:pt x="1774394" y="72163"/>
                  </a:cubicBezTo>
                  <a:cubicBezTo>
                    <a:pt x="1775453" y="63854"/>
                    <a:pt x="1775082" y="55704"/>
                    <a:pt x="1773283" y="47606"/>
                  </a:cubicBezTo>
                  <a:cubicBezTo>
                    <a:pt x="1768361" y="31147"/>
                    <a:pt x="1757776" y="19662"/>
                    <a:pt x="1741528" y="13046"/>
                  </a:cubicBezTo>
                  <a:cubicBezTo>
                    <a:pt x="1725280" y="6484"/>
                    <a:pt x="1708291" y="7225"/>
                    <a:pt x="1690509" y="15269"/>
                  </a:cubicBezTo>
                  <a:cubicBezTo>
                    <a:pt x="1680506" y="20350"/>
                    <a:pt x="1671350" y="26542"/>
                    <a:pt x="1663041" y="33793"/>
                  </a:cubicBezTo>
                  <a:cubicBezTo>
                    <a:pt x="1654732" y="41043"/>
                    <a:pt x="1646952" y="48929"/>
                    <a:pt x="1639595" y="57450"/>
                  </a:cubicBezTo>
                  <a:cubicBezTo>
                    <a:pt x="1634038" y="63589"/>
                    <a:pt x="1626682" y="73169"/>
                    <a:pt x="1617526" y="86135"/>
                  </a:cubicBezTo>
                  <a:cubicBezTo>
                    <a:pt x="1608370" y="99102"/>
                    <a:pt x="1599902" y="113709"/>
                    <a:pt x="1592281" y="129745"/>
                  </a:cubicBezTo>
                  <a:cubicBezTo>
                    <a:pt x="1584660" y="145834"/>
                    <a:pt x="1580373" y="161553"/>
                    <a:pt x="1579473" y="176954"/>
                  </a:cubicBezTo>
                  <a:cubicBezTo>
                    <a:pt x="1579473" y="194154"/>
                    <a:pt x="1584236" y="207068"/>
                    <a:pt x="1593710" y="215747"/>
                  </a:cubicBezTo>
                  <a:cubicBezTo>
                    <a:pt x="1603183" y="224427"/>
                    <a:pt x="1614086" y="230302"/>
                    <a:pt x="1626364" y="233371"/>
                  </a:cubicBezTo>
                  <a:cubicBezTo>
                    <a:pt x="1638643" y="236441"/>
                    <a:pt x="1648963" y="238346"/>
                    <a:pt x="1657325" y="239087"/>
                  </a:cubicBezTo>
                  <a:lnTo>
                    <a:pt x="1658436" y="239087"/>
                  </a:lnTo>
                  <a:cubicBezTo>
                    <a:pt x="1673097" y="240887"/>
                    <a:pt x="1686169" y="244697"/>
                    <a:pt x="1697707" y="250519"/>
                  </a:cubicBezTo>
                  <a:cubicBezTo>
                    <a:pt x="1709191" y="256340"/>
                    <a:pt x="1714431" y="264067"/>
                    <a:pt x="1713425" y="273594"/>
                  </a:cubicBezTo>
                  <a:cubicBezTo>
                    <a:pt x="1711202" y="283914"/>
                    <a:pt x="1706069" y="292700"/>
                    <a:pt x="1698077" y="299950"/>
                  </a:cubicBezTo>
                  <a:cubicBezTo>
                    <a:pt x="1690085" y="307201"/>
                    <a:pt x="1680347" y="313076"/>
                    <a:pt x="1668810" y="317574"/>
                  </a:cubicBezTo>
                  <a:cubicBezTo>
                    <a:pt x="1652509" y="323237"/>
                    <a:pt x="1641024" y="323713"/>
                    <a:pt x="1634250" y="318897"/>
                  </a:cubicBezTo>
                  <a:cubicBezTo>
                    <a:pt x="1627529" y="314134"/>
                    <a:pt x="1625676" y="307624"/>
                    <a:pt x="1628640" y="299368"/>
                  </a:cubicBezTo>
                  <a:cubicBezTo>
                    <a:pt x="1630863" y="294287"/>
                    <a:pt x="1633509" y="289365"/>
                    <a:pt x="1636473" y="284549"/>
                  </a:cubicBezTo>
                  <a:cubicBezTo>
                    <a:pt x="1636473" y="284391"/>
                    <a:pt x="1636526" y="284338"/>
                    <a:pt x="1636685" y="284338"/>
                  </a:cubicBezTo>
                  <a:cubicBezTo>
                    <a:pt x="1637425" y="282856"/>
                    <a:pt x="1638061" y="281533"/>
                    <a:pt x="1638590" y="280421"/>
                  </a:cubicBezTo>
                  <a:cubicBezTo>
                    <a:pt x="1639119" y="279310"/>
                    <a:pt x="1639542" y="278145"/>
                    <a:pt x="1639913" y="276928"/>
                  </a:cubicBezTo>
                  <a:cubicBezTo>
                    <a:pt x="1640283" y="275711"/>
                    <a:pt x="1640389" y="274599"/>
                    <a:pt x="1640230" y="273541"/>
                  </a:cubicBezTo>
                  <a:cubicBezTo>
                    <a:pt x="1640230" y="272800"/>
                    <a:pt x="1640019" y="272218"/>
                    <a:pt x="1639648" y="271742"/>
                  </a:cubicBezTo>
                  <a:cubicBezTo>
                    <a:pt x="1639278" y="271318"/>
                    <a:pt x="1638855" y="271054"/>
                    <a:pt x="1638431" y="270948"/>
                  </a:cubicBezTo>
                  <a:cubicBezTo>
                    <a:pt x="1638008" y="270895"/>
                    <a:pt x="1637531" y="270895"/>
                    <a:pt x="1637108" y="270948"/>
                  </a:cubicBezTo>
                  <a:cubicBezTo>
                    <a:pt x="1636685" y="271001"/>
                    <a:pt x="1636155" y="271159"/>
                    <a:pt x="1635520" y="271265"/>
                  </a:cubicBezTo>
                  <a:cubicBezTo>
                    <a:pt x="1625359" y="276028"/>
                    <a:pt x="1617526" y="283226"/>
                    <a:pt x="1611969" y="292805"/>
                  </a:cubicBezTo>
                  <a:cubicBezTo>
                    <a:pt x="1604189" y="309688"/>
                    <a:pt x="1603766" y="324137"/>
                    <a:pt x="1610751" y="336098"/>
                  </a:cubicBezTo>
                  <a:cubicBezTo>
                    <a:pt x="1617685" y="348059"/>
                    <a:pt x="1628799" y="355151"/>
                    <a:pt x="1644041" y="357426"/>
                  </a:cubicBezTo>
                  <a:cubicBezTo>
                    <a:pt x="1656425" y="358644"/>
                    <a:pt x="1670821" y="355944"/>
                    <a:pt x="1687122" y="349329"/>
                  </a:cubicBezTo>
                  <a:cubicBezTo>
                    <a:pt x="1703422" y="342766"/>
                    <a:pt x="1717977" y="333240"/>
                    <a:pt x="1730837" y="320750"/>
                  </a:cubicBezTo>
                  <a:cubicBezTo>
                    <a:pt x="1743698" y="308259"/>
                    <a:pt x="1751107" y="293811"/>
                    <a:pt x="1753013" y="277352"/>
                  </a:cubicBezTo>
                  <a:cubicBezTo>
                    <a:pt x="1753912" y="260892"/>
                    <a:pt x="1750684" y="248296"/>
                    <a:pt x="1743275" y="239458"/>
                  </a:cubicBezTo>
                  <a:cubicBezTo>
                    <a:pt x="1735865" y="230619"/>
                    <a:pt x="1726233" y="224162"/>
                    <a:pt x="1714325" y="220034"/>
                  </a:cubicBezTo>
                  <a:cubicBezTo>
                    <a:pt x="1702417" y="215906"/>
                    <a:pt x="1690297" y="212731"/>
                    <a:pt x="1677860" y="210508"/>
                  </a:cubicBezTo>
                  <a:cubicBezTo>
                    <a:pt x="1663517" y="207809"/>
                    <a:pt x="1651556" y="204316"/>
                    <a:pt x="1641977" y="200082"/>
                  </a:cubicBezTo>
                  <a:cubicBezTo>
                    <a:pt x="1632398" y="195795"/>
                    <a:pt x="1628164" y="188438"/>
                    <a:pt x="1629169" y="178012"/>
                  </a:cubicBezTo>
                  <a:cubicBezTo>
                    <a:pt x="1632451" y="157954"/>
                    <a:pt x="1641024" y="138213"/>
                    <a:pt x="1654838" y="118684"/>
                  </a:cubicBezTo>
                  <a:cubicBezTo>
                    <a:pt x="1668651" y="99155"/>
                    <a:pt x="1683417" y="83066"/>
                    <a:pt x="1699030" y="70364"/>
                  </a:cubicBezTo>
                  <a:cubicBezTo>
                    <a:pt x="1714642" y="57662"/>
                    <a:pt x="1726868" y="51523"/>
                    <a:pt x="1735706" y="51999"/>
                  </a:cubicBezTo>
                  <a:cubicBezTo>
                    <a:pt x="1741528" y="53216"/>
                    <a:pt x="1744651" y="56921"/>
                    <a:pt x="1745021" y="63113"/>
                  </a:cubicBezTo>
                  <a:cubicBezTo>
                    <a:pt x="1745391" y="69305"/>
                    <a:pt x="1744809" y="76080"/>
                    <a:pt x="1743328" y="83383"/>
                  </a:cubicBezTo>
                  <a:cubicBezTo>
                    <a:pt x="1743063" y="84865"/>
                    <a:pt x="1742851" y="86294"/>
                    <a:pt x="1742639" y="87670"/>
                  </a:cubicBezTo>
                  <a:cubicBezTo>
                    <a:pt x="1742163" y="87723"/>
                    <a:pt x="1741740" y="87776"/>
                    <a:pt x="1741263" y="87882"/>
                  </a:cubicBezTo>
                  <a:cubicBezTo>
                    <a:pt x="1738723" y="88464"/>
                    <a:pt x="1736183" y="88834"/>
                    <a:pt x="1733642" y="88993"/>
                  </a:cubicBezTo>
                  <a:cubicBezTo>
                    <a:pt x="1731102" y="89152"/>
                    <a:pt x="1728773" y="88834"/>
                    <a:pt x="1726709" y="88093"/>
                  </a:cubicBezTo>
                  <a:cubicBezTo>
                    <a:pt x="1725492" y="87670"/>
                    <a:pt x="1724539" y="87141"/>
                    <a:pt x="1723798" y="86506"/>
                  </a:cubicBezTo>
                  <a:cubicBezTo>
                    <a:pt x="1722475" y="85765"/>
                    <a:pt x="1721311" y="85447"/>
                    <a:pt x="1720305" y="85500"/>
                  </a:cubicBezTo>
                  <a:cubicBezTo>
                    <a:pt x="1719353" y="85553"/>
                    <a:pt x="1718030" y="86611"/>
                    <a:pt x="1716389" y="88517"/>
                  </a:cubicBezTo>
                  <a:cubicBezTo>
                    <a:pt x="1713425" y="92539"/>
                    <a:pt x="1712525" y="96826"/>
                    <a:pt x="1713690" y="101325"/>
                  </a:cubicBezTo>
                  <a:cubicBezTo>
                    <a:pt x="1714907" y="105823"/>
                    <a:pt x="1717342" y="109581"/>
                    <a:pt x="1720993" y="112650"/>
                  </a:cubicBezTo>
                  <a:cubicBezTo>
                    <a:pt x="1724645" y="115720"/>
                    <a:pt x="1728720" y="117043"/>
                    <a:pt x="1733219" y="116567"/>
                  </a:cubicBezTo>
                  <a:cubicBezTo>
                    <a:pt x="1737982" y="115826"/>
                    <a:pt x="1742851" y="114450"/>
                    <a:pt x="1747773" y="112545"/>
                  </a:cubicBezTo>
                  <a:cubicBezTo>
                    <a:pt x="1751054" y="111221"/>
                    <a:pt x="1754283" y="110163"/>
                    <a:pt x="1757405" y="109422"/>
                  </a:cubicBezTo>
                  <a:cubicBezTo>
                    <a:pt x="1769049" y="106564"/>
                    <a:pt x="1781380" y="104765"/>
                    <a:pt x="1794400" y="104024"/>
                  </a:cubicBezTo>
                  <a:cubicBezTo>
                    <a:pt x="1789478" y="124347"/>
                    <a:pt x="1785191" y="144828"/>
                    <a:pt x="1781592" y="165469"/>
                  </a:cubicBezTo>
                  <a:cubicBezTo>
                    <a:pt x="1777093" y="193149"/>
                    <a:pt x="1773759" y="223316"/>
                    <a:pt x="1771483" y="255970"/>
                  </a:cubicBezTo>
                  <a:cubicBezTo>
                    <a:pt x="1769261" y="288624"/>
                    <a:pt x="1768784" y="318739"/>
                    <a:pt x="1770160" y="346206"/>
                  </a:cubicBezTo>
                  <a:cubicBezTo>
                    <a:pt x="1770319" y="351869"/>
                    <a:pt x="1771430" y="358167"/>
                    <a:pt x="1773547" y="365047"/>
                  </a:cubicBezTo>
                  <a:cubicBezTo>
                    <a:pt x="1775664" y="371928"/>
                    <a:pt x="1778946" y="376956"/>
                    <a:pt x="1783550" y="380078"/>
                  </a:cubicBezTo>
                  <a:cubicBezTo>
                    <a:pt x="1788102" y="383201"/>
                    <a:pt x="1794135" y="382036"/>
                    <a:pt x="1801598" y="376479"/>
                  </a:cubicBezTo>
                  <a:cubicBezTo>
                    <a:pt x="1805937" y="373039"/>
                    <a:pt x="1809060" y="368699"/>
                    <a:pt x="1811018" y="363460"/>
                  </a:cubicBezTo>
                  <a:cubicBezTo>
                    <a:pt x="1812976" y="358220"/>
                    <a:pt x="1814246" y="352822"/>
                    <a:pt x="1814829" y="347318"/>
                  </a:cubicBezTo>
                  <a:cubicBezTo>
                    <a:pt x="1814987" y="345360"/>
                    <a:pt x="1814670" y="343560"/>
                    <a:pt x="1813929" y="341814"/>
                  </a:cubicBezTo>
                  <a:cubicBezTo>
                    <a:pt x="1813188" y="340120"/>
                    <a:pt x="1811971" y="339379"/>
                    <a:pt x="1810330" y="339697"/>
                  </a:cubicBezTo>
                  <a:moveTo>
                    <a:pt x="646254" y="239669"/>
                  </a:moveTo>
                  <a:cubicBezTo>
                    <a:pt x="649112" y="226967"/>
                    <a:pt x="652394" y="216700"/>
                    <a:pt x="656098" y="208814"/>
                  </a:cubicBezTo>
                  <a:cubicBezTo>
                    <a:pt x="659856" y="200981"/>
                    <a:pt x="664090" y="197065"/>
                    <a:pt x="668906" y="197065"/>
                  </a:cubicBezTo>
                  <a:cubicBezTo>
                    <a:pt x="669806" y="197224"/>
                    <a:pt x="670335" y="198547"/>
                    <a:pt x="670494" y="201087"/>
                  </a:cubicBezTo>
                  <a:cubicBezTo>
                    <a:pt x="670653" y="203628"/>
                    <a:pt x="670494" y="206591"/>
                    <a:pt x="669912" y="209926"/>
                  </a:cubicBezTo>
                  <a:cubicBezTo>
                    <a:pt x="669383" y="213313"/>
                    <a:pt x="668589" y="216382"/>
                    <a:pt x="667583" y="219240"/>
                  </a:cubicBezTo>
                  <a:cubicBezTo>
                    <a:pt x="665201" y="225380"/>
                    <a:pt x="662502" y="230619"/>
                    <a:pt x="659486" y="235065"/>
                  </a:cubicBezTo>
                  <a:cubicBezTo>
                    <a:pt x="656469" y="239458"/>
                    <a:pt x="653929" y="242527"/>
                    <a:pt x="651864" y="244168"/>
                  </a:cubicBezTo>
                  <a:cubicBezTo>
                    <a:pt x="651282" y="244591"/>
                    <a:pt x="650541" y="245015"/>
                    <a:pt x="649642" y="245385"/>
                  </a:cubicBezTo>
                  <a:cubicBezTo>
                    <a:pt x="648742" y="245756"/>
                    <a:pt x="647895" y="245809"/>
                    <a:pt x="647048" y="245491"/>
                  </a:cubicBezTo>
                  <a:cubicBezTo>
                    <a:pt x="646202" y="245173"/>
                    <a:pt x="645725" y="244274"/>
                    <a:pt x="645567" y="242792"/>
                  </a:cubicBezTo>
                  <a:cubicBezTo>
                    <a:pt x="645567" y="241733"/>
                    <a:pt x="645778" y="240675"/>
                    <a:pt x="646254" y="239669"/>
                  </a:cubicBezTo>
                  <a:moveTo>
                    <a:pt x="838212" y="169491"/>
                  </a:moveTo>
                  <a:cubicBezTo>
                    <a:pt x="834772" y="166369"/>
                    <a:pt x="830802" y="164940"/>
                    <a:pt x="826304" y="165257"/>
                  </a:cubicBezTo>
                  <a:cubicBezTo>
                    <a:pt x="816142" y="167374"/>
                    <a:pt x="807621" y="172667"/>
                    <a:pt x="800741" y="181188"/>
                  </a:cubicBezTo>
                  <a:cubicBezTo>
                    <a:pt x="798783" y="183305"/>
                    <a:pt x="796137" y="186533"/>
                    <a:pt x="792803" y="190926"/>
                  </a:cubicBezTo>
                  <a:cubicBezTo>
                    <a:pt x="789415" y="195319"/>
                    <a:pt x="786557" y="199182"/>
                    <a:pt x="784176" y="202463"/>
                  </a:cubicBezTo>
                  <a:cubicBezTo>
                    <a:pt x="782959" y="203945"/>
                    <a:pt x="782165" y="205057"/>
                    <a:pt x="781688" y="205850"/>
                  </a:cubicBezTo>
                  <a:cubicBezTo>
                    <a:pt x="781371" y="204210"/>
                    <a:pt x="781530" y="201722"/>
                    <a:pt x="782112" y="198335"/>
                  </a:cubicBezTo>
                  <a:cubicBezTo>
                    <a:pt x="782694" y="194948"/>
                    <a:pt x="783435" y="191561"/>
                    <a:pt x="784335" y="188121"/>
                  </a:cubicBezTo>
                  <a:cubicBezTo>
                    <a:pt x="785234" y="184257"/>
                    <a:pt x="785817" y="181293"/>
                    <a:pt x="786134" y="179388"/>
                  </a:cubicBezTo>
                  <a:cubicBezTo>
                    <a:pt x="786557" y="176424"/>
                    <a:pt x="786134" y="173567"/>
                    <a:pt x="784811" y="170867"/>
                  </a:cubicBezTo>
                  <a:cubicBezTo>
                    <a:pt x="781953" y="165787"/>
                    <a:pt x="777878" y="162188"/>
                    <a:pt x="772480" y="160124"/>
                  </a:cubicBezTo>
                  <a:cubicBezTo>
                    <a:pt x="768722" y="158642"/>
                    <a:pt x="765017" y="158113"/>
                    <a:pt x="761260" y="158536"/>
                  </a:cubicBezTo>
                  <a:cubicBezTo>
                    <a:pt x="759301" y="158959"/>
                    <a:pt x="757872" y="159912"/>
                    <a:pt x="756973" y="161341"/>
                  </a:cubicBezTo>
                  <a:cubicBezTo>
                    <a:pt x="756073" y="162770"/>
                    <a:pt x="755491" y="164358"/>
                    <a:pt x="755173" y="166157"/>
                  </a:cubicBezTo>
                  <a:cubicBezTo>
                    <a:pt x="753956" y="171079"/>
                    <a:pt x="752792" y="176001"/>
                    <a:pt x="751574" y="180976"/>
                  </a:cubicBezTo>
                  <a:cubicBezTo>
                    <a:pt x="749457" y="189814"/>
                    <a:pt x="747393" y="198706"/>
                    <a:pt x="745276" y="207650"/>
                  </a:cubicBezTo>
                  <a:cubicBezTo>
                    <a:pt x="744271" y="212201"/>
                    <a:pt x="743477" y="216753"/>
                    <a:pt x="742736" y="221304"/>
                  </a:cubicBezTo>
                  <a:cubicBezTo>
                    <a:pt x="738184" y="242210"/>
                    <a:pt x="728182" y="259622"/>
                    <a:pt x="712675" y="273594"/>
                  </a:cubicBezTo>
                  <a:cubicBezTo>
                    <a:pt x="697062" y="287672"/>
                    <a:pt x="680285" y="295134"/>
                    <a:pt x="662344" y="296034"/>
                  </a:cubicBezTo>
                  <a:cubicBezTo>
                    <a:pt x="655305" y="296193"/>
                    <a:pt x="649430" y="293229"/>
                    <a:pt x="644720" y="287196"/>
                  </a:cubicBezTo>
                  <a:cubicBezTo>
                    <a:pt x="640009" y="281162"/>
                    <a:pt x="638792" y="272482"/>
                    <a:pt x="641015" y="261315"/>
                  </a:cubicBezTo>
                  <a:cubicBezTo>
                    <a:pt x="645196" y="261315"/>
                    <a:pt x="648636" y="261104"/>
                    <a:pt x="651335" y="260733"/>
                  </a:cubicBezTo>
                  <a:cubicBezTo>
                    <a:pt x="654034" y="260363"/>
                    <a:pt x="657475" y="259728"/>
                    <a:pt x="661656" y="258828"/>
                  </a:cubicBezTo>
                  <a:cubicBezTo>
                    <a:pt x="670600" y="256870"/>
                    <a:pt x="678380" y="252424"/>
                    <a:pt x="684995" y="245385"/>
                  </a:cubicBezTo>
                  <a:cubicBezTo>
                    <a:pt x="689917" y="239405"/>
                    <a:pt x="693304" y="232366"/>
                    <a:pt x="695104" y="224215"/>
                  </a:cubicBezTo>
                  <a:cubicBezTo>
                    <a:pt x="696903" y="216065"/>
                    <a:pt x="697327" y="207809"/>
                    <a:pt x="696427" y="199447"/>
                  </a:cubicBezTo>
                  <a:cubicBezTo>
                    <a:pt x="696004" y="194048"/>
                    <a:pt x="694786" y="188915"/>
                    <a:pt x="692828" y="183993"/>
                  </a:cubicBezTo>
                  <a:cubicBezTo>
                    <a:pt x="690870" y="179071"/>
                    <a:pt x="687906" y="175260"/>
                    <a:pt x="683884" y="172561"/>
                  </a:cubicBezTo>
                  <a:cubicBezTo>
                    <a:pt x="679121" y="170179"/>
                    <a:pt x="674093" y="169491"/>
                    <a:pt x="668853" y="170550"/>
                  </a:cubicBezTo>
                  <a:cubicBezTo>
                    <a:pt x="659591" y="172349"/>
                    <a:pt x="651071" y="176319"/>
                    <a:pt x="643291" y="182458"/>
                  </a:cubicBezTo>
                  <a:cubicBezTo>
                    <a:pt x="631330" y="191720"/>
                    <a:pt x="621856" y="203839"/>
                    <a:pt x="614923" y="218764"/>
                  </a:cubicBezTo>
                  <a:cubicBezTo>
                    <a:pt x="607990" y="233689"/>
                    <a:pt x="604497" y="249407"/>
                    <a:pt x="604497" y="265867"/>
                  </a:cubicBezTo>
                  <a:cubicBezTo>
                    <a:pt x="604497" y="273806"/>
                    <a:pt x="606244" y="281956"/>
                    <a:pt x="609631" y="290424"/>
                  </a:cubicBezTo>
                  <a:cubicBezTo>
                    <a:pt x="613071" y="298892"/>
                    <a:pt x="618363" y="305984"/>
                    <a:pt x="625455" y="311752"/>
                  </a:cubicBezTo>
                  <a:cubicBezTo>
                    <a:pt x="632547" y="317521"/>
                    <a:pt x="641703" y="320538"/>
                    <a:pt x="652923" y="320856"/>
                  </a:cubicBezTo>
                  <a:cubicBezTo>
                    <a:pt x="672082" y="320856"/>
                    <a:pt x="688541" y="316145"/>
                    <a:pt x="702355" y="306725"/>
                  </a:cubicBezTo>
                  <a:cubicBezTo>
                    <a:pt x="716168" y="297304"/>
                    <a:pt x="727335" y="285237"/>
                    <a:pt x="735856" y="270524"/>
                  </a:cubicBezTo>
                  <a:cubicBezTo>
                    <a:pt x="737179" y="268196"/>
                    <a:pt x="738449" y="265867"/>
                    <a:pt x="739666" y="263485"/>
                  </a:cubicBezTo>
                  <a:cubicBezTo>
                    <a:pt x="739772" y="270842"/>
                    <a:pt x="740196" y="278251"/>
                    <a:pt x="741042" y="285661"/>
                  </a:cubicBezTo>
                  <a:cubicBezTo>
                    <a:pt x="741360" y="292700"/>
                    <a:pt x="743530" y="299051"/>
                    <a:pt x="747552" y="304714"/>
                  </a:cubicBezTo>
                  <a:cubicBezTo>
                    <a:pt x="749193" y="306672"/>
                    <a:pt x="751310" y="308312"/>
                    <a:pt x="753956" y="309636"/>
                  </a:cubicBezTo>
                  <a:cubicBezTo>
                    <a:pt x="756549" y="310959"/>
                    <a:pt x="759143" y="311064"/>
                    <a:pt x="761683" y="309847"/>
                  </a:cubicBezTo>
                  <a:cubicBezTo>
                    <a:pt x="763641" y="308630"/>
                    <a:pt x="764911" y="306672"/>
                    <a:pt x="765493" y="303920"/>
                  </a:cubicBezTo>
                  <a:cubicBezTo>
                    <a:pt x="766076" y="301168"/>
                    <a:pt x="766393" y="298416"/>
                    <a:pt x="766393" y="295716"/>
                  </a:cubicBezTo>
                  <a:cubicBezTo>
                    <a:pt x="766552" y="294817"/>
                    <a:pt x="766605" y="294023"/>
                    <a:pt x="766605" y="293229"/>
                  </a:cubicBezTo>
                  <a:cubicBezTo>
                    <a:pt x="767928" y="277987"/>
                    <a:pt x="771527" y="263274"/>
                    <a:pt x="777243" y="249037"/>
                  </a:cubicBezTo>
                  <a:cubicBezTo>
                    <a:pt x="783011" y="234853"/>
                    <a:pt x="790050" y="221357"/>
                    <a:pt x="798413" y="208655"/>
                  </a:cubicBezTo>
                  <a:cubicBezTo>
                    <a:pt x="801535" y="203892"/>
                    <a:pt x="804975" y="199288"/>
                    <a:pt x="808627" y="194842"/>
                  </a:cubicBezTo>
                  <a:cubicBezTo>
                    <a:pt x="812279" y="190449"/>
                    <a:pt x="816671" y="186956"/>
                    <a:pt x="821752" y="184416"/>
                  </a:cubicBezTo>
                  <a:cubicBezTo>
                    <a:pt x="823234" y="183675"/>
                    <a:pt x="824240" y="183834"/>
                    <a:pt x="824663" y="184839"/>
                  </a:cubicBezTo>
                  <a:cubicBezTo>
                    <a:pt x="825087" y="185898"/>
                    <a:pt x="825351" y="187168"/>
                    <a:pt x="825351" y="188650"/>
                  </a:cubicBezTo>
                  <a:cubicBezTo>
                    <a:pt x="825510" y="190291"/>
                    <a:pt x="825775" y="191561"/>
                    <a:pt x="826251" y="192461"/>
                  </a:cubicBezTo>
                  <a:cubicBezTo>
                    <a:pt x="826674" y="193360"/>
                    <a:pt x="827204" y="194207"/>
                    <a:pt x="827733" y="194948"/>
                  </a:cubicBezTo>
                  <a:cubicBezTo>
                    <a:pt x="828262" y="195689"/>
                    <a:pt x="828950" y="196218"/>
                    <a:pt x="829850" y="196536"/>
                  </a:cubicBezTo>
                  <a:cubicBezTo>
                    <a:pt x="831173" y="196959"/>
                    <a:pt x="832443" y="196853"/>
                    <a:pt x="833660" y="196112"/>
                  </a:cubicBezTo>
                  <a:cubicBezTo>
                    <a:pt x="835883" y="194895"/>
                    <a:pt x="837577" y="193096"/>
                    <a:pt x="838688" y="190608"/>
                  </a:cubicBezTo>
                  <a:cubicBezTo>
                    <a:pt x="839800" y="188121"/>
                    <a:pt x="840541" y="185739"/>
                    <a:pt x="840805" y="183305"/>
                  </a:cubicBezTo>
                  <a:cubicBezTo>
                    <a:pt x="841387" y="180764"/>
                    <a:pt x="841546" y="178277"/>
                    <a:pt x="841228" y="175895"/>
                  </a:cubicBezTo>
                  <a:cubicBezTo>
                    <a:pt x="840911" y="173514"/>
                    <a:pt x="839905" y="171397"/>
                    <a:pt x="838106" y="169597"/>
                  </a:cubicBezTo>
                  <a:moveTo>
                    <a:pt x="591319" y="339697"/>
                  </a:moveTo>
                  <a:cubicBezTo>
                    <a:pt x="590260" y="344195"/>
                    <a:pt x="587879" y="347900"/>
                    <a:pt x="584121" y="350917"/>
                  </a:cubicBezTo>
                  <a:lnTo>
                    <a:pt x="584121" y="349594"/>
                  </a:lnTo>
                  <a:cubicBezTo>
                    <a:pt x="582322" y="311012"/>
                    <a:pt x="583539" y="269889"/>
                    <a:pt x="587720" y="226121"/>
                  </a:cubicBezTo>
                  <a:cubicBezTo>
                    <a:pt x="591901" y="182405"/>
                    <a:pt x="597723" y="141335"/>
                    <a:pt x="605185" y="102912"/>
                  </a:cubicBezTo>
                  <a:cubicBezTo>
                    <a:pt x="608149" y="102753"/>
                    <a:pt x="611166" y="102701"/>
                    <a:pt x="614182" y="102701"/>
                  </a:cubicBezTo>
                  <a:cubicBezTo>
                    <a:pt x="617199" y="102701"/>
                    <a:pt x="620321" y="102648"/>
                    <a:pt x="623126" y="102489"/>
                  </a:cubicBezTo>
                  <a:cubicBezTo>
                    <a:pt x="650330" y="102648"/>
                    <a:pt x="674622" y="107199"/>
                    <a:pt x="696004" y="116143"/>
                  </a:cubicBezTo>
                  <a:cubicBezTo>
                    <a:pt x="697962" y="117043"/>
                    <a:pt x="700608" y="117943"/>
                    <a:pt x="703942" y="118843"/>
                  </a:cubicBezTo>
                  <a:cubicBezTo>
                    <a:pt x="707329" y="119742"/>
                    <a:pt x="710346" y="119795"/>
                    <a:pt x="713045" y="118948"/>
                  </a:cubicBezTo>
                  <a:cubicBezTo>
                    <a:pt x="715744" y="118155"/>
                    <a:pt x="717173" y="115561"/>
                    <a:pt x="717332" y="111221"/>
                  </a:cubicBezTo>
                  <a:cubicBezTo>
                    <a:pt x="717015" y="103442"/>
                    <a:pt x="713680" y="97196"/>
                    <a:pt x="707224" y="92380"/>
                  </a:cubicBezTo>
                  <a:cubicBezTo>
                    <a:pt x="702884" y="89840"/>
                    <a:pt x="698332" y="88517"/>
                    <a:pt x="693569" y="88358"/>
                  </a:cubicBezTo>
                  <a:cubicBezTo>
                    <a:pt x="692511" y="88199"/>
                    <a:pt x="691558" y="88040"/>
                    <a:pt x="690658" y="87935"/>
                  </a:cubicBezTo>
                  <a:cubicBezTo>
                    <a:pt x="683619" y="86876"/>
                    <a:pt x="676580" y="86082"/>
                    <a:pt x="669594" y="85447"/>
                  </a:cubicBezTo>
                  <a:cubicBezTo>
                    <a:pt x="655675" y="84124"/>
                    <a:pt x="641703" y="83330"/>
                    <a:pt x="627678" y="83224"/>
                  </a:cubicBezTo>
                  <a:cubicBezTo>
                    <a:pt x="621697" y="83224"/>
                    <a:pt x="615558" y="83171"/>
                    <a:pt x="609313" y="83013"/>
                  </a:cubicBezTo>
                  <a:cubicBezTo>
                    <a:pt x="613971" y="60731"/>
                    <a:pt x="619157" y="38821"/>
                    <a:pt x="625032" y="17333"/>
                  </a:cubicBezTo>
                  <a:cubicBezTo>
                    <a:pt x="626249" y="13311"/>
                    <a:pt x="626355" y="9553"/>
                    <a:pt x="625349" y="6113"/>
                  </a:cubicBezTo>
                  <a:cubicBezTo>
                    <a:pt x="624397" y="2673"/>
                    <a:pt x="621856" y="662"/>
                    <a:pt x="617834" y="80"/>
                  </a:cubicBezTo>
                  <a:cubicBezTo>
                    <a:pt x="613653" y="-238"/>
                    <a:pt x="610372" y="397"/>
                    <a:pt x="607990" y="1879"/>
                  </a:cubicBezTo>
                  <a:cubicBezTo>
                    <a:pt x="605608" y="3361"/>
                    <a:pt x="603862" y="5108"/>
                    <a:pt x="602856" y="7172"/>
                  </a:cubicBezTo>
                  <a:cubicBezTo>
                    <a:pt x="601798" y="9183"/>
                    <a:pt x="601057" y="10824"/>
                    <a:pt x="600634" y="11988"/>
                  </a:cubicBezTo>
                  <a:cubicBezTo>
                    <a:pt x="600634" y="12305"/>
                    <a:pt x="600581" y="12517"/>
                    <a:pt x="600422" y="12676"/>
                  </a:cubicBezTo>
                  <a:cubicBezTo>
                    <a:pt x="593700" y="30300"/>
                    <a:pt x="588408" y="48718"/>
                    <a:pt x="584492" y="67823"/>
                  </a:cubicBezTo>
                  <a:cubicBezTo>
                    <a:pt x="583168" y="73063"/>
                    <a:pt x="581898" y="78196"/>
                    <a:pt x="580681" y="83277"/>
                  </a:cubicBezTo>
                  <a:cubicBezTo>
                    <a:pt x="561099" y="83595"/>
                    <a:pt x="542734" y="85024"/>
                    <a:pt x="525534" y="87564"/>
                  </a:cubicBezTo>
                  <a:cubicBezTo>
                    <a:pt x="524475" y="87723"/>
                    <a:pt x="523417" y="87882"/>
                    <a:pt x="522411" y="87988"/>
                  </a:cubicBezTo>
                  <a:cubicBezTo>
                    <a:pt x="519871" y="88570"/>
                    <a:pt x="517330" y="88940"/>
                    <a:pt x="514790" y="89099"/>
                  </a:cubicBezTo>
                  <a:cubicBezTo>
                    <a:pt x="512250" y="89258"/>
                    <a:pt x="509921" y="88940"/>
                    <a:pt x="507857" y="88199"/>
                  </a:cubicBezTo>
                  <a:cubicBezTo>
                    <a:pt x="506640" y="87776"/>
                    <a:pt x="505687" y="87247"/>
                    <a:pt x="504946" y="86611"/>
                  </a:cubicBezTo>
                  <a:cubicBezTo>
                    <a:pt x="503623" y="85871"/>
                    <a:pt x="502458" y="85553"/>
                    <a:pt x="501453" y="85606"/>
                  </a:cubicBezTo>
                  <a:cubicBezTo>
                    <a:pt x="500500" y="85659"/>
                    <a:pt x="499177" y="86717"/>
                    <a:pt x="497537" y="88623"/>
                  </a:cubicBezTo>
                  <a:cubicBezTo>
                    <a:pt x="494573" y="92645"/>
                    <a:pt x="493673" y="96932"/>
                    <a:pt x="494837" y="101430"/>
                  </a:cubicBezTo>
                  <a:cubicBezTo>
                    <a:pt x="496055" y="105929"/>
                    <a:pt x="498489" y="109687"/>
                    <a:pt x="502141" y="112756"/>
                  </a:cubicBezTo>
                  <a:cubicBezTo>
                    <a:pt x="505793" y="115826"/>
                    <a:pt x="509868" y="117149"/>
                    <a:pt x="514366" y="116673"/>
                  </a:cubicBezTo>
                  <a:cubicBezTo>
                    <a:pt x="519130" y="115932"/>
                    <a:pt x="523999" y="114556"/>
                    <a:pt x="528921" y="112650"/>
                  </a:cubicBezTo>
                  <a:cubicBezTo>
                    <a:pt x="532202" y="111327"/>
                    <a:pt x="535430" y="110269"/>
                    <a:pt x="538553" y="109528"/>
                  </a:cubicBezTo>
                  <a:cubicBezTo>
                    <a:pt x="550196" y="106670"/>
                    <a:pt x="562528" y="104870"/>
                    <a:pt x="575547" y="104130"/>
                  </a:cubicBezTo>
                  <a:cubicBezTo>
                    <a:pt x="570625" y="124453"/>
                    <a:pt x="566338" y="144934"/>
                    <a:pt x="562793" y="165575"/>
                  </a:cubicBezTo>
                  <a:cubicBezTo>
                    <a:pt x="558294" y="193254"/>
                    <a:pt x="554960" y="223421"/>
                    <a:pt x="552684" y="256076"/>
                  </a:cubicBezTo>
                  <a:cubicBezTo>
                    <a:pt x="550461" y="288730"/>
                    <a:pt x="549985" y="318844"/>
                    <a:pt x="551361" y="346312"/>
                  </a:cubicBezTo>
                  <a:cubicBezTo>
                    <a:pt x="551520" y="351975"/>
                    <a:pt x="552631" y="358273"/>
                    <a:pt x="554748" y="365153"/>
                  </a:cubicBezTo>
                  <a:cubicBezTo>
                    <a:pt x="556865" y="372034"/>
                    <a:pt x="560146" y="377061"/>
                    <a:pt x="564751" y="380184"/>
                  </a:cubicBezTo>
                  <a:cubicBezTo>
                    <a:pt x="569302" y="383306"/>
                    <a:pt x="575336" y="382142"/>
                    <a:pt x="582798" y="376585"/>
                  </a:cubicBezTo>
                  <a:cubicBezTo>
                    <a:pt x="587138" y="373145"/>
                    <a:pt x="590260" y="368805"/>
                    <a:pt x="592219" y="363566"/>
                  </a:cubicBezTo>
                  <a:cubicBezTo>
                    <a:pt x="594177" y="358326"/>
                    <a:pt x="595447" y="352928"/>
                    <a:pt x="596029" y="347424"/>
                  </a:cubicBezTo>
                  <a:cubicBezTo>
                    <a:pt x="596188" y="345465"/>
                    <a:pt x="595870" y="343666"/>
                    <a:pt x="595129" y="341919"/>
                  </a:cubicBezTo>
                  <a:cubicBezTo>
                    <a:pt x="594388" y="340226"/>
                    <a:pt x="593171" y="339485"/>
                    <a:pt x="591531" y="339803"/>
                  </a:cubicBezTo>
                  <a:moveTo>
                    <a:pt x="267950" y="344407"/>
                  </a:moveTo>
                  <a:cubicBezTo>
                    <a:pt x="261811" y="332922"/>
                    <a:pt x="260329" y="306566"/>
                    <a:pt x="263451" y="265496"/>
                  </a:cubicBezTo>
                  <a:cubicBezTo>
                    <a:pt x="266574" y="224374"/>
                    <a:pt x="276312" y="170021"/>
                    <a:pt x="292613" y="102489"/>
                  </a:cubicBezTo>
                  <a:cubicBezTo>
                    <a:pt x="293195" y="100107"/>
                    <a:pt x="293883" y="97461"/>
                    <a:pt x="294624" y="94656"/>
                  </a:cubicBezTo>
                  <a:cubicBezTo>
                    <a:pt x="296741" y="87617"/>
                    <a:pt x="298434" y="80313"/>
                    <a:pt x="299757" y="72692"/>
                  </a:cubicBezTo>
                  <a:cubicBezTo>
                    <a:pt x="301081" y="65071"/>
                    <a:pt x="300816" y="58138"/>
                    <a:pt x="298858" y="51840"/>
                  </a:cubicBezTo>
                  <a:cubicBezTo>
                    <a:pt x="296900" y="45436"/>
                    <a:pt x="293936" y="40091"/>
                    <a:pt x="290019" y="35804"/>
                  </a:cubicBezTo>
                  <a:cubicBezTo>
                    <a:pt x="286050" y="31570"/>
                    <a:pt x="280810" y="29030"/>
                    <a:pt x="274195" y="28289"/>
                  </a:cubicBezTo>
                  <a:cubicBezTo>
                    <a:pt x="260752" y="27971"/>
                    <a:pt x="249003" y="32628"/>
                    <a:pt x="239000" y="42208"/>
                  </a:cubicBezTo>
                  <a:cubicBezTo>
                    <a:pt x="229738" y="51470"/>
                    <a:pt x="222170" y="62107"/>
                    <a:pt x="216348" y="74068"/>
                  </a:cubicBezTo>
                  <a:cubicBezTo>
                    <a:pt x="206028" y="93333"/>
                    <a:pt x="196607" y="113074"/>
                    <a:pt x="188087" y="133291"/>
                  </a:cubicBezTo>
                  <a:cubicBezTo>
                    <a:pt x="179566" y="153455"/>
                    <a:pt x="171362" y="173725"/>
                    <a:pt x="163424" y="194048"/>
                  </a:cubicBezTo>
                  <a:cubicBezTo>
                    <a:pt x="161624" y="187644"/>
                    <a:pt x="161889" y="172984"/>
                    <a:pt x="164218" y="150121"/>
                  </a:cubicBezTo>
                  <a:cubicBezTo>
                    <a:pt x="166546" y="127258"/>
                    <a:pt x="170410" y="102383"/>
                    <a:pt x="175755" y="75444"/>
                  </a:cubicBezTo>
                  <a:cubicBezTo>
                    <a:pt x="177237" y="65706"/>
                    <a:pt x="175438" y="56550"/>
                    <a:pt x="170357" y="47871"/>
                  </a:cubicBezTo>
                  <a:cubicBezTo>
                    <a:pt x="168240" y="44113"/>
                    <a:pt x="164535" y="40567"/>
                    <a:pt x="159137" y="37233"/>
                  </a:cubicBezTo>
                  <a:cubicBezTo>
                    <a:pt x="153739" y="33846"/>
                    <a:pt x="147864" y="31940"/>
                    <a:pt x="141513" y="31411"/>
                  </a:cubicBezTo>
                  <a:cubicBezTo>
                    <a:pt x="135162" y="30882"/>
                    <a:pt x="129605" y="33158"/>
                    <a:pt x="124789" y="38238"/>
                  </a:cubicBezTo>
                  <a:cubicBezTo>
                    <a:pt x="112510" y="52422"/>
                    <a:pt x="100179" y="74068"/>
                    <a:pt x="87689" y="103177"/>
                  </a:cubicBezTo>
                  <a:cubicBezTo>
                    <a:pt x="75199" y="132232"/>
                    <a:pt x="63608" y="164887"/>
                    <a:pt x="52811" y="201034"/>
                  </a:cubicBezTo>
                  <a:cubicBezTo>
                    <a:pt x="53711" y="194631"/>
                    <a:pt x="55193" y="185580"/>
                    <a:pt x="57310" y="173884"/>
                  </a:cubicBezTo>
                  <a:cubicBezTo>
                    <a:pt x="59427" y="162241"/>
                    <a:pt x="61703" y="149592"/>
                    <a:pt x="64243" y="135990"/>
                  </a:cubicBezTo>
                  <a:cubicBezTo>
                    <a:pt x="66784" y="122547"/>
                    <a:pt x="69112" y="110004"/>
                    <a:pt x="71176" y="98308"/>
                  </a:cubicBezTo>
                  <a:cubicBezTo>
                    <a:pt x="73293" y="86664"/>
                    <a:pt x="74775" y="77614"/>
                    <a:pt x="75675" y="71158"/>
                  </a:cubicBezTo>
                  <a:cubicBezTo>
                    <a:pt x="76416" y="65918"/>
                    <a:pt x="76786" y="59832"/>
                    <a:pt x="76786" y="52899"/>
                  </a:cubicBezTo>
                  <a:cubicBezTo>
                    <a:pt x="76786" y="45965"/>
                    <a:pt x="75728" y="40091"/>
                    <a:pt x="73664" y="35275"/>
                  </a:cubicBezTo>
                  <a:cubicBezTo>
                    <a:pt x="69906" y="28077"/>
                    <a:pt x="64190" y="23102"/>
                    <a:pt x="56410" y="20244"/>
                  </a:cubicBezTo>
                  <a:cubicBezTo>
                    <a:pt x="48630" y="17386"/>
                    <a:pt x="40586" y="15957"/>
                    <a:pt x="32171" y="15957"/>
                  </a:cubicBezTo>
                  <a:cubicBezTo>
                    <a:pt x="28731" y="15640"/>
                    <a:pt x="25449" y="16275"/>
                    <a:pt x="22327" y="17757"/>
                  </a:cubicBezTo>
                  <a:cubicBezTo>
                    <a:pt x="20845" y="18498"/>
                    <a:pt x="19734" y="19662"/>
                    <a:pt x="18940" y="21250"/>
                  </a:cubicBezTo>
                  <a:cubicBezTo>
                    <a:pt x="18199" y="22837"/>
                    <a:pt x="18199" y="24425"/>
                    <a:pt x="18940" y="26066"/>
                  </a:cubicBezTo>
                  <a:cubicBezTo>
                    <a:pt x="19522" y="27389"/>
                    <a:pt x="20475" y="28395"/>
                    <a:pt x="21745" y="28977"/>
                  </a:cubicBezTo>
                  <a:cubicBezTo>
                    <a:pt x="23015" y="29559"/>
                    <a:pt x="24391" y="30088"/>
                    <a:pt x="25873" y="30564"/>
                  </a:cubicBezTo>
                  <a:cubicBezTo>
                    <a:pt x="28254" y="31147"/>
                    <a:pt x="30371" y="32152"/>
                    <a:pt x="32171" y="33475"/>
                  </a:cubicBezTo>
                  <a:cubicBezTo>
                    <a:pt x="33653" y="35116"/>
                    <a:pt x="34447" y="37074"/>
                    <a:pt x="34500" y="39297"/>
                  </a:cubicBezTo>
                  <a:cubicBezTo>
                    <a:pt x="34553" y="41520"/>
                    <a:pt x="34394" y="43796"/>
                    <a:pt x="33917" y="46018"/>
                  </a:cubicBezTo>
                  <a:cubicBezTo>
                    <a:pt x="31959" y="56497"/>
                    <a:pt x="29631" y="68141"/>
                    <a:pt x="26984" y="81002"/>
                  </a:cubicBezTo>
                  <a:cubicBezTo>
                    <a:pt x="19945" y="114026"/>
                    <a:pt x="13383" y="150386"/>
                    <a:pt x="7243" y="190079"/>
                  </a:cubicBezTo>
                  <a:cubicBezTo>
                    <a:pt x="1104" y="229772"/>
                    <a:pt x="-1119" y="266661"/>
                    <a:pt x="522" y="300744"/>
                  </a:cubicBezTo>
                  <a:cubicBezTo>
                    <a:pt x="840" y="304925"/>
                    <a:pt x="1739" y="309053"/>
                    <a:pt x="3221" y="313076"/>
                  </a:cubicBezTo>
                  <a:cubicBezTo>
                    <a:pt x="4703" y="317098"/>
                    <a:pt x="7085" y="320379"/>
                    <a:pt x="10419" y="322920"/>
                  </a:cubicBezTo>
                  <a:cubicBezTo>
                    <a:pt x="14759" y="325619"/>
                    <a:pt x="19469" y="326413"/>
                    <a:pt x="24550" y="325248"/>
                  </a:cubicBezTo>
                  <a:cubicBezTo>
                    <a:pt x="29631" y="324137"/>
                    <a:pt x="34023" y="321702"/>
                    <a:pt x="37781" y="317945"/>
                  </a:cubicBezTo>
                  <a:cubicBezTo>
                    <a:pt x="41221" y="314187"/>
                    <a:pt x="43867" y="310006"/>
                    <a:pt x="45720" y="305296"/>
                  </a:cubicBezTo>
                  <a:cubicBezTo>
                    <a:pt x="47572" y="300585"/>
                    <a:pt x="49266" y="295822"/>
                    <a:pt x="50747" y="291059"/>
                  </a:cubicBezTo>
                  <a:cubicBezTo>
                    <a:pt x="57786" y="268196"/>
                    <a:pt x="64667" y="247502"/>
                    <a:pt x="71388" y="228926"/>
                  </a:cubicBezTo>
                  <a:cubicBezTo>
                    <a:pt x="76469" y="214583"/>
                    <a:pt x="81920" y="198494"/>
                    <a:pt x="87742" y="180711"/>
                  </a:cubicBezTo>
                  <a:cubicBezTo>
                    <a:pt x="94781" y="158430"/>
                    <a:pt x="102931" y="136678"/>
                    <a:pt x="112193" y="115455"/>
                  </a:cubicBezTo>
                  <a:cubicBezTo>
                    <a:pt x="112934" y="113815"/>
                    <a:pt x="113886" y="111592"/>
                    <a:pt x="115104" y="108734"/>
                  </a:cubicBezTo>
                  <a:cubicBezTo>
                    <a:pt x="117803" y="101536"/>
                    <a:pt x="121296" y="93545"/>
                    <a:pt x="125530" y="84759"/>
                  </a:cubicBezTo>
                  <a:cubicBezTo>
                    <a:pt x="129817" y="75921"/>
                    <a:pt x="134474" y="69887"/>
                    <a:pt x="139555" y="66606"/>
                  </a:cubicBezTo>
                  <a:cubicBezTo>
                    <a:pt x="141037" y="65865"/>
                    <a:pt x="142466" y="65495"/>
                    <a:pt x="143842" y="65495"/>
                  </a:cubicBezTo>
                  <a:cubicBezTo>
                    <a:pt x="143101" y="74915"/>
                    <a:pt x="141143" y="84177"/>
                    <a:pt x="138020" y="93280"/>
                  </a:cubicBezTo>
                  <a:cubicBezTo>
                    <a:pt x="137597" y="94921"/>
                    <a:pt x="137067" y="96667"/>
                    <a:pt x="136432" y="98414"/>
                  </a:cubicBezTo>
                  <a:cubicBezTo>
                    <a:pt x="126112" y="132815"/>
                    <a:pt x="122778" y="167851"/>
                    <a:pt x="126324" y="203575"/>
                  </a:cubicBezTo>
                  <a:cubicBezTo>
                    <a:pt x="127065" y="213419"/>
                    <a:pt x="130187" y="222363"/>
                    <a:pt x="135744" y="230249"/>
                  </a:cubicBezTo>
                  <a:cubicBezTo>
                    <a:pt x="138708" y="234112"/>
                    <a:pt x="142466" y="237076"/>
                    <a:pt x="146964" y="238981"/>
                  </a:cubicBezTo>
                  <a:cubicBezTo>
                    <a:pt x="151463" y="240939"/>
                    <a:pt x="156067" y="241363"/>
                    <a:pt x="160883" y="240304"/>
                  </a:cubicBezTo>
                  <a:cubicBezTo>
                    <a:pt x="167181" y="238187"/>
                    <a:pt x="171892" y="234324"/>
                    <a:pt x="175120" y="228661"/>
                  </a:cubicBezTo>
                  <a:cubicBezTo>
                    <a:pt x="178349" y="222998"/>
                    <a:pt x="180836" y="217176"/>
                    <a:pt x="182635" y="211196"/>
                  </a:cubicBezTo>
                  <a:cubicBezTo>
                    <a:pt x="182953" y="210455"/>
                    <a:pt x="183165" y="209767"/>
                    <a:pt x="183323" y="209185"/>
                  </a:cubicBezTo>
                  <a:cubicBezTo>
                    <a:pt x="189304" y="191561"/>
                    <a:pt x="196025" y="174202"/>
                    <a:pt x="203488" y="157160"/>
                  </a:cubicBezTo>
                  <a:cubicBezTo>
                    <a:pt x="218307" y="123077"/>
                    <a:pt x="236089" y="90634"/>
                    <a:pt x="256836" y="59832"/>
                  </a:cubicBezTo>
                  <a:cubicBezTo>
                    <a:pt x="257259" y="65971"/>
                    <a:pt x="256465" y="71951"/>
                    <a:pt x="254348" y="77773"/>
                  </a:cubicBezTo>
                  <a:cubicBezTo>
                    <a:pt x="254031" y="79096"/>
                    <a:pt x="253766" y="80366"/>
                    <a:pt x="253448" y="81584"/>
                  </a:cubicBezTo>
                  <a:cubicBezTo>
                    <a:pt x="238947" y="138848"/>
                    <a:pt x="229474" y="187115"/>
                    <a:pt x="225081" y="226332"/>
                  </a:cubicBezTo>
                  <a:cubicBezTo>
                    <a:pt x="220688" y="265549"/>
                    <a:pt x="222117" y="297463"/>
                    <a:pt x="229474" y="321967"/>
                  </a:cubicBezTo>
                  <a:cubicBezTo>
                    <a:pt x="232173" y="330911"/>
                    <a:pt x="236142" y="338479"/>
                    <a:pt x="241382" y="344619"/>
                  </a:cubicBezTo>
                  <a:cubicBezTo>
                    <a:pt x="246621" y="350758"/>
                    <a:pt x="253025" y="354568"/>
                    <a:pt x="260646" y="356050"/>
                  </a:cubicBezTo>
                  <a:cubicBezTo>
                    <a:pt x="262287" y="356368"/>
                    <a:pt x="263875" y="356368"/>
                    <a:pt x="265462" y="356156"/>
                  </a:cubicBezTo>
                  <a:cubicBezTo>
                    <a:pt x="267050" y="355944"/>
                    <a:pt x="268320" y="355204"/>
                    <a:pt x="269379" y="354039"/>
                  </a:cubicBezTo>
                  <a:cubicBezTo>
                    <a:pt x="270120" y="352557"/>
                    <a:pt x="270278" y="350917"/>
                    <a:pt x="269802" y="349223"/>
                  </a:cubicBezTo>
                  <a:cubicBezTo>
                    <a:pt x="269379" y="347529"/>
                    <a:pt x="268691" y="345889"/>
                    <a:pt x="267791" y="344407"/>
                  </a:cubicBezTo>
                  <a:moveTo>
                    <a:pt x="306479" y="254012"/>
                  </a:moveTo>
                  <a:cubicBezTo>
                    <a:pt x="306479" y="254012"/>
                    <a:pt x="306479" y="253906"/>
                    <a:pt x="306479" y="253853"/>
                  </a:cubicBezTo>
                  <a:lnTo>
                    <a:pt x="306638" y="254223"/>
                  </a:lnTo>
                  <a:lnTo>
                    <a:pt x="306426" y="254012"/>
                  </a:lnTo>
                  <a:close/>
                  <a:moveTo>
                    <a:pt x="551149" y="162770"/>
                  </a:moveTo>
                  <a:cubicBezTo>
                    <a:pt x="548767" y="156948"/>
                    <a:pt x="545169" y="151920"/>
                    <a:pt x="540405" y="147739"/>
                  </a:cubicBezTo>
                  <a:cubicBezTo>
                    <a:pt x="536224" y="143717"/>
                    <a:pt x="531726" y="140065"/>
                    <a:pt x="526963" y="136731"/>
                  </a:cubicBezTo>
                  <a:cubicBezTo>
                    <a:pt x="524846" y="135090"/>
                    <a:pt x="522464" y="134138"/>
                    <a:pt x="519765" y="133820"/>
                  </a:cubicBezTo>
                  <a:cubicBezTo>
                    <a:pt x="509603" y="134138"/>
                    <a:pt x="498436" y="138742"/>
                    <a:pt x="486369" y="147633"/>
                  </a:cubicBezTo>
                  <a:cubicBezTo>
                    <a:pt x="474250" y="156525"/>
                    <a:pt x="465200" y="165522"/>
                    <a:pt x="459219" y="174678"/>
                  </a:cubicBezTo>
                  <a:cubicBezTo>
                    <a:pt x="449375" y="189603"/>
                    <a:pt x="444506" y="203839"/>
                    <a:pt x="444771" y="217282"/>
                  </a:cubicBezTo>
                  <a:cubicBezTo>
                    <a:pt x="444771" y="219082"/>
                    <a:pt x="444982" y="220828"/>
                    <a:pt x="445353" y="222522"/>
                  </a:cubicBezTo>
                  <a:cubicBezTo>
                    <a:pt x="436409" y="242951"/>
                    <a:pt x="425983" y="260363"/>
                    <a:pt x="414074" y="274705"/>
                  </a:cubicBezTo>
                  <a:cubicBezTo>
                    <a:pt x="402061" y="289207"/>
                    <a:pt x="390576" y="296299"/>
                    <a:pt x="379674" y="296034"/>
                  </a:cubicBezTo>
                  <a:cubicBezTo>
                    <a:pt x="374910" y="294817"/>
                    <a:pt x="373217" y="288730"/>
                    <a:pt x="374646" y="277669"/>
                  </a:cubicBezTo>
                  <a:cubicBezTo>
                    <a:pt x="376075" y="266608"/>
                    <a:pt x="378985" y="254171"/>
                    <a:pt x="383378" y="240357"/>
                  </a:cubicBezTo>
                  <a:cubicBezTo>
                    <a:pt x="387771" y="226544"/>
                    <a:pt x="392005" y="215059"/>
                    <a:pt x="396027" y="205956"/>
                  </a:cubicBezTo>
                  <a:cubicBezTo>
                    <a:pt x="396345" y="205057"/>
                    <a:pt x="396609" y="204263"/>
                    <a:pt x="396927" y="203469"/>
                  </a:cubicBezTo>
                  <a:cubicBezTo>
                    <a:pt x="398144" y="201087"/>
                    <a:pt x="399044" y="199076"/>
                    <a:pt x="399626" y="197435"/>
                  </a:cubicBezTo>
                  <a:cubicBezTo>
                    <a:pt x="400208" y="195795"/>
                    <a:pt x="400685" y="193995"/>
                    <a:pt x="400949" y="192037"/>
                  </a:cubicBezTo>
                  <a:cubicBezTo>
                    <a:pt x="401267" y="190079"/>
                    <a:pt x="401531" y="187380"/>
                    <a:pt x="401849" y="183940"/>
                  </a:cubicBezTo>
                  <a:cubicBezTo>
                    <a:pt x="402166" y="177218"/>
                    <a:pt x="400261" y="171555"/>
                    <a:pt x="396133" y="167004"/>
                  </a:cubicBezTo>
                  <a:cubicBezTo>
                    <a:pt x="392005" y="162452"/>
                    <a:pt x="387295" y="160918"/>
                    <a:pt x="381896" y="162399"/>
                  </a:cubicBezTo>
                  <a:cubicBezTo>
                    <a:pt x="380997" y="162823"/>
                    <a:pt x="379938" y="163723"/>
                    <a:pt x="378668" y="164993"/>
                  </a:cubicBezTo>
                  <a:cubicBezTo>
                    <a:pt x="377398" y="166263"/>
                    <a:pt x="376286" y="167533"/>
                    <a:pt x="375281" y="168803"/>
                  </a:cubicBezTo>
                  <a:cubicBezTo>
                    <a:pt x="374328" y="170074"/>
                    <a:pt x="373746" y="170867"/>
                    <a:pt x="373587" y="171132"/>
                  </a:cubicBezTo>
                  <a:cubicBezTo>
                    <a:pt x="369830" y="176530"/>
                    <a:pt x="363849" y="184469"/>
                    <a:pt x="355646" y="195001"/>
                  </a:cubicBezTo>
                  <a:cubicBezTo>
                    <a:pt x="347442" y="205533"/>
                    <a:pt x="338763" y="216330"/>
                    <a:pt x="329607" y="227285"/>
                  </a:cubicBezTo>
                  <a:cubicBezTo>
                    <a:pt x="320557" y="238187"/>
                    <a:pt x="312883" y="247026"/>
                    <a:pt x="306638" y="253747"/>
                  </a:cubicBezTo>
                  <a:cubicBezTo>
                    <a:pt x="312777" y="232948"/>
                    <a:pt x="322885" y="215430"/>
                    <a:pt x="337016" y="201193"/>
                  </a:cubicBezTo>
                  <a:cubicBezTo>
                    <a:pt x="338657" y="199394"/>
                    <a:pt x="340351" y="198018"/>
                    <a:pt x="342044" y="197065"/>
                  </a:cubicBezTo>
                  <a:cubicBezTo>
                    <a:pt x="343738" y="196112"/>
                    <a:pt x="345802" y="195742"/>
                    <a:pt x="348183" y="196059"/>
                  </a:cubicBezTo>
                  <a:cubicBezTo>
                    <a:pt x="350565" y="196377"/>
                    <a:pt x="352153" y="195583"/>
                    <a:pt x="352894" y="193731"/>
                  </a:cubicBezTo>
                  <a:cubicBezTo>
                    <a:pt x="353635" y="191878"/>
                    <a:pt x="353423" y="189603"/>
                    <a:pt x="352206" y="186903"/>
                  </a:cubicBezTo>
                  <a:cubicBezTo>
                    <a:pt x="350724" y="184046"/>
                    <a:pt x="348078" y="181505"/>
                    <a:pt x="344267" y="179177"/>
                  </a:cubicBezTo>
                  <a:cubicBezTo>
                    <a:pt x="340456" y="176848"/>
                    <a:pt x="336170" y="175578"/>
                    <a:pt x="331459" y="175260"/>
                  </a:cubicBezTo>
                  <a:cubicBezTo>
                    <a:pt x="326749" y="174943"/>
                    <a:pt x="322356" y="176530"/>
                    <a:pt x="318334" y="179970"/>
                  </a:cubicBezTo>
                  <a:cubicBezTo>
                    <a:pt x="305897" y="191190"/>
                    <a:pt x="296794" y="203998"/>
                    <a:pt x="290972" y="218447"/>
                  </a:cubicBezTo>
                  <a:cubicBezTo>
                    <a:pt x="285150" y="232895"/>
                    <a:pt x="281710" y="249354"/>
                    <a:pt x="280652" y="267878"/>
                  </a:cubicBezTo>
                  <a:cubicBezTo>
                    <a:pt x="280334" y="274599"/>
                    <a:pt x="281922" y="280792"/>
                    <a:pt x="285362" y="286402"/>
                  </a:cubicBezTo>
                  <a:cubicBezTo>
                    <a:pt x="288802" y="292012"/>
                    <a:pt x="293459" y="295134"/>
                    <a:pt x="299281" y="295716"/>
                  </a:cubicBezTo>
                  <a:cubicBezTo>
                    <a:pt x="302245" y="295875"/>
                    <a:pt x="305050" y="294975"/>
                    <a:pt x="307590" y="293017"/>
                  </a:cubicBezTo>
                  <a:cubicBezTo>
                    <a:pt x="310131" y="291059"/>
                    <a:pt x="312248" y="288677"/>
                    <a:pt x="313888" y="285819"/>
                  </a:cubicBezTo>
                  <a:cubicBezTo>
                    <a:pt x="325690" y="266820"/>
                    <a:pt x="334105" y="253483"/>
                    <a:pt x="339133" y="245809"/>
                  </a:cubicBezTo>
                  <a:cubicBezTo>
                    <a:pt x="344161" y="238134"/>
                    <a:pt x="346543" y="234430"/>
                    <a:pt x="346437" y="234694"/>
                  </a:cubicBezTo>
                  <a:cubicBezTo>
                    <a:pt x="344055" y="249354"/>
                    <a:pt x="342679" y="261580"/>
                    <a:pt x="342309" y="271371"/>
                  </a:cubicBezTo>
                  <a:cubicBezTo>
                    <a:pt x="341938" y="281162"/>
                    <a:pt x="343103" y="290106"/>
                    <a:pt x="345802" y="298151"/>
                  </a:cubicBezTo>
                  <a:cubicBezTo>
                    <a:pt x="350724" y="311435"/>
                    <a:pt x="360250" y="318262"/>
                    <a:pt x="374275" y="318580"/>
                  </a:cubicBezTo>
                  <a:cubicBezTo>
                    <a:pt x="386660" y="318262"/>
                    <a:pt x="400102" y="310747"/>
                    <a:pt x="414551" y="296034"/>
                  </a:cubicBezTo>
                  <a:cubicBezTo>
                    <a:pt x="427147" y="283173"/>
                    <a:pt x="439531" y="262956"/>
                    <a:pt x="451598" y="235382"/>
                  </a:cubicBezTo>
                  <a:cubicBezTo>
                    <a:pt x="455991" y="240622"/>
                    <a:pt x="462500" y="245068"/>
                    <a:pt x="471180" y="248825"/>
                  </a:cubicBezTo>
                  <a:cubicBezTo>
                    <a:pt x="481342" y="253483"/>
                    <a:pt x="491874" y="256393"/>
                    <a:pt x="502776" y="257558"/>
                  </a:cubicBezTo>
                  <a:cubicBezTo>
                    <a:pt x="503358" y="257558"/>
                    <a:pt x="504099" y="257664"/>
                    <a:pt x="504999" y="257875"/>
                  </a:cubicBezTo>
                  <a:cubicBezTo>
                    <a:pt x="505899" y="258087"/>
                    <a:pt x="506640" y="258457"/>
                    <a:pt x="507222" y="258987"/>
                  </a:cubicBezTo>
                  <a:cubicBezTo>
                    <a:pt x="507804" y="259516"/>
                    <a:pt x="508016" y="260310"/>
                    <a:pt x="507910" y="261368"/>
                  </a:cubicBezTo>
                  <a:cubicBezTo>
                    <a:pt x="507751" y="261792"/>
                    <a:pt x="507539" y="262215"/>
                    <a:pt x="507222" y="262480"/>
                  </a:cubicBezTo>
                  <a:cubicBezTo>
                    <a:pt x="506904" y="262797"/>
                    <a:pt x="506640" y="263062"/>
                    <a:pt x="506322" y="263379"/>
                  </a:cubicBezTo>
                  <a:cubicBezTo>
                    <a:pt x="492879" y="274441"/>
                    <a:pt x="477849" y="281850"/>
                    <a:pt x="461230" y="285555"/>
                  </a:cubicBezTo>
                  <a:cubicBezTo>
                    <a:pt x="459748" y="285872"/>
                    <a:pt x="458161" y="285978"/>
                    <a:pt x="456520" y="285978"/>
                  </a:cubicBezTo>
                  <a:cubicBezTo>
                    <a:pt x="454879" y="285978"/>
                    <a:pt x="453450" y="285396"/>
                    <a:pt x="452233" y="284179"/>
                  </a:cubicBezTo>
                  <a:cubicBezTo>
                    <a:pt x="451175" y="282962"/>
                    <a:pt x="450592" y="281586"/>
                    <a:pt x="450434" y="279945"/>
                  </a:cubicBezTo>
                  <a:cubicBezTo>
                    <a:pt x="450275" y="277087"/>
                    <a:pt x="451122" y="274547"/>
                    <a:pt x="452921" y="272324"/>
                  </a:cubicBezTo>
                  <a:cubicBezTo>
                    <a:pt x="453239" y="271900"/>
                    <a:pt x="453609" y="271530"/>
                    <a:pt x="454032" y="271212"/>
                  </a:cubicBezTo>
                  <a:cubicBezTo>
                    <a:pt x="454615" y="270630"/>
                    <a:pt x="455144" y="269995"/>
                    <a:pt x="455620" y="269413"/>
                  </a:cubicBezTo>
                  <a:cubicBezTo>
                    <a:pt x="456044" y="268831"/>
                    <a:pt x="456361" y="268143"/>
                    <a:pt x="456520" y="267402"/>
                  </a:cubicBezTo>
                  <a:cubicBezTo>
                    <a:pt x="456679" y="266661"/>
                    <a:pt x="456573" y="265973"/>
                    <a:pt x="456308" y="265391"/>
                  </a:cubicBezTo>
                  <a:cubicBezTo>
                    <a:pt x="455885" y="264491"/>
                    <a:pt x="455144" y="263962"/>
                    <a:pt x="454191" y="263803"/>
                  </a:cubicBezTo>
                  <a:cubicBezTo>
                    <a:pt x="453239" y="263644"/>
                    <a:pt x="452286" y="263803"/>
                    <a:pt x="451386" y="264226"/>
                  </a:cubicBezTo>
                  <a:cubicBezTo>
                    <a:pt x="446888" y="266184"/>
                    <a:pt x="444083" y="269783"/>
                    <a:pt x="442865" y="274970"/>
                  </a:cubicBezTo>
                  <a:cubicBezTo>
                    <a:pt x="442124" y="279892"/>
                    <a:pt x="442654" y="284708"/>
                    <a:pt x="444453" y="289313"/>
                  </a:cubicBezTo>
                  <a:cubicBezTo>
                    <a:pt x="446253" y="295134"/>
                    <a:pt x="449216" y="300056"/>
                    <a:pt x="453397" y="304131"/>
                  </a:cubicBezTo>
                  <a:cubicBezTo>
                    <a:pt x="462342" y="311170"/>
                    <a:pt x="472927" y="313340"/>
                    <a:pt x="484993" y="310747"/>
                  </a:cubicBezTo>
                  <a:cubicBezTo>
                    <a:pt x="497113" y="308154"/>
                    <a:pt x="507804" y="304290"/>
                    <a:pt x="517066" y="299209"/>
                  </a:cubicBezTo>
                  <a:cubicBezTo>
                    <a:pt x="520823" y="297251"/>
                    <a:pt x="524316" y="294817"/>
                    <a:pt x="527598" y="291906"/>
                  </a:cubicBezTo>
                  <a:cubicBezTo>
                    <a:pt x="530879" y="288995"/>
                    <a:pt x="533102" y="285502"/>
                    <a:pt x="534319" y="281480"/>
                  </a:cubicBezTo>
                  <a:cubicBezTo>
                    <a:pt x="534901" y="279257"/>
                    <a:pt x="535113" y="277087"/>
                    <a:pt x="535007" y="274970"/>
                  </a:cubicBezTo>
                  <a:cubicBezTo>
                    <a:pt x="535007" y="268566"/>
                    <a:pt x="533631" y="263274"/>
                    <a:pt x="530879" y="259145"/>
                  </a:cubicBezTo>
                  <a:cubicBezTo>
                    <a:pt x="528127" y="255017"/>
                    <a:pt x="523734" y="251207"/>
                    <a:pt x="517754" y="247608"/>
                  </a:cubicBezTo>
                  <a:cubicBezTo>
                    <a:pt x="512355" y="244644"/>
                    <a:pt x="506904" y="242527"/>
                    <a:pt x="501400" y="241310"/>
                  </a:cubicBezTo>
                  <a:cubicBezTo>
                    <a:pt x="494837" y="239987"/>
                    <a:pt x="488539" y="237288"/>
                    <a:pt x="482559" y="233212"/>
                  </a:cubicBezTo>
                  <a:cubicBezTo>
                    <a:pt x="478801" y="229931"/>
                    <a:pt x="477531" y="225115"/>
                    <a:pt x="478642" y="218764"/>
                  </a:cubicBezTo>
                  <a:cubicBezTo>
                    <a:pt x="479754" y="212413"/>
                    <a:pt x="482030" y="206062"/>
                    <a:pt x="485470" y="199711"/>
                  </a:cubicBezTo>
                  <a:cubicBezTo>
                    <a:pt x="488910" y="193360"/>
                    <a:pt x="492350" y="188491"/>
                    <a:pt x="495790" y="184998"/>
                  </a:cubicBezTo>
                  <a:cubicBezTo>
                    <a:pt x="503252" y="178277"/>
                    <a:pt x="510609" y="173090"/>
                    <a:pt x="517754" y="169438"/>
                  </a:cubicBezTo>
                  <a:cubicBezTo>
                    <a:pt x="524951" y="165787"/>
                    <a:pt x="530297" y="164940"/>
                    <a:pt x="533896" y="166845"/>
                  </a:cubicBezTo>
                  <a:cubicBezTo>
                    <a:pt x="534795" y="167586"/>
                    <a:pt x="535272" y="168486"/>
                    <a:pt x="535378" y="169544"/>
                  </a:cubicBezTo>
                  <a:cubicBezTo>
                    <a:pt x="535430" y="170603"/>
                    <a:pt x="535378" y="171714"/>
                    <a:pt x="535272" y="172931"/>
                  </a:cubicBezTo>
                  <a:cubicBezTo>
                    <a:pt x="534954" y="174413"/>
                    <a:pt x="534954" y="175789"/>
                    <a:pt x="535166" y="176954"/>
                  </a:cubicBezTo>
                  <a:cubicBezTo>
                    <a:pt x="535378" y="178171"/>
                    <a:pt x="536330" y="179071"/>
                    <a:pt x="537971" y="179653"/>
                  </a:cubicBezTo>
                  <a:cubicBezTo>
                    <a:pt x="540194" y="180235"/>
                    <a:pt x="542364" y="180394"/>
                    <a:pt x="544375" y="180076"/>
                  </a:cubicBezTo>
                  <a:cubicBezTo>
                    <a:pt x="546386" y="179759"/>
                    <a:pt x="548238" y="178753"/>
                    <a:pt x="549879" y="176954"/>
                  </a:cubicBezTo>
                  <a:cubicBezTo>
                    <a:pt x="551520" y="174837"/>
                    <a:pt x="552366" y="172561"/>
                    <a:pt x="552366" y="170021"/>
                  </a:cubicBezTo>
                  <a:cubicBezTo>
                    <a:pt x="552366" y="167480"/>
                    <a:pt x="551996" y="165099"/>
                    <a:pt x="551255" y="162823"/>
                  </a:cubicBezTo>
                  <a:moveTo>
                    <a:pt x="2735557" y="117678"/>
                  </a:moveTo>
                  <a:cubicBezTo>
                    <a:pt x="2734446" y="118102"/>
                    <a:pt x="2733493" y="119319"/>
                    <a:pt x="2732752" y="121277"/>
                  </a:cubicBezTo>
                  <a:cubicBezTo>
                    <a:pt x="2729735" y="129639"/>
                    <a:pt x="2726930" y="138160"/>
                    <a:pt x="2724231" y="146840"/>
                  </a:cubicBezTo>
                  <a:cubicBezTo>
                    <a:pt x="2723913" y="148480"/>
                    <a:pt x="2723702" y="150227"/>
                    <a:pt x="2723543" y="151973"/>
                  </a:cubicBezTo>
                  <a:cubicBezTo>
                    <a:pt x="2723384" y="152873"/>
                    <a:pt x="2723331" y="153773"/>
                    <a:pt x="2723331" y="154672"/>
                  </a:cubicBezTo>
                  <a:lnTo>
                    <a:pt x="2723331" y="156472"/>
                  </a:lnTo>
                  <a:cubicBezTo>
                    <a:pt x="2723331" y="157795"/>
                    <a:pt x="2723543" y="159171"/>
                    <a:pt x="2724019" y="160494"/>
                  </a:cubicBezTo>
                  <a:cubicBezTo>
                    <a:pt x="2725078" y="163035"/>
                    <a:pt x="2726877" y="164781"/>
                    <a:pt x="2729418" y="165787"/>
                  </a:cubicBezTo>
                  <a:cubicBezTo>
                    <a:pt x="2731958" y="166739"/>
                    <a:pt x="2734340" y="166633"/>
                    <a:pt x="2736615" y="165469"/>
                  </a:cubicBezTo>
                  <a:cubicBezTo>
                    <a:pt x="2737039" y="165046"/>
                    <a:pt x="2737515" y="164569"/>
                    <a:pt x="2737939" y="164146"/>
                  </a:cubicBezTo>
                  <a:cubicBezTo>
                    <a:pt x="2738521" y="163405"/>
                    <a:pt x="2739209" y="162876"/>
                    <a:pt x="2739950" y="162558"/>
                  </a:cubicBezTo>
                  <a:cubicBezTo>
                    <a:pt x="2744290" y="161076"/>
                    <a:pt x="2747835" y="158536"/>
                    <a:pt x="2750588" y="155043"/>
                  </a:cubicBezTo>
                  <a:cubicBezTo>
                    <a:pt x="2753339" y="151550"/>
                    <a:pt x="2755933" y="147633"/>
                    <a:pt x="2758314" y="143294"/>
                  </a:cubicBezTo>
                  <a:cubicBezTo>
                    <a:pt x="2760114" y="140171"/>
                    <a:pt x="2760167" y="136996"/>
                    <a:pt x="2758526" y="133873"/>
                  </a:cubicBezTo>
                  <a:cubicBezTo>
                    <a:pt x="2754610" y="124770"/>
                    <a:pt x="2748365" y="119319"/>
                    <a:pt x="2739685" y="117519"/>
                  </a:cubicBezTo>
                  <a:cubicBezTo>
                    <a:pt x="2738045" y="117202"/>
                    <a:pt x="2736668" y="117308"/>
                    <a:pt x="2735557" y="117731"/>
                  </a:cubicBezTo>
                  <a:moveTo>
                    <a:pt x="1034350" y="329112"/>
                  </a:moveTo>
                  <a:cubicBezTo>
                    <a:pt x="1033927" y="245385"/>
                    <a:pt x="1048005" y="156313"/>
                    <a:pt x="1076743" y="61790"/>
                  </a:cubicBezTo>
                  <a:cubicBezTo>
                    <a:pt x="1077060" y="60573"/>
                    <a:pt x="1077431" y="59091"/>
                    <a:pt x="1077854" y="57291"/>
                  </a:cubicBezTo>
                  <a:cubicBezTo>
                    <a:pt x="1078754" y="53534"/>
                    <a:pt x="1079865" y="49882"/>
                    <a:pt x="1081241" y="46177"/>
                  </a:cubicBezTo>
                  <a:cubicBezTo>
                    <a:pt x="1082564" y="42525"/>
                    <a:pt x="1084205" y="40461"/>
                    <a:pt x="1086163" y="39985"/>
                  </a:cubicBezTo>
                  <a:cubicBezTo>
                    <a:pt x="1106645" y="37868"/>
                    <a:pt x="1124375" y="38926"/>
                    <a:pt x="1139300" y="43108"/>
                  </a:cubicBezTo>
                  <a:cubicBezTo>
                    <a:pt x="1143798" y="44325"/>
                    <a:pt x="1148350" y="45807"/>
                    <a:pt x="1152954" y="47606"/>
                  </a:cubicBezTo>
                  <a:cubicBezTo>
                    <a:pt x="1159093" y="49829"/>
                    <a:pt x="1165233" y="51734"/>
                    <a:pt x="1171478" y="53216"/>
                  </a:cubicBezTo>
                  <a:cubicBezTo>
                    <a:pt x="1177670" y="54698"/>
                    <a:pt x="1183862" y="55068"/>
                    <a:pt x="1190001" y="54328"/>
                  </a:cubicBezTo>
                  <a:cubicBezTo>
                    <a:pt x="1194341" y="53587"/>
                    <a:pt x="1198099" y="51364"/>
                    <a:pt x="1201221" y="47606"/>
                  </a:cubicBezTo>
                  <a:cubicBezTo>
                    <a:pt x="1204344" y="43848"/>
                    <a:pt x="1205720" y="39985"/>
                    <a:pt x="1205350" y="35963"/>
                  </a:cubicBezTo>
                  <a:cubicBezTo>
                    <a:pt x="1204979" y="31940"/>
                    <a:pt x="1201803" y="28871"/>
                    <a:pt x="1195823" y="26754"/>
                  </a:cubicBezTo>
                  <a:cubicBezTo>
                    <a:pt x="1186985" y="24213"/>
                    <a:pt x="1172854" y="22255"/>
                    <a:pt x="1153325" y="20932"/>
                  </a:cubicBezTo>
                  <a:cubicBezTo>
                    <a:pt x="1133795" y="19609"/>
                    <a:pt x="1110509" y="19874"/>
                    <a:pt x="1083464" y="21832"/>
                  </a:cubicBezTo>
                  <a:cubicBezTo>
                    <a:pt x="1083888" y="15269"/>
                    <a:pt x="1081506" y="9924"/>
                    <a:pt x="1076161" y="5902"/>
                  </a:cubicBezTo>
                  <a:cubicBezTo>
                    <a:pt x="1070868" y="1879"/>
                    <a:pt x="1065311" y="1191"/>
                    <a:pt x="1059436" y="3890"/>
                  </a:cubicBezTo>
                  <a:cubicBezTo>
                    <a:pt x="1050598" y="8389"/>
                    <a:pt x="1044194" y="15904"/>
                    <a:pt x="1040172" y="26542"/>
                  </a:cubicBezTo>
                  <a:cubicBezTo>
                    <a:pt x="1008788" y="31041"/>
                    <a:pt x="975974" y="38821"/>
                    <a:pt x="941732" y="49882"/>
                  </a:cubicBezTo>
                  <a:cubicBezTo>
                    <a:pt x="941309" y="50041"/>
                    <a:pt x="940833" y="50199"/>
                    <a:pt x="940409" y="50305"/>
                  </a:cubicBezTo>
                  <a:cubicBezTo>
                    <a:pt x="935911" y="51787"/>
                    <a:pt x="931359" y="53110"/>
                    <a:pt x="926755" y="54222"/>
                  </a:cubicBezTo>
                  <a:cubicBezTo>
                    <a:pt x="922097" y="55333"/>
                    <a:pt x="917493" y="55545"/>
                    <a:pt x="912835" y="54804"/>
                  </a:cubicBezTo>
                  <a:cubicBezTo>
                    <a:pt x="910877" y="54380"/>
                    <a:pt x="908443" y="54433"/>
                    <a:pt x="905426" y="55016"/>
                  </a:cubicBezTo>
                  <a:cubicBezTo>
                    <a:pt x="902409" y="55598"/>
                    <a:pt x="899869" y="57873"/>
                    <a:pt x="897805" y="61737"/>
                  </a:cubicBezTo>
                  <a:cubicBezTo>
                    <a:pt x="895688" y="66500"/>
                    <a:pt x="895212" y="71105"/>
                    <a:pt x="896217" y="75550"/>
                  </a:cubicBezTo>
                  <a:cubicBezTo>
                    <a:pt x="897276" y="79943"/>
                    <a:pt x="898969" y="83648"/>
                    <a:pt x="901351" y="86664"/>
                  </a:cubicBezTo>
                  <a:cubicBezTo>
                    <a:pt x="907649" y="93227"/>
                    <a:pt x="917069" y="92962"/>
                    <a:pt x="929613" y="85765"/>
                  </a:cubicBezTo>
                  <a:cubicBezTo>
                    <a:pt x="944273" y="76926"/>
                    <a:pt x="959197" y="69570"/>
                    <a:pt x="974334" y="63589"/>
                  </a:cubicBezTo>
                  <a:cubicBezTo>
                    <a:pt x="989523" y="57609"/>
                    <a:pt x="1006882" y="53110"/>
                    <a:pt x="1026464" y="50146"/>
                  </a:cubicBezTo>
                  <a:lnTo>
                    <a:pt x="1026676" y="50146"/>
                  </a:lnTo>
                  <a:cubicBezTo>
                    <a:pt x="1027417" y="49988"/>
                    <a:pt x="1028264" y="49935"/>
                    <a:pt x="1029164" y="49935"/>
                  </a:cubicBezTo>
                  <a:cubicBezTo>
                    <a:pt x="1030063" y="49935"/>
                    <a:pt x="1030857" y="50199"/>
                    <a:pt x="1031651" y="50729"/>
                  </a:cubicBezTo>
                  <a:cubicBezTo>
                    <a:pt x="1032392" y="51258"/>
                    <a:pt x="1032868" y="52263"/>
                    <a:pt x="1032974" y="53745"/>
                  </a:cubicBezTo>
                  <a:cubicBezTo>
                    <a:pt x="1032392" y="56868"/>
                    <a:pt x="1031757" y="60255"/>
                    <a:pt x="1031175" y="63854"/>
                  </a:cubicBezTo>
                  <a:cubicBezTo>
                    <a:pt x="1018632" y="108258"/>
                    <a:pt x="1010587" y="157001"/>
                    <a:pt x="1007094" y="210084"/>
                  </a:cubicBezTo>
                  <a:cubicBezTo>
                    <a:pt x="1003601" y="263168"/>
                    <a:pt x="1004501" y="307254"/>
                    <a:pt x="1009899" y="342396"/>
                  </a:cubicBezTo>
                  <a:cubicBezTo>
                    <a:pt x="1010640" y="346259"/>
                    <a:pt x="1012863" y="349699"/>
                    <a:pt x="1016621" y="352716"/>
                  </a:cubicBezTo>
                  <a:cubicBezTo>
                    <a:pt x="1020378" y="355680"/>
                    <a:pt x="1024136" y="357003"/>
                    <a:pt x="1027946" y="356527"/>
                  </a:cubicBezTo>
                  <a:cubicBezTo>
                    <a:pt x="1031757" y="356103"/>
                    <a:pt x="1034350" y="352663"/>
                    <a:pt x="1035673" y="346206"/>
                  </a:cubicBezTo>
                  <a:cubicBezTo>
                    <a:pt x="1036097" y="342766"/>
                    <a:pt x="1035991" y="339326"/>
                    <a:pt x="1035250" y="335886"/>
                  </a:cubicBezTo>
                  <a:cubicBezTo>
                    <a:pt x="1034826" y="333663"/>
                    <a:pt x="1034509" y="331387"/>
                    <a:pt x="1034350" y="329165"/>
                  </a:cubicBezTo>
                </a:path>
              </a:pathLst>
            </a:custGeom>
            <a:solidFill>
              <a:schemeClr val="bg1"/>
            </a:solidFill>
            <a:ln w="0" cap="flat">
              <a:noFill/>
              <a:prstDash val="solid"/>
              <a:miter/>
            </a:ln>
          </p:spPr>
          <p:txBody>
            <a:bodyPr rtlCol="0" anchor="ctr"/>
            <a:lstStyle/>
            <a:p>
              <a:endParaRPr lang="en-US"/>
            </a:p>
          </p:txBody>
        </p:sp>
      </p:grpSp>
      <p:sp>
        <p:nvSpPr>
          <p:cNvPr id="19" name="מציין מיקום תוכן 4">
            <a:extLst>
              <a:ext uri="{FF2B5EF4-FFF2-40B4-BE49-F238E27FC236}">
                <a16:creationId xmlns:a16="http://schemas.microsoft.com/office/drawing/2014/main" id="{70FA2DE4-C1E7-4174-15F6-9F0831839B70}"/>
              </a:ext>
            </a:extLst>
          </p:cNvPr>
          <p:cNvSpPr>
            <a:spLocks noGrp="1"/>
          </p:cNvSpPr>
          <p:nvPr>
            <p:ph sz="quarter" idx="10" hasCustomPrompt="1"/>
          </p:nvPr>
        </p:nvSpPr>
        <p:spPr>
          <a:xfrm>
            <a:off x="390118" y="1600571"/>
            <a:ext cx="11399026"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5" name="מציין מיקום של כותרת 1">
            <a:extLst>
              <a:ext uri="{FF2B5EF4-FFF2-40B4-BE49-F238E27FC236}">
                <a16:creationId xmlns:a16="http://schemas.microsoft.com/office/drawing/2014/main" id="{BDBA85A6-1C85-B17D-C037-5E3359CDFEB6}"/>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1" name="Footer Placeholder 10">
            <a:extLst>
              <a:ext uri="{FF2B5EF4-FFF2-40B4-BE49-F238E27FC236}">
                <a16:creationId xmlns:a16="http://schemas.microsoft.com/office/drawing/2014/main" id="{294DC164-A02C-1A1D-509E-9DABEB4FE179}"/>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ABB40D4D-C29C-BC62-1119-712CDE8440AC}"/>
              </a:ext>
            </a:extLst>
          </p:cNvPr>
          <p:cNvSpPr>
            <a:spLocks noGrp="1"/>
          </p:cNvSpPr>
          <p:nvPr>
            <p:ph type="sldNum" sz="quarter" idx="12"/>
          </p:nvPr>
        </p:nvSpPr>
        <p:spPr/>
        <p:txBody>
          <a:bodyPr/>
          <a:lstStyle/>
          <a:p>
            <a:fld id="{CE5F33B7-1B3C-824C-89B7-74F931436C11}" type="slidenum">
              <a:rPr lang="en-US" smtClean="0"/>
              <a:pPr/>
              <a:t>‹#›</a:t>
            </a:fld>
            <a:endParaRPr lang="en-US"/>
          </a:p>
        </p:txBody>
      </p:sp>
    </p:spTree>
    <p:extLst>
      <p:ext uri="{BB962C8B-B14F-4D97-AF65-F5344CB8AC3E}">
        <p14:creationId xmlns:p14="http://schemas.microsoft.com/office/powerpoint/2010/main" val="3889218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6F7BE-D649-9B12-90E8-8410D0BC0FB7}"/>
              </a:ext>
            </a:extLst>
          </p:cNvPr>
          <p:cNvSpPr/>
          <p:nvPr userDrawn="1"/>
        </p:nvSpPr>
        <p:spPr>
          <a:xfrm>
            <a:off x="0" y="1"/>
            <a:ext cx="12192000" cy="1003299"/>
          </a:xfrm>
          <a:prstGeom prst="rect">
            <a:avLst/>
          </a:prstGeom>
          <a:gradFill flip="none" rotWithShape="1">
            <a:gsLst>
              <a:gs pos="13000">
                <a:srgbClr val="5C1A5B"/>
              </a:gs>
              <a:gs pos="97000">
                <a:schemeClr val="accent2">
                  <a:shade val="100000"/>
                  <a:satMod val="115000"/>
                </a:schemeClr>
              </a:gs>
            </a:gsLst>
            <a:lin ang="0" scaled="0"/>
            <a:tileRect/>
          </a:gradFill>
          <a:ln w="0" cap="flat">
            <a:noFill/>
            <a:prstDash val="solid"/>
            <a:miter/>
          </a:ln>
        </p:spPr>
        <p:txBody>
          <a:bodyPr wrap="square" rtlCol="0" anchor="ctr">
            <a:noAutofit/>
          </a:bodyPr>
          <a:lstStyle/>
          <a:p>
            <a:pPr lvl="0"/>
            <a:endParaRPr lang="en-US" dirty="0" err="1"/>
          </a:p>
        </p:txBody>
      </p:sp>
      <p:grpSp>
        <p:nvGrpSpPr>
          <p:cNvPr id="4" name="Group 3">
            <a:extLst>
              <a:ext uri="{FF2B5EF4-FFF2-40B4-BE49-F238E27FC236}">
                <a16:creationId xmlns:a16="http://schemas.microsoft.com/office/drawing/2014/main" id="{56FAFB57-B7AF-3BDC-DD7C-4303D1DA9D97}"/>
              </a:ext>
            </a:extLst>
          </p:cNvPr>
          <p:cNvGrpSpPr/>
          <p:nvPr userDrawn="1"/>
        </p:nvGrpSpPr>
        <p:grpSpPr>
          <a:xfrm>
            <a:off x="9568541" y="320202"/>
            <a:ext cx="2346705" cy="410216"/>
            <a:chOff x="8529522" y="339095"/>
            <a:chExt cx="3451040" cy="603260"/>
          </a:xfrm>
        </p:grpSpPr>
        <p:sp>
          <p:nvSpPr>
            <p:cNvPr id="6" name="Freeform: Shape 57">
              <a:extLst>
                <a:ext uri="{FF2B5EF4-FFF2-40B4-BE49-F238E27FC236}">
                  <a16:creationId xmlns:a16="http://schemas.microsoft.com/office/drawing/2014/main" id="{B151E35B-5158-F5CF-E8A7-AB0B8733566E}"/>
                </a:ext>
              </a:extLst>
            </p:cNvPr>
            <p:cNvSpPr/>
            <p:nvPr/>
          </p:nvSpPr>
          <p:spPr>
            <a:xfrm>
              <a:off x="11532189" y="808245"/>
              <a:ext cx="136915" cy="130300"/>
            </a:xfrm>
            <a:custGeom>
              <a:avLst/>
              <a:gdLst>
                <a:gd name="connsiteX0" fmla="*/ 0 w 136915"/>
                <a:gd name="connsiteY0" fmla="*/ 130141 h 130300"/>
                <a:gd name="connsiteX1" fmla="*/ 33448 w 136915"/>
                <a:gd name="connsiteY1" fmla="*/ 0 h 130300"/>
                <a:gd name="connsiteX2" fmla="*/ 136916 w 136915"/>
                <a:gd name="connsiteY2" fmla="*/ 159 h 130300"/>
                <a:gd name="connsiteX3" fmla="*/ 129083 w 136915"/>
                <a:gd name="connsiteY3" fmla="*/ 30537 h 130300"/>
                <a:gd name="connsiteX4" fmla="*/ 67214 w 136915"/>
                <a:gd name="connsiteY4" fmla="*/ 30432 h 130300"/>
                <a:gd name="connsiteX5" fmla="*/ 62451 w 136915"/>
                <a:gd name="connsiteY5" fmla="*/ 49061 h 130300"/>
                <a:gd name="connsiteX6" fmla="*/ 114793 w 136915"/>
                <a:gd name="connsiteY6" fmla="*/ 49114 h 130300"/>
                <a:gd name="connsiteX7" fmla="*/ 107013 w 136915"/>
                <a:gd name="connsiteY7" fmla="*/ 79493 h 130300"/>
                <a:gd name="connsiteX8" fmla="*/ 54671 w 136915"/>
                <a:gd name="connsiteY8" fmla="*/ 79387 h 130300"/>
                <a:gd name="connsiteX9" fmla="*/ 49378 w 136915"/>
                <a:gd name="connsiteY9" fmla="*/ 99816 h 130300"/>
                <a:gd name="connsiteX10" fmla="*/ 113735 w 136915"/>
                <a:gd name="connsiteY10" fmla="*/ 99922 h 130300"/>
                <a:gd name="connsiteX11" fmla="*/ 105902 w 136915"/>
                <a:gd name="connsiteY11" fmla="*/ 130300 h 130300"/>
                <a:gd name="connsiteX12" fmla="*/ 0 w 136915"/>
                <a:gd name="connsiteY12" fmla="*/ 130141 h 13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15" h="130300">
                  <a:moveTo>
                    <a:pt x="0" y="130141"/>
                  </a:moveTo>
                  <a:lnTo>
                    <a:pt x="33448" y="0"/>
                  </a:lnTo>
                  <a:lnTo>
                    <a:pt x="136916" y="159"/>
                  </a:lnTo>
                  <a:lnTo>
                    <a:pt x="129083" y="30537"/>
                  </a:lnTo>
                  <a:lnTo>
                    <a:pt x="67214" y="30432"/>
                  </a:lnTo>
                  <a:lnTo>
                    <a:pt x="62451" y="49061"/>
                  </a:lnTo>
                  <a:lnTo>
                    <a:pt x="114793" y="49114"/>
                  </a:lnTo>
                  <a:lnTo>
                    <a:pt x="107013" y="79493"/>
                  </a:lnTo>
                  <a:lnTo>
                    <a:pt x="54671" y="79387"/>
                  </a:lnTo>
                  <a:lnTo>
                    <a:pt x="49378" y="99816"/>
                  </a:lnTo>
                  <a:lnTo>
                    <a:pt x="113735" y="99922"/>
                  </a:lnTo>
                  <a:lnTo>
                    <a:pt x="105902" y="130300"/>
                  </a:lnTo>
                  <a:lnTo>
                    <a:pt x="0" y="130141"/>
                  </a:lnTo>
                  <a:close/>
                </a:path>
              </a:pathLst>
            </a:custGeom>
            <a:solidFill>
              <a:schemeClr val="bg2"/>
            </a:solidFill>
            <a:ln w="0" cap="flat">
              <a:noFill/>
              <a:prstDash val="solid"/>
              <a:miter/>
            </a:ln>
          </p:spPr>
          <p:txBody>
            <a:bodyPr rtlCol="0" anchor="ctr"/>
            <a:lstStyle/>
            <a:p>
              <a:endParaRPr lang="en-US"/>
            </a:p>
          </p:txBody>
        </p:sp>
        <p:sp>
          <p:nvSpPr>
            <p:cNvPr id="7" name="Freeform: Shape 58">
              <a:extLst>
                <a:ext uri="{FF2B5EF4-FFF2-40B4-BE49-F238E27FC236}">
                  <a16:creationId xmlns:a16="http://schemas.microsoft.com/office/drawing/2014/main" id="{C911BD28-DB37-A58A-5CF0-4C678F7AC481}"/>
                </a:ext>
              </a:extLst>
            </p:cNvPr>
            <p:cNvSpPr/>
            <p:nvPr/>
          </p:nvSpPr>
          <p:spPr>
            <a:xfrm>
              <a:off x="11670005" y="808457"/>
              <a:ext cx="125113" cy="130247"/>
            </a:xfrm>
            <a:custGeom>
              <a:avLst/>
              <a:gdLst>
                <a:gd name="connsiteX0" fmla="*/ 8786 w 125113"/>
                <a:gd name="connsiteY0" fmla="*/ 0 h 130247"/>
                <a:gd name="connsiteX1" fmla="*/ 125114 w 125113"/>
                <a:gd name="connsiteY1" fmla="*/ 212 h 130247"/>
                <a:gd name="connsiteX2" fmla="*/ 116328 w 125113"/>
                <a:gd name="connsiteY2" fmla="*/ 34348 h 130247"/>
                <a:gd name="connsiteX3" fmla="*/ 78963 w 125113"/>
                <a:gd name="connsiteY3" fmla="*/ 34295 h 130247"/>
                <a:gd name="connsiteX4" fmla="*/ 54301 w 125113"/>
                <a:gd name="connsiteY4" fmla="*/ 130247 h 130247"/>
                <a:gd name="connsiteX5" fmla="*/ 12702 w 125113"/>
                <a:gd name="connsiteY5" fmla="*/ 130194 h 130247"/>
                <a:gd name="connsiteX6" fmla="*/ 37365 w 125113"/>
                <a:gd name="connsiteY6" fmla="*/ 34189 h 130247"/>
                <a:gd name="connsiteX7" fmla="*/ 0 w 125113"/>
                <a:gd name="connsiteY7" fmla="*/ 34136 h 130247"/>
                <a:gd name="connsiteX8" fmla="*/ 8786 w 125113"/>
                <a:gd name="connsiteY8" fmla="*/ 0 h 13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13" h="130247">
                  <a:moveTo>
                    <a:pt x="8786" y="0"/>
                  </a:moveTo>
                  <a:lnTo>
                    <a:pt x="125114" y="212"/>
                  </a:lnTo>
                  <a:lnTo>
                    <a:pt x="116328" y="34348"/>
                  </a:lnTo>
                  <a:lnTo>
                    <a:pt x="78963" y="34295"/>
                  </a:lnTo>
                  <a:lnTo>
                    <a:pt x="54301" y="130247"/>
                  </a:lnTo>
                  <a:lnTo>
                    <a:pt x="12702" y="130194"/>
                  </a:lnTo>
                  <a:lnTo>
                    <a:pt x="37365" y="34189"/>
                  </a:lnTo>
                  <a:lnTo>
                    <a:pt x="0" y="34136"/>
                  </a:lnTo>
                  <a:lnTo>
                    <a:pt x="8786" y="0"/>
                  </a:lnTo>
                  <a:close/>
                </a:path>
              </a:pathLst>
            </a:custGeom>
            <a:solidFill>
              <a:schemeClr val="bg2"/>
            </a:solidFill>
            <a:ln w="0" cap="flat">
              <a:noFill/>
              <a:prstDash val="solid"/>
              <a:miter/>
            </a:ln>
          </p:spPr>
          <p:txBody>
            <a:bodyPr rtlCol="0" anchor="ctr"/>
            <a:lstStyle/>
            <a:p>
              <a:endParaRPr lang="en-US"/>
            </a:p>
          </p:txBody>
        </p:sp>
        <p:sp>
          <p:nvSpPr>
            <p:cNvPr id="8" name="Freeform: Shape 59">
              <a:extLst>
                <a:ext uri="{FF2B5EF4-FFF2-40B4-BE49-F238E27FC236}">
                  <a16:creationId xmlns:a16="http://schemas.microsoft.com/office/drawing/2014/main" id="{FC78A342-13B9-3F78-60D0-66D22898ABF5}"/>
                </a:ext>
              </a:extLst>
            </p:cNvPr>
            <p:cNvSpPr/>
            <p:nvPr/>
          </p:nvSpPr>
          <p:spPr>
            <a:xfrm>
              <a:off x="11773510" y="805334"/>
              <a:ext cx="126914" cy="137021"/>
            </a:xfrm>
            <a:custGeom>
              <a:avLst/>
              <a:gdLst>
                <a:gd name="connsiteX0" fmla="*/ 86970 w 126914"/>
                <a:gd name="connsiteY0" fmla="*/ 41228 h 137021"/>
                <a:gd name="connsiteX1" fmla="*/ 83265 w 126914"/>
                <a:gd name="connsiteY1" fmla="*/ 32390 h 137021"/>
                <a:gd name="connsiteX2" fmla="*/ 73104 w 126914"/>
                <a:gd name="connsiteY2" fmla="*/ 30008 h 137021"/>
                <a:gd name="connsiteX3" fmla="*/ 57968 w 126914"/>
                <a:gd name="connsiteY3" fmla="*/ 37418 h 137021"/>
                <a:gd name="connsiteX4" fmla="*/ 116873 w 126914"/>
                <a:gd name="connsiteY4" fmla="*/ 92301 h 137021"/>
                <a:gd name="connsiteX5" fmla="*/ 45954 w 126914"/>
                <a:gd name="connsiteY5" fmla="*/ 137022 h 137021"/>
                <a:gd name="connsiteX6" fmla="*/ 915 w 126914"/>
                <a:gd name="connsiteY6" fmla="*/ 93359 h 137021"/>
                <a:gd name="connsiteX7" fmla="*/ 40767 w 126914"/>
                <a:gd name="connsiteY7" fmla="*/ 93359 h 137021"/>
                <a:gd name="connsiteX8" fmla="*/ 45001 w 126914"/>
                <a:gd name="connsiteY8" fmla="*/ 103732 h 137021"/>
                <a:gd name="connsiteX9" fmla="*/ 55956 w 126914"/>
                <a:gd name="connsiteY9" fmla="*/ 107014 h 137021"/>
                <a:gd name="connsiteX10" fmla="*/ 75697 w 126914"/>
                <a:gd name="connsiteY10" fmla="*/ 97487 h 137021"/>
                <a:gd name="connsiteX11" fmla="*/ 17110 w 126914"/>
                <a:gd name="connsiteY11" fmla="*/ 41493 h 137021"/>
                <a:gd name="connsiteX12" fmla="*/ 82789 w 126914"/>
                <a:gd name="connsiteY12" fmla="*/ 0 h 137021"/>
                <a:gd name="connsiteX13" fmla="*/ 126505 w 126914"/>
                <a:gd name="connsiteY13" fmla="*/ 41281 h 137021"/>
                <a:gd name="connsiteX14" fmla="*/ 87023 w 126914"/>
                <a:gd name="connsiteY14" fmla="*/ 41281 h 13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914" h="137021">
                  <a:moveTo>
                    <a:pt x="86970" y="41228"/>
                  </a:moveTo>
                  <a:cubicBezTo>
                    <a:pt x="87447" y="36730"/>
                    <a:pt x="85806" y="33978"/>
                    <a:pt x="83265" y="32390"/>
                  </a:cubicBezTo>
                  <a:cubicBezTo>
                    <a:pt x="80672" y="30749"/>
                    <a:pt x="77179" y="30008"/>
                    <a:pt x="73104" y="30008"/>
                  </a:cubicBezTo>
                  <a:cubicBezTo>
                    <a:pt x="63948" y="30008"/>
                    <a:pt x="59185" y="32708"/>
                    <a:pt x="57968" y="37418"/>
                  </a:cubicBezTo>
                  <a:cubicBezTo>
                    <a:pt x="52940" y="56947"/>
                    <a:pt x="129045" y="44933"/>
                    <a:pt x="116873" y="92301"/>
                  </a:cubicBezTo>
                  <a:cubicBezTo>
                    <a:pt x="109145" y="122468"/>
                    <a:pt x="80884" y="137075"/>
                    <a:pt x="45954" y="137022"/>
                  </a:cubicBezTo>
                  <a:cubicBezTo>
                    <a:pt x="12453" y="136969"/>
                    <a:pt x="-4219" y="116858"/>
                    <a:pt x="915" y="93359"/>
                  </a:cubicBezTo>
                  <a:lnTo>
                    <a:pt x="40767" y="93359"/>
                  </a:lnTo>
                  <a:cubicBezTo>
                    <a:pt x="40450" y="98122"/>
                    <a:pt x="42037" y="101562"/>
                    <a:pt x="45001" y="103732"/>
                  </a:cubicBezTo>
                  <a:cubicBezTo>
                    <a:pt x="47806" y="105902"/>
                    <a:pt x="51934" y="107014"/>
                    <a:pt x="55956" y="107014"/>
                  </a:cubicBezTo>
                  <a:cubicBezTo>
                    <a:pt x="66382" y="107014"/>
                    <a:pt x="74109" y="103626"/>
                    <a:pt x="75697" y="97487"/>
                  </a:cubicBezTo>
                  <a:cubicBezTo>
                    <a:pt x="80778" y="77799"/>
                    <a:pt x="4302" y="91189"/>
                    <a:pt x="17110" y="41493"/>
                  </a:cubicBezTo>
                  <a:cubicBezTo>
                    <a:pt x="24202" y="13813"/>
                    <a:pt x="51034" y="-53"/>
                    <a:pt x="82789" y="0"/>
                  </a:cubicBezTo>
                  <a:cubicBezTo>
                    <a:pt x="118037" y="53"/>
                    <a:pt x="129310" y="18524"/>
                    <a:pt x="126505" y="41281"/>
                  </a:cubicBezTo>
                  <a:lnTo>
                    <a:pt x="87023" y="41281"/>
                  </a:lnTo>
                  <a:close/>
                </a:path>
              </a:pathLst>
            </a:custGeom>
            <a:solidFill>
              <a:schemeClr val="bg2"/>
            </a:solidFill>
            <a:ln w="0" cap="flat">
              <a:noFill/>
              <a:prstDash val="solid"/>
              <a:miter/>
            </a:ln>
          </p:spPr>
          <p:txBody>
            <a:bodyPr rtlCol="0" anchor="ctr"/>
            <a:lstStyle/>
            <a:p>
              <a:endParaRPr lang="en-US" dirty="0"/>
            </a:p>
          </p:txBody>
        </p:sp>
        <p:sp>
          <p:nvSpPr>
            <p:cNvPr id="10" name="Freeform: Shape 60">
              <a:extLst>
                <a:ext uri="{FF2B5EF4-FFF2-40B4-BE49-F238E27FC236}">
                  <a16:creationId xmlns:a16="http://schemas.microsoft.com/office/drawing/2014/main" id="{46234199-D52D-6D5E-C8FF-9AD669CAC835}"/>
                </a:ext>
              </a:extLst>
            </p:cNvPr>
            <p:cNvSpPr/>
            <p:nvPr/>
          </p:nvSpPr>
          <p:spPr>
            <a:xfrm>
              <a:off x="11890171" y="808881"/>
              <a:ext cx="75047" cy="130194"/>
            </a:xfrm>
            <a:custGeom>
              <a:avLst/>
              <a:gdLst>
                <a:gd name="connsiteX0" fmla="*/ 0 w 75047"/>
                <a:gd name="connsiteY0" fmla="*/ 130089 h 130194"/>
                <a:gd name="connsiteX1" fmla="*/ 33448 w 75047"/>
                <a:gd name="connsiteY1" fmla="*/ 0 h 130194"/>
                <a:gd name="connsiteX2" fmla="*/ 75047 w 75047"/>
                <a:gd name="connsiteY2" fmla="*/ 53 h 130194"/>
                <a:gd name="connsiteX3" fmla="*/ 41599 w 75047"/>
                <a:gd name="connsiteY3" fmla="*/ 130194 h 130194"/>
                <a:gd name="connsiteX4" fmla="*/ 0 w 75047"/>
                <a:gd name="connsiteY4" fmla="*/ 130089 h 130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47" h="130194">
                  <a:moveTo>
                    <a:pt x="0" y="130089"/>
                  </a:moveTo>
                  <a:lnTo>
                    <a:pt x="33448" y="0"/>
                  </a:lnTo>
                  <a:lnTo>
                    <a:pt x="75047" y="53"/>
                  </a:lnTo>
                  <a:lnTo>
                    <a:pt x="41599" y="130194"/>
                  </a:lnTo>
                  <a:lnTo>
                    <a:pt x="0" y="130089"/>
                  </a:lnTo>
                  <a:close/>
                </a:path>
              </a:pathLst>
            </a:custGeom>
            <a:solidFill>
              <a:schemeClr val="bg2"/>
            </a:solidFill>
            <a:ln w="0" cap="flat">
              <a:noFill/>
              <a:prstDash val="solid"/>
              <a:miter/>
            </a:ln>
          </p:spPr>
          <p:txBody>
            <a:bodyPr rtlCol="0" anchor="ctr"/>
            <a:lstStyle/>
            <a:p>
              <a:endParaRPr lang="en-US"/>
            </a:p>
          </p:txBody>
        </p:sp>
        <p:sp>
          <p:nvSpPr>
            <p:cNvPr id="12" name="Freeform: Shape 61">
              <a:extLst>
                <a:ext uri="{FF2B5EF4-FFF2-40B4-BE49-F238E27FC236}">
                  <a16:creationId xmlns:a16="http://schemas.microsoft.com/office/drawing/2014/main" id="{906223D0-BA61-6CD8-5818-5406185B5729}"/>
                </a:ext>
              </a:extLst>
            </p:cNvPr>
            <p:cNvSpPr/>
            <p:nvPr/>
          </p:nvSpPr>
          <p:spPr>
            <a:xfrm>
              <a:off x="11075768" y="843017"/>
              <a:ext cx="169570" cy="93888"/>
            </a:xfrm>
            <a:custGeom>
              <a:avLst/>
              <a:gdLst>
                <a:gd name="connsiteX0" fmla="*/ 169570 w 169570"/>
                <a:gd name="connsiteY0" fmla="*/ 0 h 93888"/>
                <a:gd name="connsiteX1" fmla="*/ 111724 w 169570"/>
                <a:gd name="connsiteY1" fmla="*/ 93888 h 93888"/>
                <a:gd name="connsiteX2" fmla="*/ 79651 w 169570"/>
                <a:gd name="connsiteY2" fmla="*/ 93888 h 93888"/>
                <a:gd name="connsiteX3" fmla="*/ 76423 w 169570"/>
                <a:gd name="connsiteY3" fmla="*/ 38053 h 93888"/>
                <a:gd name="connsiteX4" fmla="*/ 76105 w 169570"/>
                <a:gd name="connsiteY4" fmla="*/ 38053 h 93888"/>
                <a:gd name="connsiteX5" fmla="*/ 42287 w 169570"/>
                <a:gd name="connsiteY5" fmla="*/ 93888 h 93888"/>
                <a:gd name="connsiteX6" fmla="*/ 9844 w 169570"/>
                <a:gd name="connsiteY6" fmla="*/ 93888 h 93888"/>
                <a:gd name="connsiteX7" fmla="*/ 0 w 169570"/>
                <a:gd name="connsiteY7" fmla="*/ 0 h 93888"/>
                <a:gd name="connsiteX8" fmla="*/ 32390 w 169570"/>
                <a:gd name="connsiteY8" fmla="*/ 0 h 93888"/>
                <a:gd name="connsiteX9" fmla="*/ 33025 w 169570"/>
                <a:gd name="connsiteY9" fmla="*/ 59275 h 93888"/>
                <a:gd name="connsiteX10" fmla="*/ 33395 w 169570"/>
                <a:gd name="connsiteY10" fmla="*/ 59275 h 93888"/>
                <a:gd name="connsiteX11" fmla="*/ 68643 w 169570"/>
                <a:gd name="connsiteY11" fmla="*/ 0 h 93888"/>
                <a:gd name="connsiteX12" fmla="*/ 101244 w 169570"/>
                <a:gd name="connsiteY12" fmla="*/ 0 h 93888"/>
                <a:gd name="connsiteX13" fmla="*/ 103785 w 169570"/>
                <a:gd name="connsiteY13" fmla="*/ 58587 h 93888"/>
                <a:gd name="connsiteX14" fmla="*/ 104155 w 169570"/>
                <a:gd name="connsiteY14" fmla="*/ 58587 h 93888"/>
                <a:gd name="connsiteX15" fmla="*/ 132629 w 169570"/>
                <a:gd name="connsiteY15" fmla="*/ 0 h 93888"/>
                <a:gd name="connsiteX16" fmla="*/ 169570 w 169570"/>
                <a:gd name="connsiteY16" fmla="*/ 0 h 9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9570" h="93888">
                  <a:moveTo>
                    <a:pt x="169570" y="0"/>
                  </a:moveTo>
                  <a:lnTo>
                    <a:pt x="111724" y="93888"/>
                  </a:lnTo>
                  <a:lnTo>
                    <a:pt x="79651" y="93888"/>
                  </a:lnTo>
                  <a:lnTo>
                    <a:pt x="76423" y="38053"/>
                  </a:lnTo>
                  <a:lnTo>
                    <a:pt x="76105" y="38053"/>
                  </a:lnTo>
                  <a:lnTo>
                    <a:pt x="42287" y="93888"/>
                  </a:lnTo>
                  <a:lnTo>
                    <a:pt x="9844" y="93888"/>
                  </a:lnTo>
                  <a:lnTo>
                    <a:pt x="0" y="0"/>
                  </a:lnTo>
                  <a:lnTo>
                    <a:pt x="32390" y="0"/>
                  </a:lnTo>
                  <a:lnTo>
                    <a:pt x="33025" y="59275"/>
                  </a:lnTo>
                  <a:lnTo>
                    <a:pt x="33395" y="59275"/>
                  </a:lnTo>
                  <a:lnTo>
                    <a:pt x="68643" y="0"/>
                  </a:lnTo>
                  <a:lnTo>
                    <a:pt x="101244" y="0"/>
                  </a:lnTo>
                  <a:lnTo>
                    <a:pt x="103785" y="58587"/>
                  </a:lnTo>
                  <a:lnTo>
                    <a:pt x="104155" y="58587"/>
                  </a:lnTo>
                  <a:lnTo>
                    <a:pt x="132629" y="0"/>
                  </a:lnTo>
                  <a:lnTo>
                    <a:pt x="169570" y="0"/>
                  </a:lnTo>
                  <a:close/>
                </a:path>
              </a:pathLst>
            </a:custGeom>
            <a:solidFill>
              <a:schemeClr val="bg2"/>
            </a:solidFill>
            <a:ln w="0" cap="flat">
              <a:noFill/>
              <a:prstDash val="solid"/>
              <a:miter/>
            </a:ln>
          </p:spPr>
          <p:txBody>
            <a:bodyPr rtlCol="0" anchor="ctr"/>
            <a:lstStyle/>
            <a:p>
              <a:endParaRPr lang="en-US"/>
            </a:p>
          </p:txBody>
        </p:sp>
        <p:sp>
          <p:nvSpPr>
            <p:cNvPr id="13" name="Freeform: Shape 62">
              <a:extLst>
                <a:ext uri="{FF2B5EF4-FFF2-40B4-BE49-F238E27FC236}">
                  <a16:creationId xmlns:a16="http://schemas.microsoft.com/office/drawing/2014/main" id="{779C5762-6AFC-4D36-BB6C-0210A2D94C25}"/>
                </a:ext>
              </a:extLst>
            </p:cNvPr>
            <p:cNvSpPr/>
            <p:nvPr/>
          </p:nvSpPr>
          <p:spPr>
            <a:xfrm>
              <a:off x="11231736" y="807187"/>
              <a:ext cx="69860" cy="129718"/>
            </a:xfrm>
            <a:custGeom>
              <a:avLst/>
              <a:gdLst>
                <a:gd name="connsiteX0" fmla="*/ 69860 w 69860"/>
                <a:gd name="connsiteY0" fmla="*/ 0 h 129718"/>
                <a:gd name="connsiteX1" fmla="*/ 63562 w 69860"/>
                <a:gd name="connsiteY1" fmla="*/ 24769 h 129718"/>
                <a:gd name="connsiteX2" fmla="*/ 27521 w 69860"/>
                <a:gd name="connsiteY2" fmla="*/ 24769 h 129718"/>
                <a:gd name="connsiteX3" fmla="*/ 33713 w 69860"/>
                <a:gd name="connsiteY3" fmla="*/ 0 h 129718"/>
                <a:gd name="connsiteX4" fmla="*/ 69807 w 69860"/>
                <a:gd name="connsiteY4" fmla="*/ 0 h 129718"/>
                <a:gd name="connsiteX5" fmla="*/ 60757 w 69860"/>
                <a:gd name="connsiteY5" fmla="*/ 35830 h 129718"/>
                <a:gd name="connsiteX6" fmla="*/ 36201 w 69860"/>
                <a:gd name="connsiteY6" fmla="*/ 129718 h 129718"/>
                <a:gd name="connsiteX7" fmla="*/ 0 w 69860"/>
                <a:gd name="connsiteY7" fmla="*/ 129718 h 129718"/>
                <a:gd name="connsiteX8" fmla="*/ 24504 w 69860"/>
                <a:gd name="connsiteY8" fmla="*/ 35830 h 129718"/>
                <a:gd name="connsiteX9" fmla="*/ 60810 w 69860"/>
                <a:gd name="connsiteY9" fmla="*/ 35830 h 12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860" h="129718">
                  <a:moveTo>
                    <a:pt x="69860" y="0"/>
                  </a:moveTo>
                  <a:lnTo>
                    <a:pt x="63562" y="24769"/>
                  </a:lnTo>
                  <a:lnTo>
                    <a:pt x="27521" y="24769"/>
                  </a:lnTo>
                  <a:lnTo>
                    <a:pt x="33713" y="0"/>
                  </a:lnTo>
                  <a:lnTo>
                    <a:pt x="69807" y="0"/>
                  </a:lnTo>
                  <a:close/>
                  <a:moveTo>
                    <a:pt x="60757" y="35830"/>
                  </a:moveTo>
                  <a:lnTo>
                    <a:pt x="36201" y="129718"/>
                  </a:lnTo>
                  <a:lnTo>
                    <a:pt x="0" y="129718"/>
                  </a:lnTo>
                  <a:lnTo>
                    <a:pt x="24504" y="35830"/>
                  </a:lnTo>
                  <a:lnTo>
                    <a:pt x="60810" y="35830"/>
                  </a:lnTo>
                  <a:close/>
                </a:path>
              </a:pathLst>
            </a:custGeom>
            <a:solidFill>
              <a:schemeClr val="bg2"/>
            </a:solidFill>
            <a:ln w="0" cap="flat">
              <a:noFill/>
              <a:prstDash val="solid"/>
              <a:miter/>
            </a:ln>
          </p:spPr>
          <p:txBody>
            <a:bodyPr rtlCol="0" anchor="ctr"/>
            <a:lstStyle/>
            <a:p>
              <a:endParaRPr lang="en-US"/>
            </a:p>
          </p:txBody>
        </p:sp>
        <p:sp>
          <p:nvSpPr>
            <p:cNvPr id="15" name="Freeform: Shape 64">
              <a:extLst>
                <a:ext uri="{FF2B5EF4-FFF2-40B4-BE49-F238E27FC236}">
                  <a16:creationId xmlns:a16="http://schemas.microsoft.com/office/drawing/2014/main" id="{F74108BF-D4E1-3B53-6550-EF6418418238}"/>
                </a:ext>
              </a:extLst>
            </p:cNvPr>
            <p:cNvSpPr/>
            <p:nvPr/>
          </p:nvSpPr>
          <p:spPr>
            <a:xfrm>
              <a:off x="11301756" y="808193"/>
              <a:ext cx="74359" cy="130935"/>
            </a:xfrm>
            <a:custGeom>
              <a:avLst/>
              <a:gdLst>
                <a:gd name="connsiteX0" fmla="*/ 74306 w 74359"/>
                <a:gd name="connsiteY0" fmla="*/ 34824 h 130935"/>
                <a:gd name="connsiteX1" fmla="*/ 67585 w 74359"/>
                <a:gd name="connsiteY1" fmla="*/ 60599 h 130935"/>
                <a:gd name="connsiteX2" fmla="*/ 48744 w 74359"/>
                <a:gd name="connsiteY2" fmla="*/ 60599 h 130935"/>
                <a:gd name="connsiteX3" fmla="*/ 40276 w 74359"/>
                <a:gd name="connsiteY3" fmla="*/ 93782 h 130935"/>
                <a:gd name="connsiteX4" fmla="*/ 39376 w 74359"/>
                <a:gd name="connsiteY4" fmla="*/ 98281 h 130935"/>
                <a:gd name="connsiteX5" fmla="*/ 47473 w 74359"/>
                <a:gd name="connsiteY5" fmla="*/ 104632 h 130935"/>
                <a:gd name="connsiteX6" fmla="*/ 58693 w 74359"/>
                <a:gd name="connsiteY6" fmla="*/ 102938 h 130935"/>
                <a:gd name="connsiteX7" fmla="*/ 52078 w 74359"/>
                <a:gd name="connsiteY7" fmla="*/ 128712 h 130935"/>
                <a:gd name="connsiteX8" fmla="*/ 28103 w 74359"/>
                <a:gd name="connsiteY8" fmla="*/ 130935 h 130935"/>
                <a:gd name="connsiteX9" fmla="*/ 6986 w 74359"/>
                <a:gd name="connsiteY9" fmla="*/ 123685 h 130935"/>
                <a:gd name="connsiteX10" fmla="*/ 1376 w 74359"/>
                <a:gd name="connsiteY10" fmla="*/ 107860 h 130935"/>
                <a:gd name="connsiteX11" fmla="*/ 4657 w 74359"/>
                <a:gd name="connsiteY11" fmla="*/ 92724 h 130935"/>
                <a:gd name="connsiteX12" fmla="*/ 12914 w 74359"/>
                <a:gd name="connsiteY12" fmla="*/ 60599 h 130935"/>
                <a:gd name="connsiteX13" fmla="*/ 0 w 74359"/>
                <a:gd name="connsiteY13" fmla="*/ 60599 h 130935"/>
                <a:gd name="connsiteX14" fmla="*/ 6510 w 74359"/>
                <a:gd name="connsiteY14" fmla="*/ 34824 h 130935"/>
                <a:gd name="connsiteX15" fmla="*/ 19688 w 74359"/>
                <a:gd name="connsiteY15" fmla="*/ 34824 h 130935"/>
                <a:gd name="connsiteX16" fmla="*/ 23499 w 74359"/>
                <a:gd name="connsiteY16" fmla="*/ 20111 h 130935"/>
                <a:gd name="connsiteX17" fmla="*/ 64727 w 74359"/>
                <a:gd name="connsiteY17" fmla="*/ 0 h 130935"/>
                <a:gd name="connsiteX18" fmla="*/ 55677 w 74359"/>
                <a:gd name="connsiteY18" fmla="*/ 34771 h 130935"/>
                <a:gd name="connsiteX19" fmla="*/ 74359 w 74359"/>
                <a:gd name="connsiteY19" fmla="*/ 34771 h 13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359" h="130935">
                  <a:moveTo>
                    <a:pt x="74306" y="34824"/>
                  </a:moveTo>
                  <a:lnTo>
                    <a:pt x="67585" y="60599"/>
                  </a:lnTo>
                  <a:lnTo>
                    <a:pt x="48744" y="60599"/>
                  </a:lnTo>
                  <a:lnTo>
                    <a:pt x="40276" y="93782"/>
                  </a:lnTo>
                  <a:cubicBezTo>
                    <a:pt x="39746" y="95211"/>
                    <a:pt x="39429" y="96693"/>
                    <a:pt x="39376" y="98281"/>
                  </a:cubicBezTo>
                  <a:cubicBezTo>
                    <a:pt x="39164" y="102515"/>
                    <a:pt x="41864" y="104632"/>
                    <a:pt x="47473" y="104632"/>
                  </a:cubicBezTo>
                  <a:cubicBezTo>
                    <a:pt x="49220" y="104632"/>
                    <a:pt x="52978" y="104050"/>
                    <a:pt x="58693" y="102938"/>
                  </a:cubicBezTo>
                  <a:lnTo>
                    <a:pt x="52078" y="128712"/>
                  </a:lnTo>
                  <a:cubicBezTo>
                    <a:pt x="41175" y="130194"/>
                    <a:pt x="33131" y="130935"/>
                    <a:pt x="28103" y="130935"/>
                  </a:cubicBezTo>
                  <a:cubicBezTo>
                    <a:pt x="17994" y="130935"/>
                    <a:pt x="10955" y="128501"/>
                    <a:pt x="6986" y="123685"/>
                  </a:cubicBezTo>
                  <a:cubicBezTo>
                    <a:pt x="3017" y="118868"/>
                    <a:pt x="1112" y="113576"/>
                    <a:pt x="1376" y="107860"/>
                  </a:cubicBezTo>
                  <a:cubicBezTo>
                    <a:pt x="1482" y="105955"/>
                    <a:pt x="2541" y="100927"/>
                    <a:pt x="4657" y="92724"/>
                  </a:cubicBezTo>
                  <a:lnTo>
                    <a:pt x="12914" y="60599"/>
                  </a:lnTo>
                  <a:lnTo>
                    <a:pt x="0" y="60599"/>
                  </a:lnTo>
                  <a:lnTo>
                    <a:pt x="6510" y="34824"/>
                  </a:lnTo>
                  <a:lnTo>
                    <a:pt x="19688" y="34824"/>
                  </a:lnTo>
                  <a:lnTo>
                    <a:pt x="23499" y="20111"/>
                  </a:lnTo>
                  <a:lnTo>
                    <a:pt x="64727" y="0"/>
                  </a:lnTo>
                  <a:lnTo>
                    <a:pt x="55677" y="34771"/>
                  </a:lnTo>
                  <a:lnTo>
                    <a:pt x="74359" y="34771"/>
                  </a:lnTo>
                  <a:close/>
                </a:path>
              </a:pathLst>
            </a:custGeom>
            <a:solidFill>
              <a:schemeClr val="bg2"/>
            </a:solidFill>
            <a:ln w="0" cap="flat">
              <a:noFill/>
              <a:prstDash val="solid"/>
              <a:miter/>
            </a:ln>
          </p:spPr>
          <p:txBody>
            <a:bodyPr rtlCol="0" anchor="ctr"/>
            <a:lstStyle/>
            <a:p>
              <a:endParaRPr lang="en-US"/>
            </a:p>
          </p:txBody>
        </p:sp>
        <p:sp>
          <p:nvSpPr>
            <p:cNvPr id="16" name="Freeform: Shape 65">
              <a:extLst>
                <a:ext uri="{FF2B5EF4-FFF2-40B4-BE49-F238E27FC236}">
                  <a16:creationId xmlns:a16="http://schemas.microsoft.com/office/drawing/2014/main" id="{60F5B6FE-7527-9079-7BB5-D70D52E65A37}"/>
                </a:ext>
              </a:extLst>
            </p:cNvPr>
            <p:cNvSpPr/>
            <p:nvPr/>
          </p:nvSpPr>
          <p:spPr>
            <a:xfrm>
              <a:off x="11371510" y="807187"/>
              <a:ext cx="116416" cy="129718"/>
            </a:xfrm>
            <a:custGeom>
              <a:avLst/>
              <a:gdLst>
                <a:gd name="connsiteX0" fmla="*/ 58164 w 116416"/>
                <a:gd name="connsiteY0" fmla="*/ 47262 h 129718"/>
                <a:gd name="connsiteX1" fmla="*/ 92142 w 116416"/>
                <a:gd name="connsiteY1" fmla="*/ 33713 h 129718"/>
                <a:gd name="connsiteX2" fmla="*/ 110824 w 116416"/>
                <a:gd name="connsiteY2" fmla="*/ 40276 h 129718"/>
                <a:gd name="connsiteX3" fmla="*/ 116381 w 116416"/>
                <a:gd name="connsiteY3" fmla="*/ 56206 h 129718"/>
                <a:gd name="connsiteX4" fmla="*/ 111777 w 116416"/>
                <a:gd name="connsiteY4" fmla="*/ 78487 h 129718"/>
                <a:gd name="connsiteX5" fmla="*/ 98493 w 116416"/>
                <a:gd name="connsiteY5" fmla="*/ 129718 h 129718"/>
                <a:gd name="connsiteX6" fmla="*/ 62398 w 116416"/>
                <a:gd name="connsiteY6" fmla="*/ 129718 h 129718"/>
                <a:gd name="connsiteX7" fmla="*/ 73724 w 116416"/>
                <a:gd name="connsiteY7" fmla="*/ 86108 h 129718"/>
                <a:gd name="connsiteX8" fmla="*/ 77958 w 116416"/>
                <a:gd name="connsiteY8" fmla="*/ 67796 h 129718"/>
                <a:gd name="connsiteX9" fmla="*/ 71237 w 116416"/>
                <a:gd name="connsiteY9" fmla="*/ 60016 h 129718"/>
                <a:gd name="connsiteX10" fmla="*/ 57000 w 116416"/>
                <a:gd name="connsiteY10" fmla="*/ 67479 h 129718"/>
                <a:gd name="connsiteX11" fmla="*/ 47050 w 116416"/>
                <a:gd name="connsiteY11" fmla="*/ 89019 h 129718"/>
                <a:gd name="connsiteX12" fmla="*/ 36306 w 116416"/>
                <a:gd name="connsiteY12" fmla="*/ 129718 h 129718"/>
                <a:gd name="connsiteX13" fmla="*/ 0 w 116416"/>
                <a:gd name="connsiteY13" fmla="*/ 129718 h 129718"/>
                <a:gd name="connsiteX14" fmla="*/ 34031 w 116416"/>
                <a:gd name="connsiteY14" fmla="*/ 0 h 129718"/>
                <a:gd name="connsiteX15" fmla="*/ 70072 w 116416"/>
                <a:gd name="connsiteY15" fmla="*/ 0 h 129718"/>
                <a:gd name="connsiteX16" fmla="*/ 57794 w 116416"/>
                <a:gd name="connsiteY16" fmla="*/ 46891 h 129718"/>
                <a:gd name="connsiteX17" fmla="*/ 58111 w 116416"/>
                <a:gd name="connsiteY17" fmla="*/ 47262 h 12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416" h="129718">
                  <a:moveTo>
                    <a:pt x="58164" y="47262"/>
                  </a:moveTo>
                  <a:cubicBezTo>
                    <a:pt x="67320" y="38212"/>
                    <a:pt x="78646" y="33713"/>
                    <a:pt x="92142" y="33713"/>
                  </a:cubicBezTo>
                  <a:cubicBezTo>
                    <a:pt x="100557" y="33713"/>
                    <a:pt x="106802" y="35883"/>
                    <a:pt x="110824" y="40276"/>
                  </a:cubicBezTo>
                  <a:cubicBezTo>
                    <a:pt x="114846" y="44615"/>
                    <a:pt x="116699" y="49961"/>
                    <a:pt x="116381" y="56206"/>
                  </a:cubicBezTo>
                  <a:cubicBezTo>
                    <a:pt x="116222" y="59964"/>
                    <a:pt x="114688" y="67426"/>
                    <a:pt x="111777" y="78487"/>
                  </a:cubicBezTo>
                  <a:lnTo>
                    <a:pt x="98493" y="129718"/>
                  </a:lnTo>
                  <a:lnTo>
                    <a:pt x="62398" y="129718"/>
                  </a:lnTo>
                  <a:lnTo>
                    <a:pt x="73724" y="86108"/>
                  </a:lnTo>
                  <a:cubicBezTo>
                    <a:pt x="76476" y="75417"/>
                    <a:pt x="77852" y="69331"/>
                    <a:pt x="77958" y="67796"/>
                  </a:cubicBezTo>
                  <a:cubicBezTo>
                    <a:pt x="78223" y="62610"/>
                    <a:pt x="75947" y="60016"/>
                    <a:pt x="71237" y="60016"/>
                  </a:cubicBezTo>
                  <a:cubicBezTo>
                    <a:pt x="65944" y="60016"/>
                    <a:pt x="61181" y="62504"/>
                    <a:pt x="57000" y="67479"/>
                  </a:cubicBezTo>
                  <a:cubicBezTo>
                    <a:pt x="52819" y="72454"/>
                    <a:pt x="49485" y="79651"/>
                    <a:pt x="47050" y="89019"/>
                  </a:cubicBezTo>
                  <a:lnTo>
                    <a:pt x="36306" y="129718"/>
                  </a:lnTo>
                  <a:lnTo>
                    <a:pt x="0" y="129718"/>
                  </a:lnTo>
                  <a:lnTo>
                    <a:pt x="34031" y="0"/>
                  </a:lnTo>
                  <a:lnTo>
                    <a:pt x="70072" y="0"/>
                  </a:lnTo>
                  <a:lnTo>
                    <a:pt x="57794" y="46891"/>
                  </a:lnTo>
                  <a:lnTo>
                    <a:pt x="58111" y="47262"/>
                  </a:lnTo>
                  <a:close/>
                </a:path>
              </a:pathLst>
            </a:custGeom>
            <a:solidFill>
              <a:schemeClr val="bg2"/>
            </a:solidFill>
            <a:ln w="0" cap="flat">
              <a:noFill/>
              <a:prstDash val="solid"/>
              <a:miter/>
            </a:ln>
          </p:spPr>
          <p:txBody>
            <a:bodyPr rtlCol="0" anchor="ctr"/>
            <a:lstStyle/>
            <a:p>
              <a:endParaRPr lang="en-US"/>
            </a:p>
          </p:txBody>
        </p:sp>
        <p:sp>
          <p:nvSpPr>
            <p:cNvPr id="17" name="Freeform: Shape 66">
              <a:extLst>
                <a:ext uri="{FF2B5EF4-FFF2-40B4-BE49-F238E27FC236}">
                  <a16:creationId xmlns:a16="http://schemas.microsoft.com/office/drawing/2014/main" id="{943FF548-23A3-8252-536B-80E15DA12784}"/>
                </a:ext>
              </a:extLst>
            </p:cNvPr>
            <p:cNvSpPr/>
            <p:nvPr/>
          </p:nvSpPr>
          <p:spPr>
            <a:xfrm>
              <a:off x="8529522" y="339095"/>
              <a:ext cx="3451040" cy="382890"/>
            </a:xfrm>
            <a:custGeom>
              <a:avLst/>
              <a:gdLst>
                <a:gd name="connsiteX0" fmla="*/ 2318988 w 3451040"/>
                <a:gd name="connsiteY0" fmla="*/ 254012 h 382890"/>
                <a:gd name="connsiteX1" fmla="*/ 2318988 w 3451040"/>
                <a:gd name="connsiteY1" fmla="*/ 253853 h 382890"/>
                <a:gd name="connsiteX2" fmla="*/ 2319147 w 3451040"/>
                <a:gd name="connsiteY2" fmla="*/ 254223 h 382890"/>
                <a:gd name="connsiteX3" fmla="*/ 2318935 w 3451040"/>
                <a:gd name="connsiteY3" fmla="*/ 254012 h 382890"/>
                <a:gd name="connsiteX4" fmla="*/ 2539895 w 3451040"/>
                <a:gd name="connsiteY4" fmla="*/ 184734 h 382890"/>
                <a:gd name="connsiteX5" fmla="*/ 2540583 w 3451040"/>
                <a:gd name="connsiteY5" fmla="*/ 188544 h 382890"/>
                <a:gd name="connsiteX6" fmla="*/ 2541483 w 3451040"/>
                <a:gd name="connsiteY6" fmla="*/ 192355 h 382890"/>
                <a:gd name="connsiteX7" fmla="*/ 2542964 w 3451040"/>
                <a:gd name="connsiteY7" fmla="*/ 194842 h 382890"/>
                <a:gd name="connsiteX8" fmla="*/ 2545082 w 3451040"/>
                <a:gd name="connsiteY8" fmla="*/ 196430 h 382890"/>
                <a:gd name="connsiteX9" fmla="*/ 2548892 w 3451040"/>
                <a:gd name="connsiteY9" fmla="*/ 196007 h 382890"/>
                <a:gd name="connsiteX10" fmla="*/ 2553920 w 3451040"/>
                <a:gd name="connsiteY10" fmla="*/ 190502 h 382890"/>
                <a:gd name="connsiteX11" fmla="*/ 2556037 w 3451040"/>
                <a:gd name="connsiteY11" fmla="*/ 183199 h 382890"/>
                <a:gd name="connsiteX12" fmla="*/ 2556460 w 3451040"/>
                <a:gd name="connsiteY12" fmla="*/ 175789 h 382890"/>
                <a:gd name="connsiteX13" fmla="*/ 2553338 w 3451040"/>
                <a:gd name="connsiteY13" fmla="*/ 169491 h 382890"/>
                <a:gd name="connsiteX14" fmla="*/ 2541430 w 3451040"/>
                <a:gd name="connsiteY14" fmla="*/ 165257 h 382890"/>
                <a:gd name="connsiteX15" fmla="*/ 2515867 w 3451040"/>
                <a:gd name="connsiteY15" fmla="*/ 181188 h 382890"/>
                <a:gd name="connsiteX16" fmla="*/ 2507928 w 3451040"/>
                <a:gd name="connsiteY16" fmla="*/ 190926 h 382890"/>
                <a:gd name="connsiteX17" fmla="*/ 2499302 w 3451040"/>
                <a:gd name="connsiteY17" fmla="*/ 202463 h 382890"/>
                <a:gd name="connsiteX18" fmla="*/ 2496814 w 3451040"/>
                <a:gd name="connsiteY18" fmla="*/ 205850 h 382890"/>
                <a:gd name="connsiteX19" fmla="*/ 2497238 w 3451040"/>
                <a:gd name="connsiteY19" fmla="*/ 198335 h 382890"/>
                <a:gd name="connsiteX20" fmla="*/ 2499461 w 3451040"/>
                <a:gd name="connsiteY20" fmla="*/ 188121 h 382890"/>
                <a:gd name="connsiteX21" fmla="*/ 2501260 w 3451040"/>
                <a:gd name="connsiteY21" fmla="*/ 179388 h 382890"/>
                <a:gd name="connsiteX22" fmla="*/ 2499937 w 3451040"/>
                <a:gd name="connsiteY22" fmla="*/ 170867 h 382890"/>
                <a:gd name="connsiteX23" fmla="*/ 2487606 w 3451040"/>
                <a:gd name="connsiteY23" fmla="*/ 160124 h 382890"/>
                <a:gd name="connsiteX24" fmla="*/ 2476386 w 3451040"/>
                <a:gd name="connsiteY24" fmla="*/ 158536 h 382890"/>
                <a:gd name="connsiteX25" fmla="*/ 2472152 w 3451040"/>
                <a:gd name="connsiteY25" fmla="*/ 161341 h 382890"/>
                <a:gd name="connsiteX26" fmla="*/ 2470352 w 3451040"/>
                <a:gd name="connsiteY26" fmla="*/ 166157 h 382890"/>
                <a:gd name="connsiteX27" fmla="*/ 2466753 w 3451040"/>
                <a:gd name="connsiteY27" fmla="*/ 180976 h 382890"/>
                <a:gd name="connsiteX28" fmla="*/ 2460455 w 3451040"/>
                <a:gd name="connsiteY28" fmla="*/ 207650 h 382890"/>
                <a:gd name="connsiteX29" fmla="*/ 2457650 w 3451040"/>
                <a:gd name="connsiteY29" fmla="*/ 222680 h 382890"/>
                <a:gd name="connsiteX30" fmla="*/ 2426478 w 3451040"/>
                <a:gd name="connsiteY30" fmla="*/ 274652 h 382890"/>
                <a:gd name="connsiteX31" fmla="*/ 2392077 w 3451040"/>
                <a:gd name="connsiteY31" fmla="*/ 295981 h 382890"/>
                <a:gd name="connsiteX32" fmla="*/ 2387049 w 3451040"/>
                <a:gd name="connsiteY32" fmla="*/ 277616 h 382890"/>
                <a:gd name="connsiteX33" fmla="*/ 2395781 w 3451040"/>
                <a:gd name="connsiteY33" fmla="*/ 240304 h 382890"/>
                <a:gd name="connsiteX34" fmla="*/ 2408430 w 3451040"/>
                <a:gd name="connsiteY34" fmla="*/ 205903 h 382890"/>
                <a:gd name="connsiteX35" fmla="*/ 2409330 w 3451040"/>
                <a:gd name="connsiteY35" fmla="*/ 203416 h 382890"/>
                <a:gd name="connsiteX36" fmla="*/ 2412029 w 3451040"/>
                <a:gd name="connsiteY36" fmla="*/ 197383 h 382890"/>
                <a:gd name="connsiteX37" fmla="*/ 2413352 w 3451040"/>
                <a:gd name="connsiteY37" fmla="*/ 191984 h 382890"/>
                <a:gd name="connsiteX38" fmla="*/ 2414252 w 3451040"/>
                <a:gd name="connsiteY38" fmla="*/ 183887 h 382890"/>
                <a:gd name="connsiteX39" fmla="*/ 2408536 w 3451040"/>
                <a:gd name="connsiteY39" fmla="*/ 166951 h 382890"/>
                <a:gd name="connsiteX40" fmla="*/ 2394300 w 3451040"/>
                <a:gd name="connsiteY40" fmla="*/ 162347 h 382890"/>
                <a:gd name="connsiteX41" fmla="*/ 2391071 w 3451040"/>
                <a:gd name="connsiteY41" fmla="*/ 164940 h 382890"/>
                <a:gd name="connsiteX42" fmla="*/ 2387684 w 3451040"/>
                <a:gd name="connsiteY42" fmla="*/ 168750 h 382890"/>
                <a:gd name="connsiteX43" fmla="*/ 2385990 w 3451040"/>
                <a:gd name="connsiteY43" fmla="*/ 171079 h 382890"/>
                <a:gd name="connsiteX44" fmla="*/ 2368049 w 3451040"/>
                <a:gd name="connsiteY44" fmla="*/ 194948 h 382890"/>
                <a:gd name="connsiteX45" fmla="*/ 2342010 w 3451040"/>
                <a:gd name="connsiteY45" fmla="*/ 227232 h 382890"/>
                <a:gd name="connsiteX46" fmla="*/ 2319041 w 3451040"/>
                <a:gd name="connsiteY46" fmla="*/ 253694 h 382890"/>
                <a:gd name="connsiteX47" fmla="*/ 2349419 w 3451040"/>
                <a:gd name="connsiteY47" fmla="*/ 201140 h 382890"/>
                <a:gd name="connsiteX48" fmla="*/ 2354447 w 3451040"/>
                <a:gd name="connsiteY48" fmla="*/ 197012 h 382890"/>
                <a:gd name="connsiteX49" fmla="*/ 2360639 w 3451040"/>
                <a:gd name="connsiteY49" fmla="*/ 196007 h 382890"/>
                <a:gd name="connsiteX50" fmla="*/ 2365350 w 3451040"/>
                <a:gd name="connsiteY50" fmla="*/ 193678 h 382890"/>
                <a:gd name="connsiteX51" fmla="*/ 2364662 w 3451040"/>
                <a:gd name="connsiteY51" fmla="*/ 186851 h 382890"/>
                <a:gd name="connsiteX52" fmla="*/ 2356723 w 3451040"/>
                <a:gd name="connsiteY52" fmla="*/ 179124 h 382890"/>
                <a:gd name="connsiteX53" fmla="*/ 2343915 w 3451040"/>
                <a:gd name="connsiteY53" fmla="*/ 175207 h 382890"/>
                <a:gd name="connsiteX54" fmla="*/ 2330790 w 3451040"/>
                <a:gd name="connsiteY54" fmla="*/ 179917 h 382890"/>
                <a:gd name="connsiteX55" fmla="*/ 2303428 w 3451040"/>
                <a:gd name="connsiteY55" fmla="*/ 218394 h 382890"/>
                <a:gd name="connsiteX56" fmla="*/ 2293108 w 3451040"/>
                <a:gd name="connsiteY56" fmla="*/ 267825 h 382890"/>
                <a:gd name="connsiteX57" fmla="*/ 2297818 w 3451040"/>
                <a:gd name="connsiteY57" fmla="*/ 286349 h 382890"/>
                <a:gd name="connsiteX58" fmla="*/ 2311737 w 3451040"/>
                <a:gd name="connsiteY58" fmla="*/ 295663 h 382890"/>
                <a:gd name="connsiteX59" fmla="*/ 2320046 w 3451040"/>
                <a:gd name="connsiteY59" fmla="*/ 292964 h 382890"/>
                <a:gd name="connsiteX60" fmla="*/ 2326344 w 3451040"/>
                <a:gd name="connsiteY60" fmla="*/ 285767 h 382890"/>
                <a:gd name="connsiteX61" fmla="*/ 2351589 w 3451040"/>
                <a:gd name="connsiteY61" fmla="*/ 245756 h 382890"/>
                <a:gd name="connsiteX62" fmla="*/ 2358893 w 3451040"/>
                <a:gd name="connsiteY62" fmla="*/ 234641 h 382890"/>
                <a:gd name="connsiteX63" fmla="*/ 2354765 w 3451040"/>
                <a:gd name="connsiteY63" fmla="*/ 271318 h 382890"/>
                <a:gd name="connsiteX64" fmla="*/ 2358258 w 3451040"/>
                <a:gd name="connsiteY64" fmla="*/ 298098 h 382890"/>
                <a:gd name="connsiteX65" fmla="*/ 2386731 w 3451040"/>
                <a:gd name="connsiteY65" fmla="*/ 318527 h 382890"/>
                <a:gd name="connsiteX66" fmla="*/ 2427007 w 3451040"/>
                <a:gd name="connsiteY66" fmla="*/ 295981 h 382890"/>
                <a:gd name="connsiteX67" fmla="*/ 2454951 w 3451040"/>
                <a:gd name="connsiteY67" fmla="*/ 254647 h 382890"/>
                <a:gd name="connsiteX68" fmla="*/ 2456274 w 3451040"/>
                <a:gd name="connsiteY68" fmla="*/ 285555 h 382890"/>
                <a:gd name="connsiteX69" fmla="*/ 2462784 w 3451040"/>
                <a:gd name="connsiteY69" fmla="*/ 304608 h 382890"/>
                <a:gd name="connsiteX70" fmla="*/ 2469188 w 3451040"/>
                <a:gd name="connsiteY70" fmla="*/ 309530 h 382890"/>
                <a:gd name="connsiteX71" fmla="*/ 2476915 w 3451040"/>
                <a:gd name="connsiteY71" fmla="*/ 309741 h 382890"/>
                <a:gd name="connsiteX72" fmla="*/ 2480725 w 3451040"/>
                <a:gd name="connsiteY72" fmla="*/ 303814 h 382890"/>
                <a:gd name="connsiteX73" fmla="*/ 2481625 w 3451040"/>
                <a:gd name="connsiteY73" fmla="*/ 295610 h 382890"/>
                <a:gd name="connsiteX74" fmla="*/ 2481837 w 3451040"/>
                <a:gd name="connsiteY74" fmla="*/ 293123 h 382890"/>
                <a:gd name="connsiteX75" fmla="*/ 2492475 w 3451040"/>
                <a:gd name="connsiteY75" fmla="*/ 248931 h 382890"/>
                <a:gd name="connsiteX76" fmla="*/ 2513644 w 3451040"/>
                <a:gd name="connsiteY76" fmla="*/ 208550 h 382890"/>
                <a:gd name="connsiteX77" fmla="*/ 2523859 w 3451040"/>
                <a:gd name="connsiteY77" fmla="*/ 194736 h 382890"/>
                <a:gd name="connsiteX78" fmla="*/ 2536984 w 3451040"/>
                <a:gd name="connsiteY78" fmla="*/ 184310 h 382890"/>
                <a:gd name="connsiteX79" fmla="*/ 2539895 w 3451040"/>
                <a:gd name="connsiteY79" fmla="*/ 184734 h 382890"/>
                <a:gd name="connsiteX80" fmla="*/ 1849388 w 3451040"/>
                <a:gd name="connsiteY80" fmla="*/ 254012 h 382890"/>
                <a:gd name="connsiteX81" fmla="*/ 1849388 w 3451040"/>
                <a:gd name="connsiteY81" fmla="*/ 253853 h 382890"/>
                <a:gd name="connsiteX82" fmla="*/ 1849547 w 3451040"/>
                <a:gd name="connsiteY82" fmla="*/ 254223 h 382890"/>
                <a:gd name="connsiteX83" fmla="*/ 1849335 w 3451040"/>
                <a:gd name="connsiteY83" fmla="*/ 254012 h 382890"/>
                <a:gd name="connsiteX84" fmla="*/ 2119621 w 3451040"/>
                <a:gd name="connsiteY84" fmla="*/ 159594 h 382890"/>
                <a:gd name="connsiteX85" fmla="*/ 2097869 w 3451040"/>
                <a:gd name="connsiteY85" fmla="*/ 151867 h 382890"/>
                <a:gd name="connsiteX86" fmla="*/ 2076117 w 3451040"/>
                <a:gd name="connsiteY86" fmla="*/ 168115 h 382890"/>
                <a:gd name="connsiteX87" fmla="*/ 2034413 w 3451040"/>
                <a:gd name="connsiteY87" fmla="*/ 239405 h 382890"/>
                <a:gd name="connsiteX88" fmla="*/ 2030602 w 3451040"/>
                <a:gd name="connsiteY88" fmla="*/ 244538 h 382890"/>
                <a:gd name="connsiteX89" fmla="*/ 2028803 w 3451040"/>
                <a:gd name="connsiteY89" fmla="*/ 239616 h 382890"/>
                <a:gd name="connsiteX90" fmla="*/ 2031184 w 3451040"/>
                <a:gd name="connsiteY90" fmla="*/ 225485 h 382890"/>
                <a:gd name="connsiteX91" fmla="*/ 2037112 w 3451040"/>
                <a:gd name="connsiteY91" fmla="*/ 197224 h 382890"/>
                <a:gd name="connsiteX92" fmla="*/ 2044521 w 3451040"/>
                <a:gd name="connsiteY92" fmla="*/ 170550 h 382890"/>
                <a:gd name="connsiteX93" fmla="*/ 2032401 w 3451040"/>
                <a:gd name="connsiteY93" fmla="*/ 140065 h 382890"/>
                <a:gd name="connsiteX94" fmla="*/ 2023193 w 3451040"/>
                <a:gd name="connsiteY94" fmla="*/ 138160 h 382890"/>
                <a:gd name="connsiteX95" fmla="*/ 2013984 w 3451040"/>
                <a:gd name="connsiteY95" fmla="*/ 140065 h 382890"/>
                <a:gd name="connsiteX96" fmla="*/ 2006468 w 3451040"/>
                <a:gd name="connsiteY96" fmla="*/ 146363 h 382890"/>
                <a:gd name="connsiteX97" fmla="*/ 2002975 w 3451040"/>
                <a:gd name="connsiteY97" fmla="*/ 155784 h 382890"/>
                <a:gd name="connsiteX98" fmla="*/ 2002764 w 3451040"/>
                <a:gd name="connsiteY98" fmla="*/ 156207 h 382890"/>
                <a:gd name="connsiteX99" fmla="*/ 2002764 w 3451040"/>
                <a:gd name="connsiteY99" fmla="*/ 156631 h 382890"/>
                <a:gd name="connsiteX100" fmla="*/ 2002076 w 3451040"/>
                <a:gd name="connsiteY100" fmla="*/ 158854 h 382890"/>
                <a:gd name="connsiteX101" fmla="*/ 1994243 w 3451040"/>
                <a:gd name="connsiteY101" fmla="*/ 190926 h 382890"/>
                <a:gd name="connsiteX102" fmla="*/ 1987998 w 3451040"/>
                <a:gd name="connsiteY102" fmla="*/ 222733 h 382890"/>
                <a:gd name="connsiteX103" fmla="*/ 1956878 w 3451040"/>
                <a:gd name="connsiteY103" fmla="*/ 274547 h 382890"/>
                <a:gd name="connsiteX104" fmla="*/ 1922477 w 3451040"/>
                <a:gd name="connsiteY104" fmla="*/ 295875 h 382890"/>
                <a:gd name="connsiteX105" fmla="*/ 1917449 w 3451040"/>
                <a:gd name="connsiteY105" fmla="*/ 277510 h 382890"/>
                <a:gd name="connsiteX106" fmla="*/ 1926182 w 3451040"/>
                <a:gd name="connsiteY106" fmla="*/ 240199 h 382890"/>
                <a:gd name="connsiteX107" fmla="*/ 1938831 w 3451040"/>
                <a:gd name="connsiteY107" fmla="*/ 205798 h 382890"/>
                <a:gd name="connsiteX108" fmla="*/ 1939730 w 3451040"/>
                <a:gd name="connsiteY108" fmla="*/ 203310 h 382890"/>
                <a:gd name="connsiteX109" fmla="*/ 1942430 w 3451040"/>
                <a:gd name="connsiteY109" fmla="*/ 197277 h 382890"/>
                <a:gd name="connsiteX110" fmla="*/ 1943753 w 3451040"/>
                <a:gd name="connsiteY110" fmla="*/ 191878 h 382890"/>
                <a:gd name="connsiteX111" fmla="*/ 1944653 w 3451040"/>
                <a:gd name="connsiteY111" fmla="*/ 183781 h 382890"/>
                <a:gd name="connsiteX112" fmla="*/ 1938937 w 3451040"/>
                <a:gd name="connsiteY112" fmla="*/ 166845 h 382890"/>
                <a:gd name="connsiteX113" fmla="*/ 1924700 w 3451040"/>
                <a:gd name="connsiteY113" fmla="*/ 162241 h 382890"/>
                <a:gd name="connsiteX114" fmla="*/ 1921472 w 3451040"/>
                <a:gd name="connsiteY114" fmla="*/ 164834 h 382890"/>
                <a:gd name="connsiteX115" fmla="*/ 1918084 w 3451040"/>
                <a:gd name="connsiteY115" fmla="*/ 168645 h 382890"/>
                <a:gd name="connsiteX116" fmla="*/ 1916391 w 3451040"/>
                <a:gd name="connsiteY116" fmla="*/ 170973 h 382890"/>
                <a:gd name="connsiteX117" fmla="*/ 1898449 w 3451040"/>
                <a:gd name="connsiteY117" fmla="*/ 194842 h 382890"/>
                <a:gd name="connsiteX118" fmla="*/ 1872410 w 3451040"/>
                <a:gd name="connsiteY118" fmla="*/ 227126 h 382890"/>
                <a:gd name="connsiteX119" fmla="*/ 1849441 w 3451040"/>
                <a:gd name="connsiteY119" fmla="*/ 253588 h 382890"/>
                <a:gd name="connsiteX120" fmla="*/ 1879820 w 3451040"/>
                <a:gd name="connsiteY120" fmla="*/ 201034 h 382890"/>
                <a:gd name="connsiteX121" fmla="*/ 1884848 w 3451040"/>
                <a:gd name="connsiteY121" fmla="*/ 196906 h 382890"/>
                <a:gd name="connsiteX122" fmla="*/ 1891040 w 3451040"/>
                <a:gd name="connsiteY122" fmla="*/ 195901 h 382890"/>
                <a:gd name="connsiteX123" fmla="*/ 1895750 w 3451040"/>
                <a:gd name="connsiteY123" fmla="*/ 193572 h 382890"/>
                <a:gd name="connsiteX124" fmla="*/ 1895062 w 3451040"/>
                <a:gd name="connsiteY124" fmla="*/ 186745 h 382890"/>
                <a:gd name="connsiteX125" fmla="*/ 1887123 w 3451040"/>
                <a:gd name="connsiteY125" fmla="*/ 179018 h 382890"/>
                <a:gd name="connsiteX126" fmla="*/ 1874316 w 3451040"/>
                <a:gd name="connsiteY126" fmla="*/ 175101 h 382890"/>
                <a:gd name="connsiteX127" fmla="*/ 1861190 w 3451040"/>
                <a:gd name="connsiteY127" fmla="*/ 179812 h 382890"/>
                <a:gd name="connsiteX128" fmla="*/ 1833829 w 3451040"/>
                <a:gd name="connsiteY128" fmla="*/ 218288 h 382890"/>
                <a:gd name="connsiteX129" fmla="*/ 1823508 w 3451040"/>
                <a:gd name="connsiteY129" fmla="*/ 267719 h 382890"/>
                <a:gd name="connsiteX130" fmla="*/ 1828219 w 3451040"/>
                <a:gd name="connsiteY130" fmla="*/ 286243 h 382890"/>
                <a:gd name="connsiteX131" fmla="*/ 1842138 w 3451040"/>
                <a:gd name="connsiteY131" fmla="*/ 295558 h 382890"/>
                <a:gd name="connsiteX132" fmla="*/ 1850447 w 3451040"/>
                <a:gd name="connsiteY132" fmla="*/ 292858 h 382890"/>
                <a:gd name="connsiteX133" fmla="*/ 1856745 w 3451040"/>
                <a:gd name="connsiteY133" fmla="*/ 285661 h 382890"/>
                <a:gd name="connsiteX134" fmla="*/ 1881990 w 3451040"/>
                <a:gd name="connsiteY134" fmla="*/ 245650 h 382890"/>
                <a:gd name="connsiteX135" fmla="*/ 1889293 w 3451040"/>
                <a:gd name="connsiteY135" fmla="*/ 234536 h 382890"/>
                <a:gd name="connsiteX136" fmla="*/ 1885165 w 3451040"/>
                <a:gd name="connsiteY136" fmla="*/ 271212 h 382890"/>
                <a:gd name="connsiteX137" fmla="*/ 1888658 w 3451040"/>
                <a:gd name="connsiteY137" fmla="*/ 297992 h 382890"/>
                <a:gd name="connsiteX138" fmla="*/ 1917132 w 3451040"/>
                <a:gd name="connsiteY138" fmla="*/ 318421 h 382890"/>
                <a:gd name="connsiteX139" fmla="*/ 1957407 w 3451040"/>
                <a:gd name="connsiteY139" fmla="*/ 295875 h 382890"/>
                <a:gd name="connsiteX140" fmla="*/ 1983393 w 3451040"/>
                <a:gd name="connsiteY140" fmla="*/ 258193 h 382890"/>
                <a:gd name="connsiteX141" fmla="*/ 1982599 w 3451040"/>
                <a:gd name="connsiteY141" fmla="*/ 266820 h 382890"/>
                <a:gd name="connsiteX142" fmla="*/ 1981911 w 3451040"/>
                <a:gd name="connsiteY142" fmla="*/ 273118 h 382890"/>
                <a:gd name="connsiteX143" fmla="*/ 1981012 w 3451040"/>
                <a:gd name="connsiteY143" fmla="*/ 305613 h 382890"/>
                <a:gd name="connsiteX144" fmla="*/ 1991332 w 3451040"/>
                <a:gd name="connsiteY144" fmla="*/ 335463 h 382890"/>
                <a:gd name="connsiteX145" fmla="*/ 1998741 w 3451040"/>
                <a:gd name="connsiteY145" fmla="*/ 341972 h 382890"/>
                <a:gd name="connsiteX146" fmla="*/ 2006945 w 3451040"/>
                <a:gd name="connsiteY146" fmla="*/ 342184 h 382890"/>
                <a:gd name="connsiteX147" fmla="*/ 2013984 w 3451040"/>
                <a:gd name="connsiteY147" fmla="*/ 337897 h 382890"/>
                <a:gd name="connsiteX148" fmla="*/ 2020917 w 3451040"/>
                <a:gd name="connsiteY148" fmla="*/ 322867 h 382890"/>
                <a:gd name="connsiteX149" fmla="*/ 2021605 w 3451040"/>
                <a:gd name="connsiteY149" fmla="*/ 320644 h 382890"/>
                <a:gd name="connsiteX150" fmla="*/ 2028115 w 3451040"/>
                <a:gd name="connsiteY150" fmla="*/ 302702 h 382890"/>
                <a:gd name="connsiteX151" fmla="*/ 2060187 w 3451040"/>
                <a:gd name="connsiteY151" fmla="*/ 234853 h 382890"/>
                <a:gd name="connsiteX152" fmla="*/ 2098081 w 3451040"/>
                <a:gd name="connsiteY152" fmla="*/ 170179 h 382890"/>
                <a:gd name="connsiteX153" fmla="*/ 2100780 w 3451040"/>
                <a:gd name="connsiteY153" fmla="*/ 167268 h 382890"/>
                <a:gd name="connsiteX154" fmla="*/ 2102685 w 3451040"/>
                <a:gd name="connsiteY154" fmla="*/ 166845 h 382890"/>
                <a:gd name="connsiteX155" fmla="*/ 2104591 w 3451040"/>
                <a:gd name="connsiteY155" fmla="*/ 167533 h 382890"/>
                <a:gd name="connsiteX156" fmla="*/ 2105384 w 3451040"/>
                <a:gd name="connsiteY156" fmla="*/ 169121 h 382890"/>
                <a:gd name="connsiteX157" fmla="*/ 2105490 w 3451040"/>
                <a:gd name="connsiteY157" fmla="*/ 170920 h 382890"/>
                <a:gd name="connsiteX158" fmla="*/ 2100568 w 3451040"/>
                <a:gd name="connsiteY158" fmla="*/ 219823 h 382890"/>
                <a:gd name="connsiteX159" fmla="*/ 2097181 w 3451040"/>
                <a:gd name="connsiteY159" fmla="*/ 240463 h 382890"/>
                <a:gd name="connsiteX160" fmla="*/ 2096493 w 3451040"/>
                <a:gd name="connsiteY160" fmla="*/ 245385 h 382890"/>
                <a:gd name="connsiteX161" fmla="*/ 2096281 w 3451040"/>
                <a:gd name="connsiteY161" fmla="*/ 246497 h 382890"/>
                <a:gd name="connsiteX162" fmla="*/ 2096070 w 3451040"/>
                <a:gd name="connsiteY162" fmla="*/ 248719 h 382890"/>
                <a:gd name="connsiteX163" fmla="*/ 2095858 w 3451040"/>
                <a:gd name="connsiteY163" fmla="*/ 256340 h 382890"/>
                <a:gd name="connsiteX164" fmla="*/ 2095858 w 3451040"/>
                <a:gd name="connsiteY164" fmla="*/ 259040 h 382890"/>
                <a:gd name="connsiteX165" fmla="*/ 2100462 w 3451040"/>
                <a:gd name="connsiteY165" fmla="*/ 278410 h 382890"/>
                <a:gd name="connsiteX166" fmla="*/ 2109565 w 3451040"/>
                <a:gd name="connsiteY166" fmla="*/ 287513 h 382890"/>
                <a:gd name="connsiteX167" fmla="*/ 2113588 w 3451040"/>
                <a:gd name="connsiteY167" fmla="*/ 289101 h 382890"/>
                <a:gd name="connsiteX168" fmla="*/ 2114276 w 3451040"/>
                <a:gd name="connsiteY168" fmla="*/ 289101 h 382890"/>
                <a:gd name="connsiteX169" fmla="*/ 2114964 w 3451040"/>
                <a:gd name="connsiteY169" fmla="*/ 287778 h 382890"/>
                <a:gd name="connsiteX170" fmla="*/ 2115652 w 3451040"/>
                <a:gd name="connsiteY170" fmla="*/ 281480 h 382890"/>
                <a:gd name="connsiteX171" fmla="*/ 2115440 w 3451040"/>
                <a:gd name="connsiteY171" fmla="*/ 273647 h 382890"/>
                <a:gd name="connsiteX172" fmla="*/ 2115228 w 3451040"/>
                <a:gd name="connsiteY172" fmla="*/ 268513 h 382890"/>
                <a:gd name="connsiteX173" fmla="*/ 2115546 w 3451040"/>
                <a:gd name="connsiteY173" fmla="*/ 262691 h 382890"/>
                <a:gd name="connsiteX174" fmla="*/ 2116234 w 3451040"/>
                <a:gd name="connsiteY174" fmla="*/ 254964 h 382890"/>
                <a:gd name="connsiteX175" fmla="*/ 2117028 w 3451040"/>
                <a:gd name="connsiteY175" fmla="*/ 245650 h 382890"/>
                <a:gd name="connsiteX176" fmla="*/ 2123749 w 3451040"/>
                <a:gd name="connsiteY176" fmla="*/ 181505 h 382890"/>
                <a:gd name="connsiteX177" fmla="*/ 2123643 w 3451040"/>
                <a:gd name="connsiteY177" fmla="*/ 170074 h 382890"/>
                <a:gd name="connsiteX178" fmla="*/ 2119727 w 3451040"/>
                <a:gd name="connsiteY178" fmla="*/ 159753 h 382890"/>
                <a:gd name="connsiteX179" fmla="*/ 2616371 w 3451040"/>
                <a:gd name="connsiteY179" fmla="*/ 196165 h 382890"/>
                <a:gd name="connsiteX180" fmla="*/ 2615048 w 3451040"/>
                <a:gd name="connsiteY180" fmla="*/ 198864 h 382890"/>
                <a:gd name="connsiteX181" fmla="*/ 2586998 w 3451040"/>
                <a:gd name="connsiteY181" fmla="*/ 248878 h 382890"/>
                <a:gd name="connsiteX182" fmla="*/ 2578053 w 3451040"/>
                <a:gd name="connsiteY182" fmla="*/ 263432 h 382890"/>
                <a:gd name="connsiteX183" fmla="*/ 2567045 w 3451040"/>
                <a:gd name="connsiteY183" fmla="*/ 280686 h 382890"/>
                <a:gd name="connsiteX184" fmla="*/ 2566145 w 3451040"/>
                <a:gd name="connsiteY184" fmla="*/ 282274 h 382890"/>
                <a:gd name="connsiteX185" fmla="*/ 2564346 w 3451040"/>
                <a:gd name="connsiteY185" fmla="*/ 284496 h 382890"/>
                <a:gd name="connsiteX186" fmla="*/ 2563235 w 3451040"/>
                <a:gd name="connsiteY186" fmla="*/ 285184 h 382890"/>
                <a:gd name="connsiteX187" fmla="*/ 2561911 w 3451040"/>
                <a:gd name="connsiteY187" fmla="*/ 285396 h 382890"/>
                <a:gd name="connsiteX188" fmla="*/ 2560006 w 3451040"/>
                <a:gd name="connsiteY188" fmla="*/ 284391 h 382890"/>
                <a:gd name="connsiteX189" fmla="*/ 2559900 w 3451040"/>
                <a:gd name="connsiteY189" fmla="*/ 282274 h 382890"/>
                <a:gd name="connsiteX190" fmla="*/ 2570221 w 3451040"/>
                <a:gd name="connsiteY190" fmla="*/ 239881 h 382890"/>
                <a:gd name="connsiteX191" fmla="*/ 2602081 w 3451040"/>
                <a:gd name="connsiteY191" fmla="*/ 188756 h 382890"/>
                <a:gd name="connsiteX192" fmla="*/ 2611026 w 3451040"/>
                <a:gd name="connsiteY192" fmla="*/ 180658 h 382890"/>
                <a:gd name="connsiteX193" fmla="*/ 2613725 w 3451040"/>
                <a:gd name="connsiteY193" fmla="*/ 179759 h 382890"/>
                <a:gd name="connsiteX194" fmla="*/ 2616847 w 3451040"/>
                <a:gd name="connsiteY194" fmla="*/ 179759 h 382890"/>
                <a:gd name="connsiteX195" fmla="*/ 2618858 w 3451040"/>
                <a:gd name="connsiteY195" fmla="*/ 181346 h 382890"/>
                <a:gd name="connsiteX196" fmla="*/ 2619282 w 3451040"/>
                <a:gd name="connsiteY196" fmla="*/ 183834 h 382890"/>
                <a:gd name="connsiteX197" fmla="*/ 2619493 w 3451040"/>
                <a:gd name="connsiteY197" fmla="*/ 185845 h 382890"/>
                <a:gd name="connsiteX198" fmla="*/ 2616371 w 3451040"/>
                <a:gd name="connsiteY198" fmla="*/ 196165 h 382890"/>
                <a:gd name="connsiteX199" fmla="*/ 2739262 w 3451040"/>
                <a:gd name="connsiteY199" fmla="*/ 21938 h 382890"/>
                <a:gd name="connsiteX200" fmla="*/ 2722432 w 3451040"/>
                <a:gd name="connsiteY200" fmla="*/ 11617 h 382890"/>
                <a:gd name="connsiteX201" fmla="*/ 2711900 w 3451040"/>
                <a:gd name="connsiteY201" fmla="*/ 15005 h 382890"/>
                <a:gd name="connsiteX202" fmla="*/ 2705390 w 3451040"/>
                <a:gd name="connsiteY202" fmla="*/ 21938 h 382890"/>
                <a:gd name="connsiteX203" fmla="*/ 2664109 w 3451040"/>
                <a:gd name="connsiteY203" fmla="*/ 101325 h 382890"/>
                <a:gd name="connsiteX204" fmla="*/ 2637647 w 3451040"/>
                <a:gd name="connsiteY204" fmla="*/ 153349 h 382890"/>
                <a:gd name="connsiteX205" fmla="*/ 2630819 w 3451040"/>
                <a:gd name="connsiteY205" fmla="*/ 163352 h 382890"/>
                <a:gd name="connsiteX206" fmla="*/ 2619970 w 3451040"/>
                <a:gd name="connsiteY206" fmla="*/ 163670 h 382890"/>
                <a:gd name="connsiteX207" fmla="*/ 2602028 w 3451040"/>
                <a:gd name="connsiteY207" fmla="*/ 160071 h 382890"/>
                <a:gd name="connsiteX208" fmla="*/ 2583187 w 3451040"/>
                <a:gd name="connsiteY208" fmla="*/ 166792 h 382890"/>
                <a:gd name="connsiteX209" fmla="*/ 2562123 w 3451040"/>
                <a:gd name="connsiteY209" fmla="*/ 196377 h 382890"/>
                <a:gd name="connsiteX210" fmla="*/ 2537249 w 3451040"/>
                <a:gd name="connsiteY210" fmla="*/ 265867 h 382890"/>
                <a:gd name="connsiteX211" fmla="*/ 2542859 w 3451040"/>
                <a:gd name="connsiteY211" fmla="*/ 299739 h 382890"/>
                <a:gd name="connsiteX212" fmla="*/ 2565034 w 3451040"/>
                <a:gd name="connsiteY212" fmla="*/ 316357 h 382890"/>
                <a:gd name="connsiteX213" fmla="*/ 2576254 w 3451040"/>
                <a:gd name="connsiteY213" fmla="*/ 313234 h 382890"/>
                <a:gd name="connsiteX214" fmla="*/ 2590385 w 3451040"/>
                <a:gd name="connsiteY214" fmla="*/ 297304 h 382890"/>
                <a:gd name="connsiteX215" fmla="*/ 2636270 w 3451040"/>
                <a:gd name="connsiteY215" fmla="*/ 214583 h 382890"/>
                <a:gd name="connsiteX216" fmla="*/ 2672259 w 3451040"/>
                <a:gd name="connsiteY216" fmla="*/ 133608 h 382890"/>
                <a:gd name="connsiteX217" fmla="*/ 2701844 w 3451040"/>
                <a:gd name="connsiteY217" fmla="*/ 67029 h 382890"/>
                <a:gd name="connsiteX218" fmla="*/ 2690201 w 3451040"/>
                <a:gd name="connsiteY218" fmla="*/ 102436 h 382890"/>
                <a:gd name="connsiteX219" fmla="*/ 2648178 w 3451040"/>
                <a:gd name="connsiteY219" fmla="*/ 235859 h 382890"/>
                <a:gd name="connsiteX220" fmla="*/ 2629655 w 3451040"/>
                <a:gd name="connsiteY220" fmla="*/ 332975 h 382890"/>
                <a:gd name="connsiteX221" fmla="*/ 2633466 w 3451040"/>
                <a:gd name="connsiteY221" fmla="*/ 353616 h 382890"/>
                <a:gd name="connsiteX222" fmla="*/ 2648020 w 3451040"/>
                <a:gd name="connsiteY222" fmla="*/ 366847 h 382890"/>
                <a:gd name="connsiteX223" fmla="*/ 2663844 w 3451040"/>
                <a:gd name="connsiteY223" fmla="*/ 366424 h 382890"/>
                <a:gd name="connsiteX224" fmla="*/ 2668660 w 3451040"/>
                <a:gd name="connsiteY224" fmla="*/ 349594 h 382890"/>
                <a:gd name="connsiteX225" fmla="*/ 2691206 w 3451040"/>
                <a:gd name="connsiteY225" fmla="*/ 194842 h 382890"/>
                <a:gd name="connsiteX226" fmla="*/ 2740214 w 3451040"/>
                <a:gd name="connsiteY226" fmla="*/ 42367 h 382890"/>
                <a:gd name="connsiteX227" fmla="*/ 2739315 w 3451040"/>
                <a:gd name="connsiteY227" fmla="*/ 21938 h 382890"/>
                <a:gd name="connsiteX228" fmla="*/ 2212239 w 3451040"/>
                <a:gd name="connsiteY228" fmla="*/ 196165 h 382890"/>
                <a:gd name="connsiteX229" fmla="*/ 2210916 w 3451040"/>
                <a:gd name="connsiteY229" fmla="*/ 198864 h 382890"/>
                <a:gd name="connsiteX230" fmla="*/ 2182866 w 3451040"/>
                <a:gd name="connsiteY230" fmla="*/ 248878 h 382890"/>
                <a:gd name="connsiteX231" fmla="*/ 2173922 w 3451040"/>
                <a:gd name="connsiteY231" fmla="*/ 263432 h 382890"/>
                <a:gd name="connsiteX232" fmla="*/ 2162913 w 3451040"/>
                <a:gd name="connsiteY232" fmla="*/ 280686 h 382890"/>
                <a:gd name="connsiteX233" fmla="*/ 2162014 w 3451040"/>
                <a:gd name="connsiteY233" fmla="*/ 282274 h 382890"/>
                <a:gd name="connsiteX234" fmla="*/ 2160214 w 3451040"/>
                <a:gd name="connsiteY234" fmla="*/ 284496 h 382890"/>
                <a:gd name="connsiteX235" fmla="*/ 2159103 w 3451040"/>
                <a:gd name="connsiteY235" fmla="*/ 285184 h 382890"/>
                <a:gd name="connsiteX236" fmla="*/ 2157780 w 3451040"/>
                <a:gd name="connsiteY236" fmla="*/ 285396 h 382890"/>
                <a:gd name="connsiteX237" fmla="*/ 2155874 w 3451040"/>
                <a:gd name="connsiteY237" fmla="*/ 284391 h 382890"/>
                <a:gd name="connsiteX238" fmla="*/ 2155769 w 3451040"/>
                <a:gd name="connsiteY238" fmla="*/ 282274 h 382890"/>
                <a:gd name="connsiteX239" fmla="*/ 2166089 w 3451040"/>
                <a:gd name="connsiteY239" fmla="*/ 239881 h 382890"/>
                <a:gd name="connsiteX240" fmla="*/ 2197949 w 3451040"/>
                <a:gd name="connsiteY240" fmla="*/ 188756 h 382890"/>
                <a:gd name="connsiteX241" fmla="*/ 2206894 w 3451040"/>
                <a:gd name="connsiteY241" fmla="*/ 180658 h 382890"/>
                <a:gd name="connsiteX242" fmla="*/ 2209593 w 3451040"/>
                <a:gd name="connsiteY242" fmla="*/ 179759 h 382890"/>
                <a:gd name="connsiteX243" fmla="*/ 2212715 w 3451040"/>
                <a:gd name="connsiteY243" fmla="*/ 179759 h 382890"/>
                <a:gd name="connsiteX244" fmla="*/ 2214727 w 3451040"/>
                <a:gd name="connsiteY244" fmla="*/ 181346 h 382890"/>
                <a:gd name="connsiteX245" fmla="*/ 2215150 w 3451040"/>
                <a:gd name="connsiteY245" fmla="*/ 183834 h 382890"/>
                <a:gd name="connsiteX246" fmla="*/ 2215362 w 3451040"/>
                <a:gd name="connsiteY246" fmla="*/ 185845 h 382890"/>
                <a:gd name="connsiteX247" fmla="*/ 2212239 w 3451040"/>
                <a:gd name="connsiteY247" fmla="*/ 196165 h 382890"/>
                <a:gd name="connsiteX248" fmla="*/ 2335130 w 3451040"/>
                <a:gd name="connsiteY248" fmla="*/ 21938 h 382890"/>
                <a:gd name="connsiteX249" fmla="*/ 2318300 w 3451040"/>
                <a:gd name="connsiteY249" fmla="*/ 11617 h 382890"/>
                <a:gd name="connsiteX250" fmla="*/ 2307768 w 3451040"/>
                <a:gd name="connsiteY250" fmla="*/ 15005 h 382890"/>
                <a:gd name="connsiteX251" fmla="*/ 2301258 w 3451040"/>
                <a:gd name="connsiteY251" fmla="*/ 21938 h 382890"/>
                <a:gd name="connsiteX252" fmla="*/ 2259977 w 3451040"/>
                <a:gd name="connsiteY252" fmla="*/ 101325 h 382890"/>
                <a:gd name="connsiteX253" fmla="*/ 2233515 w 3451040"/>
                <a:gd name="connsiteY253" fmla="*/ 153349 h 382890"/>
                <a:gd name="connsiteX254" fmla="*/ 2226687 w 3451040"/>
                <a:gd name="connsiteY254" fmla="*/ 163352 h 382890"/>
                <a:gd name="connsiteX255" fmla="*/ 2215785 w 3451040"/>
                <a:gd name="connsiteY255" fmla="*/ 163670 h 382890"/>
                <a:gd name="connsiteX256" fmla="*/ 2197844 w 3451040"/>
                <a:gd name="connsiteY256" fmla="*/ 160071 h 382890"/>
                <a:gd name="connsiteX257" fmla="*/ 2179003 w 3451040"/>
                <a:gd name="connsiteY257" fmla="*/ 166792 h 382890"/>
                <a:gd name="connsiteX258" fmla="*/ 2157938 w 3451040"/>
                <a:gd name="connsiteY258" fmla="*/ 196377 h 382890"/>
                <a:gd name="connsiteX259" fmla="*/ 2133064 w 3451040"/>
                <a:gd name="connsiteY259" fmla="*/ 265867 h 382890"/>
                <a:gd name="connsiteX260" fmla="*/ 2138674 w 3451040"/>
                <a:gd name="connsiteY260" fmla="*/ 299739 h 382890"/>
                <a:gd name="connsiteX261" fmla="*/ 2160849 w 3451040"/>
                <a:gd name="connsiteY261" fmla="*/ 316357 h 382890"/>
                <a:gd name="connsiteX262" fmla="*/ 2172069 w 3451040"/>
                <a:gd name="connsiteY262" fmla="*/ 313234 h 382890"/>
                <a:gd name="connsiteX263" fmla="*/ 2186200 w 3451040"/>
                <a:gd name="connsiteY263" fmla="*/ 297304 h 382890"/>
                <a:gd name="connsiteX264" fmla="*/ 2232086 w 3451040"/>
                <a:gd name="connsiteY264" fmla="*/ 214583 h 382890"/>
                <a:gd name="connsiteX265" fmla="*/ 2268074 w 3451040"/>
                <a:gd name="connsiteY265" fmla="*/ 133608 h 382890"/>
                <a:gd name="connsiteX266" fmla="*/ 2297659 w 3451040"/>
                <a:gd name="connsiteY266" fmla="*/ 67029 h 382890"/>
                <a:gd name="connsiteX267" fmla="*/ 2286016 w 3451040"/>
                <a:gd name="connsiteY267" fmla="*/ 102436 h 382890"/>
                <a:gd name="connsiteX268" fmla="*/ 2243994 w 3451040"/>
                <a:gd name="connsiteY268" fmla="*/ 235859 h 382890"/>
                <a:gd name="connsiteX269" fmla="*/ 2225470 w 3451040"/>
                <a:gd name="connsiteY269" fmla="*/ 332975 h 382890"/>
                <a:gd name="connsiteX270" fmla="*/ 2229281 w 3451040"/>
                <a:gd name="connsiteY270" fmla="*/ 353616 h 382890"/>
                <a:gd name="connsiteX271" fmla="*/ 2243835 w 3451040"/>
                <a:gd name="connsiteY271" fmla="*/ 366847 h 382890"/>
                <a:gd name="connsiteX272" fmla="*/ 2259659 w 3451040"/>
                <a:gd name="connsiteY272" fmla="*/ 366424 h 382890"/>
                <a:gd name="connsiteX273" fmla="*/ 2264476 w 3451040"/>
                <a:gd name="connsiteY273" fmla="*/ 349594 h 382890"/>
                <a:gd name="connsiteX274" fmla="*/ 2287021 w 3451040"/>
                <a:gd name="connsiteY274" fmla="*/ 194842 h 382890"/>
                <a:gd name="connsiteX275" fmla="*/ 2336030 w 3451040"/>
                <a:gd name="connsiteY275" fmla="*/ 42367 h 382890"/>
                <a:gd name="connsiteX276" fmla="*/ 2335130 w 3451040"/>
                <a:gd name="connsiteY276" fmla="*/ 21938 h 382890"/>
                <a:gd name="connsiteX277" fmla="*/ 1098918 w 3451040"/>
                <a:gd name="connsiteY277" fmla="*/ 239669 h 382890"/>
                <a:gd name="connsiteX278" fmla="*/ 1108762 w 3451040"/>
                <a:gd name="connsiteY278" fmla="*/ 208814 h 382890"/>
                <a:gd name="connsiteX279" fmla="*/ 1121570 w 3451040"/>
                <a:gd name="connsiteY279" fmla="*/ 197065 h 382890"/>
                <a:gd name="connsiteX280" fmla="*/ 1123158 w 3451040"/>
                <a:gd name="connsiteY280" fmla="*/ 201087 h 382890"/>
                <a:gd name="connsiteX281" fmla="*/ 1122575 w 3451040"/>
                <a:gd name="connsiteY281" fmla="*/ 209926 h 382890"/>
                <a:gd name="connsiteX282" fmla="*/ 1120247 w 3451040"/>
                <a:gd name="connsiteY282" fmla="*/ 219240 h 382890"/>
                <a:gd name="connsiteX283" fmla="*/ 1112149 w 3451040"/>
                <a:gd name="connsiteY283" fmla="*/ 235065 h 382890"/>
                <a:gd name="connsiteX284" fmla="*/ 1104528 w 3451040"/>
                <a:gd name="connsiteY284" fmla="*/ 244168 h 382890"/>
                <a:gd name="connsiteX285" fmla="*/ 1102305 w 3451040"/>
                <a:gd name="connsiteY285" fmla="*/ 245385 h 382890"/>
                <a:gd name="connsiteX286" fmla="*/ 1099712 w 3451040"/>
                <a:gd name="connsiteY286" fmla="*/ 245491 h 382890"/>
                <a:gd name="connsiteX287" fmla="*/ 1098230 w 3451040"/>
                <a:gd name="connsiteY287" fmla="*/ 242792 h 382890"/>
                <a:gd name="connsiteX288" fmla="*/ 1098918 w 3451040"/>
                <a:gd name="connsiteY288" fmla="*/ 239669 h 382890"/>
                <a:gd name="connsiteX289" fmla="*/ 1443933 w 3451040"/>
                <a:gd name="connsiteY289" fmla="*/ 154990 h 382890"/>
                <a:gd name="connsiteX290" fmla="*/ 1422975 w 3451040"/>
                <a:gd name="connsiteY290" fmla="*/ 155996 h 382890"/>
                <a:gd name="connsiteX291" fmla="*/ 1404822 w 3451040"/>
                <a:gd name="connsiteY291" fmla="*/ 172455 h 382890"/>
                <a:gd name="connsiteX292" fmla="*/ 1387992 w 3451040"/>
                <a:gd name="connsiteY292" fmla="*/ 202622 h 382890"/>
                <a:gd name="connsiteX293" fmla="*/ 1380794 w 3451040"/>
                <a:gd name="connsiteY293" fmla="*/ 219452 h 382890"/>
                <a:gd name="connsiteX294" fmla="*/ 1370051 w 3451040"/>
                <a:gd name="connsiteY294" fmla="*/ 245703 h 382890"/>
                <a:gd name="connsiteX295" fmla="*/ 1359942 w 3451040"/>
                <a:gd name="connsiteY295" fmla="*/ 271054 h 382890"/>
                <a:gd name="connsiteX296" fmla="*/ 1354120 w 3451040"/>
                <a:gd name="connsiteY296" fmla="*/ 284496 h 382890"/>
                <a:gd name="connsiteX297" fmla="*/ 1359625 w 3451040"/>
                <a:gd name="connsiteY297" fmla="*/ 246020 h 382890"/>
                <a:gd name="connsiteX298" fmla="*/ 1372961 w 3451040"/>
                <a:gd name="connsiteY298" fmla="*/ 165945 h 382890"/>
                <a:gd name="connsiteX299" fmla="*/ 1387516 w 3451040"/>
                <a:gd name="connsiteY299" fmla="*/ 83330 h 382890"/>
                <a:gd name="connsiteX300" fmla="*/ 1396725 w 3451040"/>
                <a:gd name="connsiteY300" fmla="*/ 37339 h 382890"/>
                <a:gd name="connsiteX301" fmla="*/ 1392914 w 3451040"/>
                <a:gd name="connsiteY301" fmla="*/ 23420 h 382890"/>
                <a:gd name="connsiteX302" fmla="*/ 1386299 w 3451040"/>
                <a:gd name="connsiteY302" fmla="*/ 17122 h 382890"/>
                <a:gd name="connsiteX303" fmla="*/ 1377883 w 3451040"/>
                <a:gd name="connsiteY303" fmla="*/ 14211 h 382890"/>
                <a:gd name="connsiteX304" fmla="*/ 1370950 w 3451040"/>
                <a:gd name="connsiteY304" fmla="*/ 15534 h 382890"/>
                <a:gd name="connsiteX305" fmla="*/ 1366028 w 3451040"/>
                <a:gd name="connsiteY305" fmla="*/ 19239 h 382890"/>
                <a:gd name="connsiteX306" fmla="*/ 1362906 w 3451040"/>
                <a:gd name="connsiteY306" fmla="*/ 23049 h 382890"/>
                <a:gd name="connsiteX307" fmla="*/ 1361794 w 3451040"/>
                <a:gd name="connsiteY307" fmla="*/ 25166 h 382890"/>
                <a:gd name="connsiteX308" fmla="*/ 1354755 w 3451040"/>
                <a:gd name="connsiteY308" fmla="*/ 49247 h 382890"/>
                <a:gd name="connsiteX309" fmla="*/ 1345917 w 3451040"/>
                <a:gd name="connsiteY309" fmla="*/ 91057 h 382890"/>
                <a:gd name="connsiteX310" fmla="*/ 1345705 w 3451040"/>
                <a:gd name="connsiteY310" fmla="*/ 91481 h 382890"/>
                <a:gd name="connsiteX311" fmla="*/ 1341418 w 3451040"/>
                <a:gd name="connsiteY311" fmla="*/ 106299 h 382890"/>
                <a:gd name="connsiteX312" fmla="*/ 1325964 w 3451040"/>
                <a:gd name="connsiteY312" fmla="*/ 157742 h 382890"/>
                <a:gd name="connsiteX313" fmla="*/ 1303207 w 3451040"/>
                <a:gd name="connsiteY313" fmla="*/ 219505 h 382890"/>
                <a:gd name="connsiteX314" fmla="*/ 1274257 w 3451040"/>
                <a:gd name="connsiteY314" fmla="*/ 271212 h 382890"/>
                <a:gd name="connsiteX315" fmla="*/ 1240491 w 3451040"/>
                <a:gd name="connsiteY315" fmla="*/ 292382 h 382890"/>
                <a:gd name="connsiteX316" fmla="*/ 1227684 w 3451040"/>
                <a:gd name="connsiteY316" fmla="*/ 283279 h 382890"/>
                <a:gd name="connsiteX317" fmla="*/ 1222285 w 3451040"/>
                <a:gd name="connsiteY317" fmla="*/ 257822 h 382890"/>
                <a:gd name="connsiteX318" fmla="*/ 1229906 w 3451040"/>
                <a:gd name="connsiteY318" fmla="*/ 219240 h 382890"/>
                <a:gd name="connsiteX319" fmla="*/ 1231494 w 3451040"/>
                <a:gd name="connsiteY319" fmla="*/ 214742 h 382890"/>
                <a:gd name="connsiteX320" fmla="*/ 1236628 w 3451040"/>
                <a:gd name="connsiteY320" fmla="*/ 200611 h 382890"/>
                <a:gd name="connsiteX321" fmla="*/ 1245149 w 3451040"/>
                <a:gd name="connsiteY321" fmla="*/ 189179 h 382890"/>
                <a:gd name="connsiteX322" fmla="*/ 1246472 w 3451040"/>
                <a:gd name="connsiteY322" fmla="*/ 188491 h 382890"/>
                <a:gd name="connsiteX323" fmla="*/ 1247372 w 3451040"/>
                <a:gd name="connsiteY323" fmla="*/ 188703 h 382890"/>
                <a:gd name="connsiteX324" fmla="*/ 1248695 w 3451040"/>
                <a:gd name="connsiteY324" fmla="*/ 190397 h 382890"/>
                <a:gd name="connsiteX325" fmla="*/ 1249118 w 3451040"/>
                <a:gd name="connsiteY325" fmla="*/ 192725 h 382890"/>
                <a:gd name="connsiteX326" fmla="*/ 1256951 w 3451040"/>
                <a:gd name="connsiteY326" fmla="*/ 206856 h 382890"/>
                <a:gd name="connsiteX327" fmla="*/ 1263143 w 3451040"/>
                <a:gd name="connsiteY327" fmla="*/ 208973 h 382890"/>
                <a:gd name="connsiteX328" fmla="*/ 1269282 w 3451040"/>
                <a:gd name="connsiteY328" fmla="*/ 207491 h 382890"/>
                <a:gd name="connsiteX329" fmla="*/ 1272670 w 3451040"/>
                <a:gd name="connsiteY329" fmla="*/ 203786 h 382890"/>
                <a:gd name="connsiteX330" fmla="*/ 1274892 w 3451040"/>
                <a:gd name="connsiteY330" fmla="*/ 198970 h 382890"/>
                <a:gd name="connsiteX331" fmla="*/ 1276480 w 3451040"/>
                <a:gd name="connsiteY331" fmla="*/ 195583 h 382890"/>
                <a:gd name="connsiteX332" fmla="*/ 1284313 w 3451040"/>
                <a:gd name="connsiteY332" fmla="*/ 176954 h 382890"/>
                <a:gd name="connsiteX333" fmla="*/ 1277591 w 3451040"/>
                <a:gd name="connsiteY333" fmla="*/ 154302 h 382890"/>
                <a:gd name="connsiteX334" fmla="*/ 1268647 w 3451040"/>
                <a:gd name="connsiteY334" fmla="*/ 151815 h 382890"/>
                <a:gd name="connsiteX335" fmla="*/ 1265048 w 3451040"/>
                <a:gd name="connsiteY335" fmla="*/ 152926 h 382890"/>
                <a:gd name="connsiteX336" fmla="*/ 1263037 w 3451040"/>
                <a:gd name="connsiteY336" fmla="*/ 153826 h 382890"/>
                <a:gd name="connsiteX337" fmla="*/ 1254516 w 3451040"/>
                <a:gd name="connsiteY337" fmla="*/ 154249 h 382890"/>
                <a:gd name="connsiteX338" fmla="*/ 1245784 w 3451040"/>
                <a:gd name="connsiteY338" fmla="*/ 151762 h 382890"/>
                <a:gd name="connsiteX339" fmla="*/ 1238163 w 3451040"/>
                <a:gd name="connsiteY339" fmla="*/ 149750 h 382890"/>
                <a:gd name="connsiteX340" fmla="*/ 1221333 w 3451040"/>
                <a:gd name="connsiteY340" fmla="*/ 153561 h 382890"/>
                <a:gd name="connsiteX341" fmla="*/ 1210113 w 3451040"/>
                <a:gd name="connsiteY341" fmla="*/ 168380 h 382890"/>
                <a:gd name="connsiteX342" fmla="*/ 1195135 w 3451040"/>
                <a:gd name="connsiteY342" fmla="*/ 222204 h 382890"/>
                <a:gd name="connsiteX343" fmla="*/ 1165391 w 3451040"/>
                <a:gd name="connsiteY343" fmla="*/ 273118 h 382890"/>
                <a:gd name="connsiteX344" fmla="*/ 1115060 w 3451040"/>
                <a:gd name="connsiteY344" fmla="*/ 295558 h 382890"/>
                <a:gd name="connsiteX345" fmla="*/ 1097436 w 3451040"/>
                <a:gd name="connsiteY345" fmla="*/ 286719 h 382890"/>
                <a:gd name="connsiteX346" fmla="*/ 1093732 w 3451040"/>
                <a:gd name="connsiteY346" fmla="*/ 260839 h 382890"/>
                <a:gd name="connsiteX347" fmla="*/ 1104052 w 3451040"/>
                <a:gd name="connsiteY347" fmla="*/ 260257 h 382890"/>
                <a:gd name="connsiteX348" fmla="*/ 1114372 w 3451040"/>
                <a:gd name="connsiteY348" fmla="*/ 258352 h 382890"/>
                <a:gd name="connsiteX349" fmla="*/ 1137712 w 3451040"/>
                <a:gd name="connsiteY349" fmla="*/ 244909 h 382890"/>
                <a:gd name="connsiteX350" fmla="*/ 1147820 w 3451040"/>
                <a:gd name="connsiteY350" fmla="*/ 223739 h 382890"/>
                <a:gd name="connsiteX351" fmla="*/ 1149144 w 3451040"/>
                <a:gd name="connsiteY351" fmla="*/ 198970 h 382890"/>
                <a:gd name="connsiteX352" fmla="*/ 1145545 w 3451040"/>
                <a:gd name="connsiteY352" fmla="*/ 183516 h 382890"/>
                <a:gd name="connsiteX353" fmla="*/ 1136600 w 3451040"/>
                <a:gd name="connsiteY353" fmla="*/ 172085 h 382890"/>
                <a:gd name="connsiteX354" fmla="*/ 1121570 w 3451040"/>
                <a:gd name="connsiteY354" fmla="*/ 170074 h 382890"/>
                <a:gd name="connsiteX355" fmla="*/ 1096007 w 3451040"/>
                <a:gd name="connsiteY355" fmla="*/ 181982 h 382890"/>
                <a:gd name="connsiteX356" fmla="*/ 1067640 w 3451040"/>
                <a:gd name="connsiteY356" fmla="*/ 218288 h 382890"/>
                <a:gd name="connsiteX357" fmla="*/ 1057214 w 3451040"/>
                <a:gd name="connsiteY357" fmla="*/ 265391 h 382890"/>
                <a:gd name="connsiteX358" fmla="*/ 1062347 w 3451040"/>
                <a:gd name="connsiteY358" fmla="*/ 289948 h 382890"/>
                <a:gd name="connsiteX359" fmla="*/ 1078172 w 3451040"/>
                <a:gd name="connsiteY359" fmla="*/ 311276 h 382890"/>
                <a:gd name="connsiteX360" fmla="*/ 1105640 w 3451040"/>
                <a:gd name="connsiteY360" fmla="*/ 320379 h 382890"/>
                <a:gd name="connsiteX361" fmla="*/ 1155071 w 3451040"/>
                <a:gd name="connsiteY361" fmla="*/ 306248 h 382890"/>
                <a:gd name="connsiteX362" fmla="*/ 1188572 w 3451040"/>
                <a:gd name="connsiteY362" fmla="*/ 270048 h 382890"/>
                <a:gd name="connsiteX363" fmla="*/ 1194553 w 3451040"/>
                <a:gd name="connsiteY363" fmla="*/ 258722 h 382890"/>
                <a:gd name="connsiteX364" fmla="*/ 1194870 w 3451040"/>
                <a:gd name="connsiteY364" fmla="*/ 262533 h 382890"/>
                <a:gd name="connsiteX365" fmla="*/ 1197570 w 3451040"/>
                <a:gd name="connsiteY365" fmla="*/ 277087 h 382890"/>
                <a:gd name="connsiteX366" fmla="*/ 1204397 w 3451040"/>
                <a:gd name="connsiteY366" fmla="*/ 293335 h 382890"/>
                <a:gd name="connsiteX367" fmla="*/ 1216411 w 3451040"/>
                <a:gd name="connsiteY367" fmla="*/ 306566 h 382890"/>
                <a:gd name="connsiteX368" fmla="*/ 1235252 w 3451040"/>
                <a:gd name="connsiteY368" fmla="*/ 311858 h 382890"/>
                <a:gd name="connsiteX369" fmla="*/ 1264202 w 3451040"/>
                <a:gd name="connsiteY369" fmla="*/ 303443 h 382890"/>
                <a:gd name="connsiteX370" fmla="*/ 1286747 w 3451040"/>
                <a:gd name="connsiteY370" fmla="*/ 281109 h 382890"/>
                <a:gd name="connsiteX371" fmla="*/ 1303895 w 3451040"/>
                <a:gd name="connsiteY371" fmla="*/ 250731 h 382890"/>
                <a:gd name="connsiteX372" fmla="*/ 1316809 w 3451040"/>
                <a:gd name="connsiteY372" fmla="*/ 217864 h 382890"/>
                <a:gd name="connsiteX373" fmla="*/ 1326123 w 3451040"/>
                <a:gd name="connsiteY373" fmla="*/ 187803 h 382890"/>
                <a:gd name="connsiteX374" fmla="*/ 1331045 w 3451040"/>
                <a:gd name="connsiteY374" fmla="*/ 171661 h 382890"/>
                <a:gd name="connsiteX375" fmla="*/ 1322948 w 3451040"/>
                <a:gd name="connsiteY375" fmla="*/ 223898 h 382890"/>
                <a:gd name="connsiteX376" fmla="*/ 1316438 w 3451040"/>
                <a:gd name="connsiteY376" fmla="*/ 303073 h 382890"/>
                <a:gd name="connsiteX377" fmla="*/ 1313739 w 3451040"/>
                <a:gd name="connsiteY377" fmla="*/ 338956 h 382890"/>
                <a:gd name="connsiteX378" fmla="*/ 1313739 w 3451040"/>
                <a:gd name="connsiteY378" fmla="*/ 339167 h 382890"/>
                <a:gd name="connsiteX379" fmla="*/ 1313633 w 3451040"/>
                <a:gd name="connsiteY379" fmla="*/ 342872 h 382890"/>
                <a:gd name="connsiteX380" fmla="*/ 1315115 w 3451040"/>
                <a:gd name="connsiteY380" fmla="*/ 346101 h 382890"/>
                <a:gd name="connsiteX381" fmla="*/ 1339354 w 3451040"/>
                <a:gd name="connsiteY381" fmla="*/ 359543 h 382890"/>
                <a:gd name="connsiteX382" fmla="*/ 1342953 w 3451040"/>
                <a:gd name="connsiteY382" fmla="*/ 358855 h 382890"/>
                <a:gd name="connsiteX383" fmla="*/ 1346340 w 3451040"/>
                <a:gd name="connsiteY383" fmla="*/ 357056 h 382890"/>
                <a:gd name="connsiteX384" fmla="*/ 1353750 w 3451040"/>
                <a:gd name="connsiteY384" fmla="*/ 347424 h 382890"/>
                <a:gd name="connsiteX385" fmla="*/ 1359148 w 3451040"/>
                <a:gd name="connsiteY385" fmla="*/ 336204 h 382890"/>
                <a:gd name="connsiteX386" fmla="*/ 1376084 w 3451040"/>
                <a:gd name="connsiteY386" fmla="*/ 294393 h 382890"/>
                <a:gd name="connsiteX387" fmla="*/ 1403869 w 3451040"/>
                <a:gd name="connsiteY387" fmla="*/ 231625 h 382890"/>
                <a:gd name="connsiteX388" fmla="*/ 1427103 w 3451040"/>
                <a:gd name="connsiteY388" fmla="*/ 189126 h 382890"/>
                <a:gd name="connsiteX389" fmla="*/ 1431814 w 3451040"/>
                <a:gd name="connsiteY389" fmla="*/ 189709 h 382890"/>
                <a:gd name="connsiteX390" fmla="*/ 1432608 w 3451040"/>
                <a:gd name="connsiteY390" fmla="*/ 204739 h 382890"/>
                <a:gd name="connsiteX391" fmla="*/ 1431390 w 3451040"/>
                <a:gd name="connsiteY391" fmla="*/ 228396 h 382890"/>
                <a:gd name="connsiteX392" fmla="*/ 1430067 w 3451040"/>
                <a:gd name="connsiteY392" fmla="*/ 259992 h 382890"/>
                <a:gd name="connsiteX393" fmla="*/ 1430861 w 3451040"/>
                <a:gd name="connsiteY393" fmla="*/ 272324 h 382890"/>
                <a:gd name="connsiteX394" fmla="*/ 1433454 w 3451040"/>
                <a:gd name="connsiteY394" fmla="*/ 277934 h 382890"/>
                <a:gd name="connsiteX395" fmla="*/ 1436365 w 3451040"/>
                <a:gd name="connsiteY395" fmla="*/ 280157 h 382890"/>
                <a:gd name="connsiteX396" fmla="*/ 1437688 w 3451040"/>
                <a:gd name="connsiteY396" fmla="*/ 280845 h 382890"/>
                <a:gd name="connsiteX397" fmla="*/ 1441975 w 3451040"/>
                <a:gd name="connsiteY397" fmla="*/ 281162 h 382890"/>
                <a:gd name="connsiteX398" fmla="*/ 1445362 w 3451040"/>
                <a:gd name="connsiteY398" fmla="*/ 278145 h 382890"/>
                <a:gd name="connsiteX399" fmla="*/ 1447162 w 3451040"/>
                <a:gd name="connsiteY399" fmla="*/ 268301 h 382890"/>
                <a:gd name="connsiteX400" fmla="*/ 1447162 w 3451040"/>
                <a:gd name="connsiteY400" fmla="*/ 266290 h 382890"/>
                <a:gd name="connsiteX401" fmla="*/ 1449861 w 3451040"/>
                <a:gd name="connsiteY401" fmla="*/ 227708 h 382890"/>
                <a:gd name="connsiteX402" fmla="*/ 1452348 w 3451040"/>
                <a:gd name="connsiteY402" fmla="*/ 192408 h 382890"/>
                <a:gd name="connsiteX403" fmla="*/ 1453248 w 3451040"/>
                <a:gd name="connsiteY403" fmla="*/ 170973 h 382890"/>
                <a:gd name="connsiteX404" fmla="*/ 1444145 w 3451040"/>
                <a:gd name="connsiteY404" fmla="*/ 154725 h 382890"/>
                <a:gd name="connsiteX405" fmla="*/ 3450462 w 3451040"/>
                <a:gd name="connsiteY405" fmla="*/ 171026 h 382890"/>
                <a:gd name="connsiteX406" fmla="*/ 3446545 w 3451040"/>
                <a:gd name="connsiteY406" fmla="*/ 160706 h 382890"/>
                <a:gd name="connsiteX407" fmla="*/ 3424794 w 3451040"/>
                <a:gd name="connsiteY407" fmla="*/ 152979 h 382890"/>
                <a:gd name="connsiteX408" fmla="*/ 3403041 w 3451040"/>
                <a:gd name="connsiteY408" fmla="*/ 169227 h 382890"/>
                <a:gd name="connsiteX409" fmla="*/ 3361337 w 3451040"/>
                <a:gd name="connsiteY409" fmla="*/ 240516 h 382890"/>
                <a:gd name="connsiteX410" fmla="*/ 3357526 w 3451040"/>
                <a:gd name="connsiteY410" fmla="*/ 245650 h 382890"/>
                <a:gd name="connsiteX411" fmla="*/ 3355727 w 3451040"/>
                <a:gd name="connsiteY411" fmla="*/ 240728 h 382890"/>
                <a:gd name="connsiteX412" fmla="*/ 3358108 w 3451040"/>
                <a:gd name="connsiteY412" fmla="*/ 226597 h 382890"/>
                <a:gd name="connsiteX413" fmla="*/ 3364036 w 3451040"/>
                <a:gd name="connsiteY413" fmla="*/ 198335 h 382890"/>
                <a:gd name="connsiteX414" fmla="*/ 3371446 w 3451040"/>
                <a:gd name="connsiteY414" fmla="*/ 171661 h 382890"/>
                <a:gd name="connsiteX415" fmla="*/ 3359326 w 3451040"/>
                <a:gd name="connsiteY415" fmla="*/ 141177 h 382890"/>
                <a:gd name="connsiteX416" fmla="*/ 3350117 w 3451040"/>
                <a:gd name="connsiteY416" fmla="*/ 139271 h 382890"/>
                <a:gd name="connsiteX417" fmla="*/ 3340908 w 3451040"/>
                <a:gd name="connsiteY417" fmla="*/ 141177 h 382890"/>
                <a:gd name="connsiteX418" fmla="*/ 3333393 w 3451040"/>
                <a:gd name="connsiteY418" fmla="*/ 147475 h 382890"/>
                <a:gd name="connsiteX419" fmla="*/ 3329900 w 3451040"/>
                <a:gd name="connsiteY419" fmla="*/ 156895 h 382890"/>
                <a:gd name="connsiteX420" fmla="*/ 3329688 w 3451040"/>
                <a:gd name="connsiteY420" fmla="*/ 157795 h 382890"/>
                <a:gd name="connsiteX421" fmla="*/ 3329476 w 3451040"/>
                <a:gd name="connsiteY421" fmla="*/ 158483 h 382890"/>
                <a:gd name="connsiteX422" fmla="*/ 3329264 w 3451040"/>
                <a:gd name="connsiteY422" fmla="*/ 158906 h 382890"/>
                <a:gd name="connsiteX423" fmla="*/ 3302697 w 3451040"/>
                <a:gd name="connsiteY423" fmla="*/ 187062 h 382890"/>
                <a:gd name="connsiteX424" fmla="*/ 3274117 w 3451040"/>
                <a:gd name="connsiteY424" fmla="*/ 193890 h 382890"/>
                <a:gd name="connsiteX425" fmla="*/ 3257975 w 3451040"/>
                <a:gd name="connsiteY425" fmla="*/ 184046 h 382890"/>
                <a:gd name="connsiteX426" fmla="*/ 3247231 w 3451040"/>
                <a:gd name="connsiteY426" fmla="*/ 185157 h 382890"/>
                <a:gd name="connsiteX427" fmla="*/ 3247020 w 3451040"/>
                <a:gd name="connsiteY427" fmla="*/ 185157 h 382890"/>
                <a:gd name="connsiteX428" fmla="*/ 3246808 w 3451040"/>
                <a:gd name="connsiteY428" fmla="*/ 185369 h 382890"/>
                <a:gd name="connsiteX429" fmla="*/ 3241092 w 3451040"/>
                <a:gd name="connsiteY429" fmla="*/ 191878 h 382890"/>
                <a:gd name="connsiteX430" fmla="*/ 3242892 w 3451040"/>
                <a:gd name="connsiteY430" fmla="*/ 203204 h 382890"/>
                <a:gd name="connsiteX431" fmla="*/ 3259616 w 3451040"/>
                <a:gd name="connsiteY431" fmla="*/ 217653 h 382890"/>
                <a:gd name="connsiteX432" fmla="*/ 3259828 w 3451040"/>
                <a:gd name="connsiteY432" fmla="*/ 217864 h 382890"/>
                <a:gd name="connsiteX433" fmla="*/ 3254429 w 3451040"/>
                <a:gd name="connsiteY433" fmla="*/ 241416 h 382890"/>
                <a:gd name="connsiteX434" fmla="*/ 3242786 w 3451040"/>
                <a:gd name="connsiteY434" fmla="*/ 265655 h 382890"/>
                <a:gd name="connsiteX435" fmla="*/ 3228232 w 3451040"/>
                <a:gd name="connsiteY435" fmla="*/ 280474 h 382890"/>
                <a:gd name="connsiteX436" fmla="*/ 3223627 w 3451040"/>
                <a:gd name="connsiteY436" fmla="*/ 280262 h 382890"/>
                <a:gd name="connsiteX437" fmla="*/ 3221034 w 3451040"/>
                <a:gd name="connsiteY437" fmla="*/ 276240 h 382890"/>
                <a:gd name="connsiteX438" fmla="*/ 3221034 w 3451040"/>
                <a:gd name="connsiteY438" fmla="*/ 272853 h 382890"/>
                <a:gd name="connsiteX439" fmla="*/ 3221457 w 3451040"/>
                <a:gd name="connsiteY439" fmla="*/ 262533 h 382890"/>
                <a:gd name="connsiteX440" fmla="*/ 3228655 w 3451040"/>
                <a:gd name="connsiteY440" fmla="*/ 218341 h 382890"/>
                <a:gd name="connsiteX441" fmla="*/ 3229978 w 3451040"/>
                <a:gd name="connsiteY441" fmla="*/ 213630 h 382890"/>
                <a:gd name="connsiteX442" fmla="*/ 3231566 w 3451040"/>
                <a:gd name="connsiteY442" fmla="*/ 208708 h 382890"/>
                <a:gd name="connsiteX443" fmla="*/ 3235059 w 3451040"/>
                <a:gd name="connsiteY443" fmla="*/ 201193 h 382890"/>
                <a:gd name="connsiteX444" fmla="*/ 3239663 w 3451040"/>
                <a:gd name="connsiteY444" fmla="*/ 192090 h 382890"/>
                <a:gd name="connsiteX445" fmla="*/ 3243262 w 3451040"/>
                <a:gd name="connsiteY445" fmla="*/ 185580 h 382890"/>
                <a:gd name="connsiteX446" fmla="*/ 3244374 w 3451040"/>
                <a:gd name="connsiteY446" fmla="*/ 181982 h 382890"/>
                <a:gd name="connsiteX447" fmla="*/ 3243950 w 3451040"/>
                <a:gd name="connsiteY447" fmla="*/ 179071 h 382890"/>
                <a:gd name="connsiteX448" fmla="*/ 3237123 w 3451040"/>
                <a:gd name="connsiteY448" fmla="*/ 174943 h 382890"/>
                <a:gd name="connsiteX449" fmla="*/ 3224686 w 3451040"/>
                <a:gd name="connsiteY449" fmla="*/ 177536 h 382890"/>
                <a:gd name="connsiteX450" fmla="*/ 3202510 w 3451040"/>
                <a:gd name="connsiteY450" fmla="*/ 206221 h 382890"/>
                <a:gd name="connsiteX451" fmla="*/ 3202087 w 3451040"/>
                <a:gd name="connsiteY451" fmla="*/ 207544 h 382890"/>
                <a:gd name="connsiteX452" fmla="*/ 3202087 w 3451040"/>
                <a:gd name="connsiteY452" fmla="*/ 207756 h 382890"/>
                <a:gd name="connsiteX453" fmla="*/ 3198276 w 3451040"/>
                <a:gd name="connsiteY453" fmla="*/ 219664 h 382890"/>
                <a:gd name="connsiteX454" fmla="*/ 3197853 w 3451040"/>
                <a:gd name="connsiteY454" fmla="*/ 221463 h 382890"/>
                <a:gd name="connsiteX455" fmla="*/ 3197483 w 3451040"/>
                <a:gd name="connsiteY455" fmla="*/ 222945 h 382890"/>
                <a:gd name="connsiteX456" fmla="*/ 3196742 w 3451040"/>
                <a:gd name="connsiteY456" fmla="*/ 224797 h 382890"/>
                <a:gd name="connsiteX457" fmla="*/ 3190020 w 3451040"/>
                <a:gd name="connsiteY457" fmla="*/ 245650 h 382890"/>
                <a:gd name="connsiteX458" fmla="*/ 3174990 w 3451040"/>
                <a:gd name="connsiteY458" fmla="*/ 283544 h 382890"/>
                <a:gd name="connsiteX459" fmla="*/ 3166680 w 3451040"/>
                <a:gd name="connsiteY459" fmla="*/ 294552 h 382890"/>
                <a:gd name="connsiteX460" fmla="*/ 3154772 w 3451040"/>
                <a:gd name="connsiteY460" fmla="*/ 298786 h 382890"/>
                <a:gd name="connsiteX461" fmla="*/ 3151385 w 3451040"/>
                <a:gd name="connsiteY461" fmla="*/ 292276 h 382890"/>
                <a:gd name="connsiteX462" fmla="*/ 3151597 w 3451040"/>
                <a:gd name="connsiteY462" fmla="*/ 270948 h 382890"/>
                <a:gd name="connsiteX463" fmla="*/ 3158530 w 3451040"/>
                <a:gd name="connsiteY463" fmla="*/ 229455 h 382890"/>
                <a:gd name="connsiteX464" fmla="*/ 3158742 w 3451040"/>
                <a:gd name="connsiteY464" fmla="*/ 228343 h 382890"/>
                <a:gd name="connsiteX465" fmla="*/ 3165040 w 3451040"/>
                <a:gd name="connsiteY465" fmla="*/ 199658 h 382890"/>
                <a:gd name="connsiteX466" fmla="*/ 3160541 w 3451040"/>
                <a:gd name="connsiteY466" fmla="*/ 184204 h 382890"/>
                <a:gd name="connsiteX467" fmla="*/ 3146199 w 3451040"/>
                <a:gd name="connsiteY467" fmla="*/ 175260 h 382890"/>
                <a:gd name="connsiteX468" fmla="*/ 3141594 w 3451040"/>
                <a:gd name="connsiteY468" fmla="*/ 175260 h 382890"/>
                <a:gd name="connsiteX469" fmla="*/ 3137466 w 3451040"/>
                <a:gd name="connsiteY469" fmla="*/ 176848 h 382890"/>
                <a:gd name="connsiteX470" fmla="*/ 3137254 w 3451040"/>
                <a:gd name="connsiteY470" fmla="*/ 177060 h 382890"/>
                <a:gd name="connsiteX471" fmla="*/ 3135667 w 3451040"/>
                <a:gd name="connsiteY471" fmla="*/ 180658 h 382890"/>
                <a:gd name="connsiteX472" fmla="*/ 3134555 w 3451040"/>
                <a:gd name="connsiteY472" fmla="*/ 185369 h 382890"/>
                <a:gd name="connsiteX473" fmla="*/ 3133867 w 3451040"/>
                <a:gd name="connsiteY473" fmla="*/ 188491 h 382890"/>
                <a:gd name="connsiteX474" fmla="*/ 3119736 w 3451040"/>
                <a:gd name="connsiteY474" fmla="*/ 264491 h 382890"/>
                <a:gd name="connsiteX475" fmla="*/ 3118837 w 3451040"/>
                <a:gd name="connsiteY475" fmla="*/ 288942 h 382890"/>
                <a:gd name="connsiteX476" fmla="*/ 3124235 w 3451040"/>
                <a:gd name="connsiteY476" fmla="*/ 312017 h 382890"/>
                <a:gd name="connsiteX477" fmla="*/ 3132968 w 3451040"/>
                <a:gd name="connsiteY477" fmla="*/ 321649 h 382890"/>
                <a:gd name="connsiteX478" fmla="*/ 3148686 w 3451040"/>
                <a:gd name="connsiteY478" fmla="*/ 326571 h 382890"/>
                <a:gd name="connsiteX479" fmla="*/ 3162499 w 3451040"/>
                <a:gd name="connsiteY479" fmla="*/ 321544 h 382890"/>
                <a:gd name="connsiteX480" fmla="*/ 3172820 w 3451040"/>
                <a:gd name="connsiteY480" fmla="*/ 311435 h 382890"/>
                <a:gd name="connsiteX481" fmla="*/ 3179012 w 3451040"/>
                <a:gd name="connsiteY481" fmla="*/ 302597 h 382890"/>
                <a:gd name="connsiteX482" fmla="*/ 3190655 w 3451040"/>
                <a:gd name="connsiteY482" fmla="*/ 277934 h 382890"/>
                <a:gd name="connsiteX483" fmla="*/ 3192878 w 3451040"/>
                <a:gd name="connsiteY483" fmla="*/ 271265 h 382890"/>
                <a:gd name="connsiteX484" fmla="*/ 3200711 w 3451040"/>
                <a:gd name="connsiteY484" fmla="*/ 291641 h 382890"/>
                <a:gd name="connsiteX485" fmla="*/ 3220558 w 3451040"/>
                <a:gd name="connsiteY485" fmla="*/ 307783 h 382890"/>
                <a:gd name="connsiteX486" fmla="*/ 3245538 w 3451040"/>
                <a:gd name="connsiteY486" fmla="*/ 306883 h 382890"/>
                <a:gd name="connsiteX487" fmla="*/ 3264697 w 3451040"/>
                <a:gd name="connsiteY487" fmla="*/ 288360 h 382890"/>
                <a:gd name="connsiteX488" fmla="*/ 3276234 w 3451040"/>
                <a:gd name="connsiteY488" fmla="*/ 263591 h 382890"/>
                <a:gd name="connsiteX489" fmla="*/ 3282744 w 3451040"/>
                <a:gd name="connsiteY489" fmla="*/ 230407 h 382890"/>
                <a:gd name="connsiteX490" fmla="*/ 3282956 w 3451040"/>
                <a:gd name="connsiteY490" fmla="*/ 223210 h 382890"/>
                <a:gd name="connsiteX491" fmla="*/ 3282532 w 3451040"/>
                <a:gd name="connsiteY491" fmla="*/ 215589 h 382890"/>
                <a:gd name="connsiteX492" fmla="*/ 3322437 w 3451040"/>
                <a:gd name="connsiteY492" fmla="*/ 187803 h 382890"/>
                <a:gd name="connsiteX493" fmla="*/ 3322014 w 3451040"/>
                <a:gd name="connsiteY493" fmla="*/ 189603 h 382890"/>
                <a:gd name="connsiteX494" fmla="*/ 3321326 w 3451040"/>
                <a:gd name="connsiteY494" fmla="*/ 192090 h 382890"/>
                <a:gd name="connsiteX495" fmla="*/ 3309683 w 3451040"/>
                <a:gd name="connsiteY495" fmla="*/ 267878 h 382890"/>
                <a:gd name="connsiteX496" fmla="*/ 3308995 w 3451040"/>
                <a:gd name="connsiteY496" fmla="*/ 274176 h 382890"/>
                <a:gd name="connsiteX497" fmla="*/ 3308095 w 3451040"/>
                <a:gd name="connsiteY497" fmla="*/ 306672 h 382890"/>
                <a:gd name="connsiteX498" fmla="*/ 3318415 w 3451040"/>
                <a:gd name="connsiteY498" fmla="*/ 336521 h 382890"/>
                <a:gd name="connsiteX499" fmla="*/ 3325825 w 3451040"/>
                <a:gd name="connsiteY499" fmla="*/ 343031 h 382890"/>
                <a:gd name="connsiteX500" fmla="*/ 3334028 w 3451040"/>
                <a:gd name="connsiteY500" fmla="*/ 343243 h 382890"/>
                <a:gd name="connsiteX501" fmla="*/ 3341067 w 3451040"/>
                <a:gd name="connsiteY501" fmla="*/ 339009 h 382890"/>
                <a:gd name="connsiteX502" fmla="*/ 3348000 w 3451040"/>
                <a:gd name="connsiteY502" fmla="*/ 323978 h 382890"/>
                <a:gd name="connsiteX503" fmla="*/ 3348688 w 3451040"/>
                <a:gd name="connsiteY503" fmla="*/ 321755 h 382890"/>
                <a:gd name="connsiteX504" fmla="*/ 3355198 w 3451040"/>
                <a:gd name="connsiteY504" fmla="*/ 303814 h 382890"/>
                <a:gd name="connsiteX505" fmla="*/ 3387270 w 3451040"/>
                <a:gd name="connsiteY505" fmla="*/ 235965 h 382890"/>
                <a:gd name="connsiteX506" fmla="*/ 3425164 w 3451040"/>
                <a:gd name="connsiteY506" fmla="*/ 171291 h 382890"/>
                <a:gd name="connsiteX507" fmla="*/ 3427863 w 3451040"/>
                <a:gd name="connsiteY507" fmla="*/ 168380 h 382890"/>
                <a:gd name="connsiteX508" fmla="*/ 3429768 w 3451040"/>
                <a:gd name="connsiteY508" fmla="*/ 167957 h 382890"/>
                <a:gd name="connsiteX509" fmla="*/ 3431674 w 3451040"/>
                <a:gd name="connsiteY509" fmla="*/ 168645 h 382890"/>
                <a:gd name="connsiteX510" fmla="*/ 3432467 w 3451040"/>
                <a:gd name="connsiteY510" fmla="*/ 170232 h 382890"/>
                <a:gd name="connsiteX511" fmla="*/ 3432573 w 3451040"/>
                <a:gd name="connsiteY511" fmla="*/ 172032 h 382890"/>
                <a:gd name="connsiteX512" fmla="*/ 3427651 w 3451040"/>
                <a:gd name="connsiteY512" fmla="*/ 220934 h 382890"/>
                <a:gd name="connsiteX513" fmla="*/ 3427440 w 3451040"/>
                <a:gd name="connsiteY513" fmla="*/ 222522 h 382890"/>
                <a:gd name="connsiteX514" fmla="*/ 3424317 w 3451040"/>
                <a:gd name="connsiteY514" fmla="*/ 241363 h 382890"/>
                <a:gd name="connsiteX515" fmla="*/ 3423206 w 3451040"/>
                <a:gd name="connsiteY515" fmla="*/ 249672 h 382890"/>
                <a:gd name="connsiteX516" fmla="*/ 3423206 w 3451040"/>
                <a:gd name="connsiteY516" fmla="*/ 249884 h 382890"/>
                <a:gd name="connsiteX517" fmla="*/ 3422994 w 3451040"/>
                <a:gd name="connsiteY517" fmla="*/ 255917 h 382890"/>
                <a:gd name="connsiteX518" fmla="*/ 3422994 w 3451040"/>
                <a:gd name="connsiteY518" fmla="*/ 260151 h 382890"/>
                <a:gd name="connsiteX519" fmla="*/ 3426804 w 3451040"/>
                <a:gd name="connsiteY519" fmla="*/ 277881 h 382890"/>
                <a:gd name="connsiteX520" fmla="*/ 3434902 w 3451040"/>
                <a:gd name="connsiteY520" fmla="*/ 287407 h 382890"/>
                <a:gd name="connsiteX521" fmla="*/ 3440724 w 3451040"/>
                <a:gd name="connsiteY521" fmla="*/ 290212 h 382890"/>
                <a:gd name="connsiteX522" fmla="*/ 3442312 w 3451040"/>
                <a:gd name="connsiteY522" fmla="*/ 287725 h 382890"/>
                <a:gd name="connsiteX523" fmla="*/ 3442629 w 3451040"/>
                <a:gd name="connsiteY523" fmla="*/ 281691 h 382890"/>
                <a:gd name="connsiteX524" fmla="*/ 3442312 w 3451040"/>
                <a:gd name="connsiteY524" fmla="*/ 274758 h 382890"/>
                <a:gd name="connsiteX525" fmla="*/ 3442100 w 3451040"/>
                <a:gd name="connsiteY525" fmla="*/ 269625 h 382890"/>
                <a:gd name="connsiteX526" fmla="*/ 3442788 w 3451040"/>
                <a:gd name="connsiteY526" fmla="*/ 260310 h 382890"/>
                <a:gd name="connsiteX527" fmla="*/ 3443899 w 3451040"/>
                <a:gd name="connsiteY527" fmla="*/ 249672 h 382890"/>
                <a:gd name="connsiteX528" fmla="*/ 3450832 w 3451040"/>
                <a:gd name="connsiteY528" fmla="*/ 182617 h 382890"/>
                <a:gd name="connsiteX529" fmla="*/ 3450726 w 3451040"/>
                <a:gd name="connsiteY529" fmla="*/ 171185 h 382890"/>
                <a:gd name="connsiteX530" fmla="*/ 3117566 w 3451040"/>
                <a:gd name="connsiteY530" fmla="*/ 103971 h 382890"/>
                <a:gd name="connsiteX531" fmla="*/ 3126775 w 3451040"/>
                <a:gd name="connsiteY531" fmla="*/ 103759 h 382890"/>
                <a:gd name="connsiteX532" fmla="*/ 3135508 w 3451040"/>
                <a:gd name="connsiteY532" fmla="*/ 103547 h 382890"/>
                <a:gd name="connsiteX533" fmla="*/ 3208385 w 3451040"/>
                <a:gd name="connsiteY533" fmla="*/ 117202 h 382890"/>
                <a:gd name="connsiteX534" fmla="*/ 3216324 w 3451040"/>
                <a:gd name="connsiteY534" fmla="*/ 119901 h 382890"/>
                <a:gd name="connsiteX535" fmla="*/ 3225427 w 3451040"/>
                <a:gd name="connsiteY535" fmla="*/ 120007 h 382890"/>
                <a:gd name="connsiteX536" fmla="*/ 3229713 w 3451040"/>
                <a:gd name="connsiteY536" fmla="*/ 112280 h 382890"/>
                <a:gd name="connsiteX537" fmla="*/ 3219605 w 3451040"/>
                <a:gd name="connsiteY537" fmla="*/ 93439 h 382890"/>
                <a:gd name="connsiteX538" fmla="*/ 3205950 w 3451040"/>
                <a:gd name="connsiteY538" fmla="*/ 89416 h 382890"/>
                <a:gd name="connsiteX539" fmla="*/ 3203040 w 3451040"/>
                <a:gd name="connsiteY539" fmla="*/ 88993 h 382890"/>
                <a:gd name="connsiteX540" fmla="*/ 3182187 w 3451040"/>
                <a:gd name="connsiteY540" fmla="*/ 86506 h 382890"/>
                <a:gd name="connsiteX541" fmla="*/ 3140007 w 3451040"/>
                <a:gd name="connsiteY541" fmla="*/ 84283 h 382890"/>
                <a:gd name="connsiteX542" fmla="*/ 3121642 w 3451040"/>
                <a:gd name="connsiteY542" fmla="*/ 84071 h 382890"/>
                <a:gd name="connsiteX543" fmla="*/ 3137572 w 3451040"/>
                <a:gd name="connsiteY543" fmla="*/ 18392 h 382890"/>
                <a:gd name="connsiteX544" fmla="*/ 3137678 w 3451040"/>
                <a:gd name="connsiteY544" fmla="*/ 7172 h 382890"/>
                <a:gd name="connsiteX545" fmla="*/ 3130162 w 3451040"/>
                <a:gd name="connsiteY545" fmla="*/ 1138 h 382890"/>
                <a:gd name="connsiteX546" fmla="*/ 3120318 w 3451040"/>
                <a:gd name="connsiteY546" fmla="*/ 2938 h 382890"/>
                <a:gd name="connsiteX547" fmla="*/ 3115185 w 3451040"/>
                <a:gd name="connsiteY547" fmla="*/ 8230 h 382890"/>
                <a:gd name="connsiteX548" fmla="*/ 3113174 w 3451040"/>
                <a:gd name="connsiteY548" fmla="*/ 13046 h 382890"/>
                <a:gd name="connsiteX549" fmla="*/ 3112750 w 3451040"/>
                <a:gd name="connsiteY549" fmla="*/ 13734 h 382890"/>
                <a:gd name="connsiteX550" fmla="*/ 3100207 w 3451040"/>
                <a:gd name="connsiteY550" fmla="*/ 54116 h 382890"/>
                <a:gd name="connsiteX551" fmla="*/ 3090098 w 3451040"/>
                <a:gd name="connsiteY551" fmla="*/ 84600 h 382890"/>
                <a:gd name="connsiteX552" fmla="*/ 3037862 w 3451040"/>
                <a:gd name="connsiteY552" fmla="*/ 88623 h 382890"/>
                <a:gd name="connsiteX553" fmla="*/ 3034740 w 3451040"/>
                <a:gd name="connsiteY553" fmla="*/ 89046 h 382890"/>
                <a:gd name="connsiteX554" fmla="*/ 3027118 w 3451040"/>
                <a:gd name="connsiteY554" fmla="*/ 90157 h 382890"/>
                <a:gd name="connsiteX555" fmla="*/ 3020185 w 3451040"/>
                <a:gd name="connsiteY555" fmla="*/ 89258 h 382890"/>
                <a:gd name="connsiteX556" fmla="*/ 3017275 w 3451040"/>
                <a:gd name="connsiteY556" fmla="*/ 87670 h 382890"/>
                <a:gd name="connsiteX557" fmla="*/ 3013781 w 3451040"/>
                <a:gd name="connsiteY557" fmla="*/ 86664 h 382890"/>
                <a:gd name="connsiteX558" fmla="*/ 3010077 w 3451040"/>
                <a:gd name="connsiteY558" fmla="*/ 89681 h 382890"/>
                <a:gd name="connsiteX559" fmla="*/ 3007166 w 3451040"/>
                <a:gd name="connsiteY559" fmla="*/ 102436 h 382890"/>
                <a:gd name="connsiteX560" fmla="*/ 3014469 w 3451040"/>
                <a:gd name="connsiteY560" fmla="*/ 113762 h 382890"/>
                <a:gd name="connsiteX561" fmla="*/ 3026907 w 3451040"/>
                <a:gd name="connsiteY561" fmla="*/ 117678 h 382890"/>
                <a:gd name="connsiteX562" fmla="*/ 3041249 w 3451040"/>
                <a:gd name="connsiteY562" fmla="*/ 113656 h 382890"/>
                <a:gd name="connsiteX563" fmla="*/ 3050881 w 3451040"/>
                <a:gd name="connsiteY563" fmla="*/ 110533 h 382890"/>
                <a:gd name="connsiteX564" fmla="*/ 3083377 w 3451040"/>
                <a:gd name="connsiteY564" fmla="*/ 105611 h 382890"/>
                <a:gd name="connsiteX565" fmla="*/ 3055327 w 3451040"/>
                <a:gd name="connsiteY565" fmla="*/ 182881 h 382890"/>
                <a:gd name="connsiteX566" fmla="*/ 3023467 w 3451040"/>
                <a:gd name="connsiteY566" fmla="*/ 256658 h 382890"/>
                <a:gd name="connsiteX567" fmla="*/ 3000603 w 3451040"/>
                <a:gd name="connsiteY567" fmla="*/ 289736 h 382890"/>
                <a:gd name="connsiteX568" fmla="*/ 2996792 w 3451040"/>
                <a:gd name="connsiteY568" fmla="*/ 282803 h 382890"/>
                <a:gd name="connsiteX569" fmla="*/ 3005102 w 3451040"/>
                <a:gd name="connsiteY569" fmla="*/ 244009 h 382890"/>
                <a:gd name="connsiteX570" fmla="*/ 3018333 w 3451040"/>
                <a:gd name="connsiteY570" fmla="*/ 207015 h 382890"/>
                <a:gd name="connsiteX571" fmla="*/ 3019444 w 3451040"/>
                <a:gd name="connsiteY571" fmla="*/ 204527 h 382890"/>
                <a:gd name="connsiteX572" fmla="*/ 3021932 w 3451040"/>
                <a:gd name="connsiteY572" fmla="*/ 198494 h 382890"/>
                <a:gd name="connsiteX573" fmla="*/ 3023414 w 3451040"/>
                <a:gd name="connsiteY573" fmla="*/ 193096 h 382890"/>
                <a:gd name="connsiteX574" fmla="*/ 3024419 w 3451040"/>
                <a:gd name="connsiteY574" fmla="*/ 184998 h 382890"/>
                <a:gd name="connsiteX575" fmla="*/ 3018703 w 3451040"/>
                <a:gd name="connsiteY575" fmla="*/ 168062 h 382890"/>
                <a:gd name="connsiteX576" fmla="*/ 3004467 w 3451040"/>
                <a:gd name="connsiteY576" fmla="*/ 163458 h 382890"/>
                <a:gd name="connsiteX577" fmla="*/ 3001238 w 3451040"/>
                <a:gd name="connsiteY577" fmla="*/ 166051 h 382890"/>
                <a:gd name="connsiteX578" fmla="*/ 2997851 w 3451040"/>
                <a:gd name="connsiteY578" fmla="*/ 169862 h 382890"/>
                <a:gd name="connsiteX579" fmla="*/ 2996157 w 3451040"/>
                <a:gd name="connsiteY579" fmla="*/ 172243 h 382890"/>
                <a:gd name="connsiteX580" fmla="*/ 2978216 w 3451040"/>
                <a:gd name="connsiteY580" fmla="*/ 196112 h 382890"/>
                <a:gd name="connsiteX581" fmla="*/ 2952177 w 3451040"/>
                <a:gd name="connsiteY581" fmla="*/ 228396 h 382890"/>
                <a:gd name="connsiteX582" fmla="*/ 2929102 w 3451040"/>
                <a:gd name="connsiteY582" fmla="*/ 254964 h 382890"/>
                <a:gd name="connsiteX583" fmla="*/ 2929314 w 3451040"/>
                <a:gd name="connsiteY583" fmla="*/ 255388 h 382890"/>
                <a:gd name="connsiteX584" fmla="*/ 2929102 w 3451040"/>
                <a:gd name="connsiteY584" fmla="*/ 255176 h 382890"/>
                <a:gd name="connsiteX585" fmla="*/ 2928890 w 3451040"/>
                <a:gd name="connsiteY585" fmla="*/ 255176 h 382890"/>
                <a:gd name="connsiteX586" fmla="*/ 2959587 w 3451040"/>
                <a:gd name="connsiteY586" fmla="*/ 202252 h 382890"/>
                <a:gd name="connsiteX587" fmla="*/ 2964509 w 3451040"/>
                <a:gd name="connsiteY587" fmla="*/ 198123 h 382890"/>
                <a:gd name="connsiteX588" fmla="*/ 2970807 w 3451040"/>
                <a:gd name="connsiteY588" fmla="*/ 197118 h 382890"/>
                <a:gd name="connsiteX589" fmla="*/ 2975305 w 3451040"/>
                <a:gd name="connsiteY589" fmla="*/ 194736 h 382890"/>
                <a:gd name="connsiteX590" fmla="*/ 2974882 w 3451040"/>
                <a:gd name="connsiteY590" fmla="*/ 187909 h 382890"/>
                <a:gd name="connsiteX591" fmla="*/ 2966943 w 3451040"/>
                <a:gd name="connsiteY591" fmla="*/ 180182 h 382890"/>
                <a:gd name="connsiteX592" fmla="*/ 2954135 w 3451040"/>
                <a:gd name="connsiteY592" fmla="*/ 176266 h 382890"/>
                <a:gd name="connsiteX593" fmla="*/ 2941010 w 3451040"/>
                <a:gd name="connsiteY593" fmla="*/ 180976 h 382890"/>
                <a:gd name="connsiteX594" fmla="*/ 2913542 w 3451040"/>
                <a:gd name="connsiteY594" fmla="*/ 219452 h 382890"/>
                <a:gd name="connsiteX595" fmla="*/ 2903116 w 3451040"/>
                <a:gd name="connsiteY595" fmla="*/ 268884 h 382890"/>
                <a:gd name="connsiteX596" fmla="*/ 2907932 w 3451040"/>
                <a:gd name="connsiteY596" fmla="*/ 287407 h 382890"/>
                <a:gd name="connsiteX597" fmla="*/ 2921957 w 3451040"/>
                <a:gd name="connsiteY597" fmla="*/ 296722 h 382890"/>
                <a:gd name="connsiteX598" fmla="*/ 2930161 w 3451040"/>
                <a:gd name="connsiteY598" fmla="*/ 294023 h 382890"/>
                <a:gd name="connsiteX599" fmla="*/ 2936565 w 3451040"/>
                <a:gd name="connsiteY599" fmla="*/ 286825 h 382890"/>
                <a:gd name="connsiteX600" fmla="*/ 2969060 w 3451040"/>
                <a:gd name="connsiteY600" fmla="*/ 235700 h 382890"/>
                <a:gd name="connsiteX601" fmla="*/ 2965038 w 3451040"/>
                <a:gd name="connsiteY601" fmla="*/ 265761 h 382890"/>
                <a:gd name="connsiteX602" fmla="*/ 2965038 w 3451040"/>
                <a:gd name="connsiteY602" fmla="*/ 285290 h 382890"/>
                <a:gd name="connsiteX603" fmla="*/ 2971971 w 3451040"/>
                <a:gd name="connsiteY603" fmla="*/ 307466 h 382890"/>
                <a:gd name="connsiteX604" fmla="*/ 2992400 w 3451040"/>
                <a:gd name="connsiteY604" fmla="*/ 318897 h 382890"/>
                <a:gd name="connsiteX605" fmla="*/ 3015475 w 3451040"/>
                <a:gd name="connsiteY605" fmla="*/ 301062 h 382890"/>
                <a:gd name="connsiteX606" fmla="*/ 3039026 w 3451040"/>
                <a:gd name="connsiteY606" fmla="*/ 256076 h 382890"/>
                <a:gd name="connsiteX607" fmla="*/ 3060567 w 3451040"/>
                <a:gd name="connsiteY607" fmla="*/ 200346 h 382890"/>
                <a:gd name="connsiteX608" fmla="*/ 3077397 w 3451040"/>
                <a:gd name="connsiteY608" fmla="*/ 150015 h 382890"/>
                <a:gd name="connsiteX609" fmla="*/ 3079408 w 3451040"/>
                <a:gd name="connsiteY609" fmla="*/ 144405 h 382890"/>
                <a:gd name="connsiteX610" fmla="*/ 3075386 w 3451040"/>
                <a:gd name="connsiteY610" fmla="*/ 166580 h 382890"/>
                <a:gd name="connsiteX611" fmla="*/ 3065065 w 3451040"/>
                <a:gd name="connsiteY611" fmla="*/ 257081 h 382890"/>
                <a:gd name="connsiteX612" fmla="*/ 3063742 w 3451040"/>
                <a:gd name="connsiteY612" fmla="*/ 347318 h 382890"/>
                <a:gd name="connsiteX613" fmla="*/ 3067341 w 3451040"/>
                <a:gd name="connsiteY613" fmla="*/ 366159 h 382890"/>
                <a:gd name="connsiteX614" fmla="*/ 3077185 w 3451040"/>
                <a:gd name="connsiteY614" fmla="*/ 381189 h 382890"/>
                <a:gd name="connsiteX615" fmla="*/ 3095126 w 3451040"/>
                <a:gd name="connsiteY615" fmla="*/ 377591 h 382890"/>
                <a:gd name="connsiteX616" fmla="*/ 3104547 w 3451040"/>
                <a:gd name="connsiteY616" fmla="*/ 364571 h 382890"/>
                <a:gd name="connsiteX617" fmla="*/ 3108357 w 3451040"/>
                <a:gd name="connsiteY617" fmla="*/ 348429 h 382890"/>
                <a:gd name="connsiteX618" fmla="*/ 3107564 w 3451040"/>
                <a:gd name="connsiteY618" fmla="*/ 342925 h 382890"/>
                <a:gd name="connsiteX619" fmla="*/ 3103859 w 3451040"/>
                <a:gd name="connsiteY619" fmla="*/ 340808 h 382890"/>
                <a:gd name="connsiteX620" fmla="*/ 3096661 w 3451040"/>
                <a:gd name="connsiteY620" fmla="*/ 352028 h 382890"/>
                <a:gd name="connsiteX621" fmla="*/ 3096661 w 3451040"/>
                <a:gd name="connsiteY621" fmla="*/ 350705 h 382890"/>
                <a:gd name="connsiteX622" fmla="*/ 3100260 w 3451040"/>
                <a:gd name="connsiteY622" fmla="*/ 227232 h 382890"/>
                <a:gd name="connsiteX623" fmla="*/ 3117778 w 3451040"/>
                <a:gd name="connsiteY623" fmla="*/ 104024 h 382890"/>
                <a:gd name="connsiteX624" fmla="*/ 2896448 w 3451040"/>
                <a:gd name="connsiteY624" fmla="*/ 167904 h 382890"/>
                <a:gd name="connsiteX625" fmla="*/ 2854955 w 3451040"/>
                <a:gd name="connsiteY625" fmla="*/ 159965 h 382890"/>
                <a:gd name="connsiteX626" fmla="*/ 2814362 w 3451040"/>
                <a:gd name="connsiteY626" fmla="*/ 177324 h 382890"/>
                <a:gd name="connsiteX627" fmla="*/ 2784512 w 3451040"/>
                <a:gd name="connsiteY627" fmla="*/ 206009 h 382890"/>
                <a:gd name="connsiteX628" fmla="*/ 2780384 w 3451040"/>
                <a:gd name="connsiteY628" fmla="*/ 213419 h 382890"/>
                <a:gd name="connsiteX629" fmla="*/ 2777791 w 3451040"/>
                <a:gd name="connsiteY629" fmla="*/ 222680 h 382890"/>
                <a:gd name="connsiteX630" fmla="*/ 2776891 w 3451040"/>
                <a:gd name="connsiteY630" fmla="*/ 224850 h 382890"/>
                <a:gd name="connsiteX631" fmla="*/ 2770170 w 3451040"/>
                <a:gd name="connsiteY631" fmla="*/ 245703 h 382890"/>
                <a:gd name="connsiteX632" fmla="*/ 2755139 w 3451040"/>
                <a:gd name="connsiteY632" fmla="*/ 283597 h 382890"/>
                <a:gd name="connsiteX633" fmla="*/ 2746830 w 3451040"/>
                <a:gd name="connsiteY633" fmla="*/ 294605 h 382890"/>
                <a:gd name="connsiteX634" fmla="*/ 2734922 w 3451040"/>
                <a:gd name="connsiteY634" fmla="*/ 298839 h 382890"/>
                <a:gd name="connsiteX635" fmla="*/ 2731535 w 3451040"/>
                <a:gd name="connsiteY635" fmla="*/ 292329 h 382890"/>
                <a:gd name="connsiteX636" fmla="*/ 2731747 w 3451040"/>
                <a:gd name="connsiteY636" fmla="*/ 271001 h 382890"/>
                <a:gd name="connsiteX637" fmla="*/ 2738680 w 3451040"/>
                <a:gd name="connsiteY637" fmla="*/ 229508 h 382890"/>
                <a:gd name="connsiteX638" fmla="*/ 2738891 w 3451040"/>
                <a:gd name="connsiteY638" fmla="*/ 228396 h 382890"/>
                <a:gd name="connsiteX639" fmla="*/ 2745189 w 3451040"/>
                <a:gd name="connsiteY639" fmla="*/ 199711 h 382890"/>
                <a:gd name="connsiteX640" fmla="*/ 2740691 w 3451040"/>
                <a:gd name="connsiteY640" fmla="*/ 184257 h 382890"/>
                <a:gd name="connsiteX641" fmla="*/ 2726348 w 3451040"/>
                <a:gd name="connsiteY641" fmla="*/ 175313 h 382890"/>
                <a:gd name="connsiteX642" fmla="*/ 2721744 w 3451040"/>
                <a:gd name="connsiteY642" fmla="*/ 175313 h 382890"/>
                <a:gd name="connsiteX643" fmla="*/ 2717615 w 3451040"/>
                <a:gd name="connsiteY643" fmla="*/ 176901 h 382890"/>
                <a:gd name="connsiteX644" fmla="*/ 2717404 w 3451040"/>
                <a:gd name="connsiteY644" fmla="*/ 177112 h 382890"/>
                <a:gd name="connsiteX645" fmla="*/ 2715816 w 3451040"/>
                <a:gd name="connsiteY645" fmla="*/ 180711 h 382890"/>
                <a:gd name="connsiteX646" fmla="*/ 2714705 w 3451040"/>
                <a:gd name="connsiteY646" fmla="*/ 185422 h 382890"/>
                <a:gd name="connsiteX647" fmla="*/ 2714017 w 3451040"/>
                <a:gd name="connsiteY647" fmla="*/ 188544 h 382890"/>
                <a:gd name="connsiteX648" fmla="*/ 2699886 w 3451040"/>
                <a:gd name="connsiteY648" fmla="*/ 264544 h 382890"/>
                <a:gd name="connsiteX649" fmla="*/ 2698986 w 3451040"/>
                <a:gd name="connsiteY649" fmla="*/ 288995 h 382890"/>
                <a:gd name="connsiteX650" fmla="*/ 2704384 w 3451040"/>
                <a:gd name="connsiteY650" fmla="*/ 312070 h 382890"/>
                <a:gd name="connsiteX651" fmla="*/ 2713117 w 3451040"/>
                <a:gd name="connsiteY651" fmla="*/ 321702 h 382890"/>
                <a:gd name="connsiteX652" fmla="*/ 2728836 w 3451040"/>
                <a:gd name="connsiteY652" fmla="*/ 326624 h 382890"/>
                <a:gd name="connsiteX653" fmla="*/ 2742649 w 3451040"/>
                <a:gd name="connsiteY653" fmla="*/ 321596 h 382890"/>
                <a:gd name="connsiteX654" fmla="*/ 2752969 w 3451040"/>
                <a:gd name="connsiteY654" fmla="*/ 311488 h 382890"/>
                <a:gd name="connsiteX655" fmla="*/ 2759161 w 3451040"/>
                <a:gd name="connsiteY655" fmla="*/ 302649 h 382890"/>
                <a:gd name="connsiteX656" fmla="*/ 2770805 w 3451040"/>
                <a:gd name="connsiteY656" fmla="*/ 277987 h 382890"/>
                <a:gd name="connsiteX657" fmla="*/ 2778902 w 3451040"/>
                <a:gd name="connsiteY657" fmla="*/ 252212 h 382890"/>
                <a:gd name="connsiteX658" fmla="*/ 2783242 w 3451040"/>
                <a:gd name="connsiteY658" fmla="*/ 237711 h 382890"/>
                <a:gd name="connsiteX659" fmla="*/ 2783930 w 3451040"/>
                <a:gd name="connsiteY659" fmla="*/ 237976 h 382890"/>
                <a:gd name="connsiteX660" fmla="*/ 2788534 w 3451040"/>
                <a:gd name="connsiteY660" fmla="*/ 238770 h 382890"/>
                <a:gd name="connsiteX661" fmla="*/ 2793033 w 3451040"/>
                <a:gd name="connsiteY661" fmla="*/ 237446 h 382890"/>
                <a:gd name="connsiteX662" fmla="*/ 2815791 w 3451040"/>
                <a:gd name="connsiteY662" fmla="*/ 221622 h 382890"/>
                <a:gd name="connsiteX663" fmla="*/ 2844582 w 3451040"/>
                <a:gd name="connsiteY663" fmla="*/ 203892 h 382890"/>
                <a:gd name="connsiteX664" fmla="*/ 2868556 w 3451040"/>
                <a:gd name="connsiteY664" fmla="*/ 190344 h 382890"/>
                <a:gd name="connsiteX665" fmla="*/ 2876866 w 3451040"/>
                <a:gd name="connsiteY665" fmla="*/ 186956 h 382890"/>
                <a:gd name="connsiteX666" fmla="*/ 2821242 w 3451040"/>
                <a:gd name="connsiteY666" fmla="*/ 245491 h 382890"/>
                <a:gd name="connsiteX667" fmla="*/ 2791869 w 3451040"/>
                <a:gd name="connsiteY667" fmla="*/ 274652 h 382890"/>
                <a:gd name="connsiteX668" fmla="*/ 2774827 w 3451040"/>
                <a:gd name="connsiteY668" fmla="*/ 295981 h 382890"/>
                <a:gd name="connsiteX669" fmla="*/ 2771599 w 3451040"/>
                <a:gd name="connsiteY669" fmla="*/ 320220 h 382890"/>
                <a:gd name="connsiteX670" fmla="*/ 2786523 w 3451040"/>
                <a:gd name="connsiteY670" fmla="*/ 339750 h 382890"/>
                <a:gd name="connsiteX671" fmla="*/ 2796367 w 3451040"/>
                <a:gd name="connsiteY671" fmla="*/ 340967 h 382890"/>
                <a:gd name="connsiteX672" fmla="*/ 2806211 w 3451040"/>
                <a:gd name="connsiteY672" fmla="*/ 338850 h 382890"/>
                <a:gd name="connsiteX673" fmla="*/ 2853314 w 3451040"/>
                <a:gd name="connsiteY673" fmla="*/ 318686 h 382890"/>
                <a:gd name="connsiteX674" fmla="*/ 2857601 w 3451040"/>
                <a:gd name="connsiteY674" fmla="*/ 316463 h 382890"/>
                <a:gd name="connsiteX675" fmla="*/ 2873743 w 3451040"/>
                <a:gd name="connsiteY675" fmla="*/ 305931 h 382890"/>
                <a:gd name="connsiteX676" fmla="*/ 2882476 w 3451040"/>
                <a:gd name="connsiteY676" fmla="*/ 290900 h 382890"/>
                <a:gd name="connsiteX677" fmla="*/ 2859612 w 3451040"/>
                <a:gd name="connsiteY677" fmla="*/ 298521 h 382890"/>
                <a:gd name="connsiteX678" fmla="*/ 2846804 w 3451040"/>
                <a:gd name="connsiteY678" fmla="*/ 303443 h 382890"/>
                <a:gd name="connsiteX679" fmla="*/ 2812933 w 3451040"/>
                <a:gd name="connsiteY679" fmla="*/ 313552 h 382890"/>
                <a:gd name="connsiteX680" fmla="*/ 2810710 w 3451040"/>
                <a:gd name="connsiteY680" fmla="*/ 314452 h 382890"/>
                <a:gd name="connsiteX681" fmla="*/ 2803883 w 3451040"/>
                <a:gd name="connsiteY681" fmla="*/ 316569 h 382890"/>
                <a:gd name="connsiteX682" fmla="*/ 2798590 w 3451040"/>
                <a:gd name="connsiteY682" fmla="*/ 315351 h 382890"/>
                <a:gd name="connsiteX683" fmla="*/ 2798167 w 3451040"/>
                <a:gd name="connsiteY683" fmla="*/ 314028 h 382890"/>
                <a:gd name="connsiteX684" fmla="*/ 2798855 w 3451040"/>
                <a:gd name="connsiteY684" fmla="*/ 310800 h 382890"/>
                <a:gd name="connsiteX685" fmla="*/ 2801078 w 3451040"/>
                <a:gd name="connsiteY685" fmla="*/ 308207 h 382890"/>
                <a:gd name="connsiteX686" fmla="*/ 2826852 w 3451040"/>
                <a:gd name="connsiteY686" fmla="*/ 280845 h 382890"/>
                <a:gd name="connsiteX687" fmla="*/ 2874166 w 3451040"/>
                <a:gd name="connsiteY687" fmla="*/ 231043 h 382890"/>
                <a:gd name="connsiteX688" fmla="*/ 2880464 w 3451040"/>
                <a:gd name="connsiteY688" fmla="*/ 224533 h 382890"/>
                <a:gd name="connsiteX689" fmla="*/ 2898512 w 3451040"/>
                <a:gd name="connsiteY689" fmla="*/ 205374 h 382890"/>
                <a:gd name="connsiteX690" fmla="*/ 2907456 w 3451040"/>
                <a:gd name="connsiteY690" fmla="*/ 185739 h 382890"/>
                <a:gd name="connsiteX691" fmla="*/ 2896342 w 3451040"/>
                <a:gd name="connsiteY691" fmla="*/ 168009 h 382890"/>
                <a:gd name="connsiteX692" fmla="*/ 3159271 w 3451040"/>
                <a:gd name="connsiteY692" fmla="*/ 117467 h 382890"/>
                <a:gd name="connsiteX693" fmla="*/ 3155143 w 3451040"/>
                <a:gd name="connsiteY693" fmla="*/ 117678 h 382890"/>
                <a:gd name="connsiteX694" fmla="*/ 3152338 w 3451040"/>
                <a:gd name="connsiteY694" fmla="*/ 121277 h 382890"/>
                <a:gd name="connsiteX695" fmla="*/ 3143817 w 3451040"/>
                <a:gd name="connsiteY695" fmla="*/ 146840 h 382890"/>
                <a:gd name="connsiteX696" fmla="*/ 3143129 w 3451040"/>
                <a:gd name="connsiteY696" fmla="*/ 151973 h 382890"/>
                <a:gd name="connsiteX697" fmla="*/ 3142917 w 3451040"/>
                <a:gd name="connsiteY697" fmla="*/ 154672 h 382890"/>
                <a:gd name="connsiteX698" fmla="*/ 3142917 w 3451040"/>
                <a:gd name="connsiteY698" fmla="*/ 156472 h 382890"/>
                <a:gd name="connsiteX699" fmla="*/ 3143605 w 3451040"/>
                <a:gd name="connsiteY699" fmla="*/ 160494 h 382890"/>
                <a:gd name="connsiteX700" fmla="*/ 3149003 w 3451040"/>
                <a:gd name="connsiteY700" fmla="*/ 165787 h 382890"/>
                <a:gd name="connsiteX701" fmla="*/ 3156201 w 3451040"/>
                <a:gd name="connsiteY701" fmla="*/ 165469 h 382890"/>
                <a:gd name="connsiteX702" fmla="*/ 3157525 w 3451040"/>
                <a:gd name="connsiteY702" fmla="*/ 164146 h 382890"/>
                <a:gd name="connsiteX703" fmla="*/ 3159535 w 3451040"/>
                <a:gd name="connsiteY703" fmla="*/ 162558 h 382890"/>
                <a:gd name="connsiteX704" fmla="*/ 3170173 w 3451040"/>
                <a:gd name="connsiteY704" fmla="*/ 155043 h 382890"/>
                <a:gd name="connsiteX705" fmla="*/ 3177900 w 3451040"/>
                <a:gd name="connsiteY705" fmla="*/ 143294 h 382890"/>
                <a:gd name="connsiteX706" fmla="*/ 3178112 w 3451040"/>
                <a:gd name="connsiteY706" fmla="*/ 133873 h 382890"/>
                <a:gd name="connsiteX707" fmla="*/ 3159271 w 3451040"/>
                <a:gd name="connsiteY707" fmla="*/ 117519 h 382890"/>
                <a:gd name="connsiteX708" fmla="*/ 1810383 w 3451040"/>
                <a:gd name="connsiteY708" fmla="*/ 339697 h 382890"/>
                <a:gd name="connsiteX709" fmla="*/ 1803185 w 3451040"/>
                <a:gd name="connsiteY709" fmla="*/ 350917 h 382890"/>
                <a:gd name="connsiteX710" fmla="*/ 1803185 w 3451040"/>
                <a:gd name="connsiteY710" fmla="*/ 349594 h 382890"/>
                <a:gd name="connsiteX711" fmla="*/ 1806784 w 3451040"/>
                <a:gd name="connsiteY711" fmla="*/ 226121 h 382890"/>
                <a:gd name="connsiteX712" fmla="*/ 1824302 w 3451040"/>
                <a:gd name="connsiteY712" fmla="*/ 102912 h 382890"/>
                <a:gd name="connsiteX713" fmla="*/ 1833246 w 3451040"/>
                <a:gd name="connsiteY713" fmla="*/ 102701 h 382890"/>
                <a:gd name="connsiteX714" fmla="*/ 1842191 w 3451040"/>
                <a:gd name="connsiteY714" fmla="*/ 102489 h 382890"/>
                <a:gd name="connsiteX715" fmla="*/ 1915068 w 3451040"/>
                <a:gd name="connsiteY715" fmla="*/ 116143 h 382890"/>
                <a:gd name="connsiteX716" fmla="*/ 1923006 w 3451040"/>
                <a:gd name="connsiteY716" fmla="*/ 118843 h 382890"/>
                <a:gd name="connsiteX717" fmla="*/ 1932109 w 3451040"/>
                <a:gd name="connsiteY717" fmla="*/ 118948 h 382890"/>
                <a:gd name="connsiteX718" fmla="*/ 1936396 w 3451040"/>
                <a:gd name="connsiteY718" fmla="*/ 111221 h 382890"/>
                <a:gd name="connsiteX719" fmla="*/ 1926288 w 3451040"/>
                <a:gd name="connsiteY719" fmla="*/ 92380 h 382890"/>
                <a:gd name="connsiteX720" fmla="*/ 1912633 w 3451040"/>
                <a:gd name="connsiteY720" fmla="*/ 88358 h 382890"/>
                <a:gd name="connsiteX721" fmla="*/ 1909722 w 3451040"/>
                <a:gd name="connsiteY721" fmla="*/ 87935 h 382890"/>
                <a:gd name="connsiteX722" fmla="*/ 1888658 w 3451040"/>
                <a:gd name="connsiteY722" fmla="*/ 85447 h 382890"/>
                <a:gd name="connsiteX723" fmla="*/ 1846742 w 3451040"/>
                <a:gd name="connsiteY723" fmla="*/ 83224 h 382890"/>
                <a:gd name="connsiteX724" fmla="*/ 1828377 w 3451040"/>
                <a:gd name="connsiteY724" fmla="*/ 83013 h 382890"/>
                <a:gd name="connsiteX725" fmla="*/ 1844096 w 3451040"/>
                <a:gd name="connsiteY725" fmla="*/ 17333 h 382890"/>
                <a:gd name="connsiteX726" fmla="*/ 1844413 w 3451040"/>
                <a:gd name="connsiteY726" fmla="*/ 6113 h 382890"/>
                <a:gd name="connsiteX727" fmla="*/ 1836898 w 3451040"/>
                <a:gd name="connsiteY727" fmla="*/ 80 h 382890"/>
                <a:gd name="connsiteX728" fmla="*/ 1827054 w 3451040"/>
                <a:gd name="connsiteY728" fmla="*/ 1879 h 382890"/>
                <a:gd name="connsiteX729" fmla="*/ 1821921 w 3451040"/>
                <a:gd name="connsiteY729" fmla="*/ 7172 h 382890"/>
                <a:gd name="connsiteX730" fmla="*/ 1819698 w 3451040"/>
                <a:gd name="connsiteY730" fmla="*/ 11988 h 382890"/>
                <a:gd name="connsiteX731" fmla="*/ 1819486 w 3451040"/>
                <a:gd name="connsiteY731" fmla="*/ 12676 h 382890"/>
                <a:gd name="connsiteX732" fmla="*/ 1803556 w 3451040"/>
                <a:gd name="connsiteY732" fmla="*/ 67823 h 382890"/>
                <a:gd name="connsiteX733" fmla="*/ 1799745 w 3451040"/>
                <a:gd name="connsiteY733" fmla="*/ 83277 h 382890"/>
                <a:gd name="connsiteX734" fmla="*/ 1771960 w 3451040"/>
                <a:gd name="connsiteY734" fmla="*/ 84495 h 382890"/>
                <a:gd name="connsiteX735" fmla="*/ 1774394 w 3451040"/>
                <a:gd name="connsiteY735" fmla="*/ 72163 h 382890"/>
                <a:gd name="connsiteX736" fmla="*/ 1773283 w 3451040"/>
                <a:gd name="connsiteY736" fmla="*/ 47606 h 382890"/>
                <a:gd name="connsiteX737" fmla="*/ 1741528 w 3451040"/>
                <a:gd name="connsiteY737" fmla="*/ 13046 h 382890"/>
                <a:gd name="connsiteX738" fmla="*/ 1690509 w 3451040"/>
                <a:gd name="connsiteY738" fmla="*/ 15269 h 382890"/>
                <a:gd name="connsiteX739" fmla="*/ 1663041 w 3451040"/>
                <a:gd name="connsiteY739" fmla="*/ 33793 h 382890"/>
                <a:gd name="connsiteX740" fmla="*/ 1639595 w 3451040"/>
                <a:gd name="connsiteY740" fmla="*/ 57450 h 382890"/>
                <a:gd name="connsiteX741" fmla="*/ 1617526 w 3451040"/>
                <a:gd name="connsiteY741" fmla="*/ 86135 h 382890"/>
                <a:gd name="connsiteX742" fmla="*/ 1592281 w 3451040"/>
                <a:gd name="connsiteY742" fmla="*/ 129745 h 382890"/>
                <a:gd name="connsiteX743" fmla="*/ 1579473 w 3451040"/>
                <a:gd name="connsiteY743" fmla="*/ 176954 h 382890"/>
                <a:gd name="connsiteX744" fmla="*/ 1593710 w 3451040"/>
                <a:gd name="connsiteY744" fmla="*/ 215747 h 382890"/>
                <a:gd name="connsiteX745" fmla="*/ 1626364 w 3451040"/>
                <a:gd name="connsiteY745" fmla="*/ 233371 h 382890"/>
                <a:gd name="connsiteX746" fmla="*/ 1657325 w 3451040"/>
                <a:gd name="connsiteY746" fmla="*/ 239087 h 382890"/>
                <a:gd name="connsiteX747" fmla="*/ 1658436 w 3451040"/>
                <a:gd name="connsiteY747" fmla="*/ 239087 h 382890"/>
                <a:gd name="connsiteX748" fmla="*/ 1697707 w 3451040"/>
                <a:gd name="connsiteY748" fmla="*/ 250519 h 382890"/>
                <a:gd name="connsiteX749" fmla="*/ 1713425 w 3451040"/>
                <a:gd name="connsiteY749" fmla="*/ 273594 h 382890"/>
                <a:gd name="connsiteX750" fmla="*/ 1698077 w 3451040"/>
                <a:gd name="connsiteY750" fmla="*/ 299950 h 382890"/>
                <a:gd name="connsiteX751" fmla="*/ 1668810 w 3451040"/>
                <a:gd name="connsiteY751" fmla="*/ 317574 h 382890"/>
                <a:gd name="connsiteX752" fmla="*/ 1634250 w 3451040"/>
                <a:gd name="connsiteY752" fmla="*/ 318897 h 382890"/>
                <a:gd name="connsiteX753" fmla="*/ 1628640 w 3451040"/>
                <a:gd name="connsiteY753" fmla="*/ 299368 h 382890"/>
                <a:gd name="connsiteX754" fmla="*/ 1636473 w 3451040"/>
                <a:gd name="connsiteY754" fmla="*/ 284549 h 382890"/>
                <a:gd name="connsiteX755" fmla="*/ 1636685 w 3451040"/>
                <a:gd name="connsiteY755" fmla="*/ 284338 h 382890"/>
                <a:gd name="connsiteX756" fmla="*/ 1638590 w 3451040"/>
                <a:gd name="connsiteY756" fmla="*/ 280421 h 382890"/>
                <a:gd name="connsiteX757" fmla="*/ 1639913 w 3451040"/>
                <a:gd name="connsiteY757" fmla="*/ 276928 h 382890"/>
                <a:gd name="connsiteX758" fmla="*/ 1640230 w 3451040"/>
                <a:gd name="connsiteY758" fmla="*/ 273541 h 382890"/>
                <a:gd name="connsiteX759" fmla="*/ 1639648 w 3451040"/>
                <a:gd name="connsiteY759" fmla="*/ 271742 h 382890"/>
                <a:gd name="connsiteX760" fmla="*/ 1638431 w 3451040"/>
                <a:gd name="connsiteY760" fmla="*/ 270948 h 382890"/>
                <a:gd name="connsiteX761" fmla="*/ 1637108 w 3451040"/>
                <a:gd name="connsiteY761" fmla="*/ 270948 h 382890"/>
                <a:gd name="connsiteX762" fmla="*/ 1635520 w 3451040"/>
                <a:gd name="connsiteY762" fmla="*/ 271265 h 382890"/>
                <a:gd name="connsiteX763" fmla="*/ 1611969 w 3451040"/>
                <a:gd name="connsiteY763" fmla="*/ 292805 h 382890"/>
                <a:gd name="connsiteX764" fmla="*/ 1610751 w 3451040"/>
                <a:gd name="connsiteY764" fmla="*/ 336098 h 382890"/>
                <a:gd name="connsiteX765" fmla="*/ 1644041 w 3451040"/>
                <a:gd name="connsiteY765" fmla="*/ 357426 h 382890"/>
                <a:gd name="connsiteX766" fmla="*/ 1687122 w 3451040"/>
                <a:gd name="connsiteY766" fmla="*/ 349329 h 382890"/>
                <a:gd name="connsiteX767" fmla="*/ 1730837 w 3451040"/>
                <a:gd name="connsiteY767" fmla="*/ 320750 h 382890"/>
                <a:gd name="connsiteX768" fmla="*/ 1753013 w 3451040"/>
                <a:gd name="connsiteY768" fmla="*/ 277352 h 382890"/>
                <a:gd name="connsiteX769" fmla="*/ 1743275 w 3451040"/>
                <a:gd name="connsiteY769" fmla="*/ 239458 h 382890"/>
                <a:gd name="connsiteX770" fmla="*/ 1714325 w 3451040"/>
                <a:gd name="connsiteY770" fmla="*/ 220034 h 382890"/>
                <a:gd name="connsiteX771" fmla="*/ 1677860 w 3451040"/>
                <a:gd name="connsiteY771" fmla="*/ 210508 h 382890"/>
                <a:gd name="connsiteX772" fmla="*/ 1641977 w 3451040"/>
                <a:gd name="connsiteY772" fmla="*/ 200082 h 382890"/>
                <a:gd name="connsiteX773" fmla="*/ 1629169 w 3451040"/>
                <a:gd name="connsiteY773" fmla="*/ 178012 h 382890"/>
                <a:gd name="connsiteX774" fmla="*/ 1654838 w 3451040"/>
                <a:gd name="connsiteY774" fmla="*/ 118684 h 382890"/>
                <a:gd name="connsiteX775" fmla="*/ 1699030 w 3451040"/>
                <a:gd name="connsiteY775" fmla="*/ 70364 h 382890"/>
                <a:gd name="connsiteX776" fmla="*/ 1735706 w 3451040"/>
                <a:gd name="connsiteY776" fmla="*/ 51999 h 382890"/>
                <a:gd name="connsiteX777" fmla="*/ 1745021 w 3451040"/>
                <a:gd name="connsiteY777" fmla="*/ 63113 h 382890"/>
                <a:gd name="connsiteX778" fmla="*/ 1743328 w 3451040"/>
                <a:gd name="connsiteY778" fmla="*/ 83383 h 382890"/>
                <a:gd name="connsiteX779" fmla="*/ 1742639 w 3451040"/>
                <a:gd name="connsiteY779" fmla="*/ 87670 h 382890"/>
                <a:gd name="connsiteX780" fmla="*/ 1741263 w 3451040"/>
                <a:gd name="connsiteY780" fmla="*/ 87882 h 382890"/>
                <a:gd name="connsiteX781" fmla="*/ 1733642 w 3451040"/>
                <a:gd name="connsiteY781" fmla="*/ 88993 h 382890"/>
                <a:gd name="connsiteX782" fmla="*/ 1726709 w 3451040"/>
                <a:gd name="connsiteY782" fmla="*/ 88093 h 382890"/>
                <a:gd name="connsiteX783" fmla="*/ 1723798 w 3451040"/>
                <a:gd name="connsiteY783" fmla="*/ 86506 h 382890"/>
                <a:gd name="connsiteX784" fmla="*/ 1720305 w 3451040"/>
                <a:gd name="connsiteY784" fmla="*/ 85500 h 382890"/>
                <a:gd name="connsiteX785" fmla="*/ 1716389 w 3451040"/>
                <a:gd name="connsiteY785" fmla="*/ 88517 h 382890"/>
                <a:gd name="connsiteX786" fmla="*/ 1713690 w 3451040"/>
                <a:gd name="connsiteY786" fmla="*/ 101325 h 382890"/>
                <a:gd name="connsiteX787" fmla="*/ 1720993 w 3451040"/>
                <a:gd name="connsiteY787" fmla="*/ 112650 h 382890"/>
                <a:gd name="connsiteX788" fmla="*/ 1733219 w 3451040"/>
                <a:gd name="connsiteY788" fmla="*/ 116567 h 382890"/>
                <a:gd name="connsiteX789" fmla="*/ 1747773 w 3451040"/>
                <a:gd name="connsiteY789" fmla="*/ 112545 h 382890"/>
                <a:gd name="connsiteX790" fmla="*/ 1757405 w 3451040"/>
                <a:gd name="connsiteY790" fmla="*/ 109422 h 382890"/>
                <a:gd name="connsiteX791" fmla="*/ 1794400 w 3451040"/>
                <a:gd name="connsiteY791" fmla="*/ 104024 h 382890"/>
                <a:gd name="connsiteX792" fmla="*/ 1781592 w 3451040"/>
                <a:gd name="connsiteY792" fmla="*/ 165469 h 382890"/>
                <a:gd name="connsiteX793" fmla="*/ 1771483 w 3451040"/>
                <a:gd name="connsiteY793" fmla="*/ 255970 h 382890"/>
                <a:gd name="connsiteX794" fmla="*/ 1770160 w 3451040"/>
                <a:gd name="connsiteY794" fmla="*/ 346206 h 382890"/>
                <a:gd name="connsiteX795" fmla="*/ 1773547 w 3451040"/>
                <a:gd name="connsiteY795" fmla="*/ 365047 h 382890"/>
                <a:gd name="connsiteX796" fmla="*/ 1783550 w 3451040"/>
                <a:gd name="connsiteY796" fmla="*/ 380078 h 382890"/>
                <a:gd name="connsiteX797" fmla="*/ 1801598 w 3451040"/>
                <a:gd name="connsiteY797" fmla="*/ 376479 h 382890"/>
                <a:gd name="connsiteX798" fmla="*/ 1811018 w 3451040"/>
                <a:gd name="connsiteY798" fmla="*/ 363460 h 382890"/>
                <a:gd name="connsiteX799" fmla="*/ 1814829 w 3451040"/>
                <a:gd name="connsiteY799" fmla="*/ 347318 h 382890"/>
                <a:gd name="connsiteX800" fmla="*/ 1813929 w 3451040"/>
                <a:gd name="connsiteY800" fmla="*/ 341814 h 382890"/>
                <a:gd name="connsiteX801" fmla="*/ 1810330 w 3451040"/>
                <a:gd name="connsiteY801" fmla="*/ 339697 h 382890"/>
                <a:gd name="connsiteX802" fmla="*/ 646254 w 3451040"/>
                <a:gd name="connsiteY802" fmla="*/ 239669 h 382890"/>
                <a:gd name="connsiteX803" fmla="*/ 656098 w 3451040"/>
                <a:gd name="connsiteY803" fmla="*/ 208814 h 382890"/>
                <a:gd name="connsiteX804" fmla="*/ 668906 w 3451040"/>
                <a:gd name="connsiteY804" fmla="*/ 197065 h 382890"/>
                <a:gd name="connsiteX805" fmla="*/ 670494 w 3451040"/>
                <a:gd name="connsiteY805" fmla="*/ 201087 h 382890"/>
                <a:gd name="connsiteX806" fmla="*/ 669912 w 3451040"/>
                <a:gd name="connsiteY806" fmla="*/ 209926 h 382890"/>
                <a:gd name="connsiteX807" fmla="*/ 667583 w 3451040"/>
                <a:gd name="connsiteY807" fmla="*/ 219240 h 382890"/>
                <a:gd name="connsiteX808" fmla="*/ 659486 w 3451040"/>
                <a:gd name="connsiteY808" fmla="*/ 235065 h 382890"/>
                <a:gd name="connsiteX809" fmla="*/ 651864 w 3451040"/>
                <a:gd name="connsiteY809" fmla="*/ 244168 h 382890"/>
                <a:gd name="connsiteX810" fmla="*/ 649642 w 3451040"/>
                <a:gd name="connsiteY810" fmla="*/ 245385 h 382890"/>
                <a:gd name="connsiteX811" fmla="*/ 647048 w 3451040"/>
                <a:gd name="connsiteY811" fmla="*/ 245491 h 382890"/>
                <a:gd name="connsiteX812" fmla="*/ 645567 w 3451040"/>
                <a:gd name="connsiteY812" fmla="*/ 242792 h 382890"/>
                <a:gd name="connsiteX813" fmla="*/ 646254 w 3451040"/>
                <a:gd name="connsiteY813" fmla="*/ 239669 h 382890"/>
                <a:gd name="connsiteX814" fmla="*/ 838212 w 3451040"/>
                <a:gd name="connsiteY814" fmla="*/ 169491 h 382890"/>
                <a:gd name="connsiteX815" fmla="*/ 826304 w 3451040"/>
                <a:gd name="connsiteY815" fmla="*/ 165257 h 382890"/>
                <a:gd name="connsiteX816" fmla="*/ 800741 w 3451040"/>
                <a:gd name="connsiteY816" fmla="*/ 181188 h 382890"/>
                <a:gd name="connsiteX817" fmla="*/ 792803 w 3451040"/>
                <a:gd name="connsiteY817" fmla="*/ 190926 h 382890"/>
                <a:gd name="connsiteX818" fmla="*/ 784176 w 3451040"/>
                <a:gd name="connsiteY818" fmla="*/ 202463 h 382890"/>
                <a:gd name="connsiteX819" fmla="*/ 781688 w 3451040"/>
                <a:gd name="connsiteY819" fmla="*/ 205850 h 382890"/>
                <a:gd name="connsiteX820" fmla="*/ 782112 w 3451040"/>
                <a:gd name="connsiteY820" fmla="*/ 198335 h 382890"/>
                <a:gd name="connsiteX821" fmla="*/ 784335 w 3451040"/>
                <a:gd name="connsiteY821" fmla="*/ 188121 h 382890"/>
                <a:gd name="connsiteX822" fmla="*/ 786134 w 3451040"/>
                <a:gd name="connsiteY822" fmla="*/ 179388 h 382890"/>
                <a:gd name="connsiteX823" fmla="*/ 784811 w 3451040"/>
                <a:gd name="connsiteY823" fmla="*/ 170867 h 382890"/>
                <a:gd name="connsiteX824" fmla="*/ 772480 w 3451040"/>
                <a:gd name="connsiteY824" fmla="*/ 160124 h 382890"/>
                <a:gd name="connsiteX825" fmla="*/ 761260 w 3451040"/>
                <a:gd name="connsiteY825" fmla="*/ 158536 h 382890"/>
                <a:gd name="connsiteX826" fmla="*/ 756973 w 3451040"/>
                <a:gd name="connsiteY826" fmla="*/ 161341 h 382890"/>
                <a:gd name="connsiteX827" fmla="*/ 755173 w 3451040"/>
                <a:gd name="connsiteY827" fmla="*/ 166157 h 382890"/>
                <a:gd name="connsiteX828" fmla="*/ 751574 w 3451040"/>
                <a:gd name="connsiteY828" fmla="*/ 180976 h 382890"/>
                <a:gd name="connsiteX829" fmla="*/ 745276 w 3451040"/>
                <a:gd name="connsiteY829" fmla="*/ 207650 h 382890"/>
                <a:gd name="connsiteX830" fmla="*/ 742736 w 3451040"/>
                <a:gd name="connsiteY830" fmla="*/ 221304 h 382890"/>
                <a:gd name="connsiteX831" fmla="*/ 712675 w 3451040"/>
                <a:gd name="connsiteY831" fmla="*/ 273594 h 382890"/>
                <a:gd name="connsiteX832" fmla="*/ 662344 w 3451040"/>
                <a:gd name="connsiteY832" fmla="*/ 296034 h 382890"/>
                <a:gd name="connsiteX833" fmla="*/ 644720 w 3451040"/>
                <a:gd name="connsiteY833" fmla="*/ 287196 h 382890"/>
                <a:gd name="connsiteX834" fmla="*/ 641015 w 3451040"/>
                <a:gd name="connsiteY834" fmla="*/ 261315 h 382890"/>
                <a:gd name="connsiteX835" fmla="*/ 651335 w 3451040"/>
                <a:gd name="connsiteY835" fmla="*/ 260733 h 382890"/>
                <a:gd name="connsiteX836" fmla="*/ 661656 w 3451040"/>
                <a:gd name="connsiteY836" fmla="*/ 258828 h 382890"/>
                <a:gd name="connsiteX837" fmla="*/ 684995 w 3451040"/>
                <a:gd name="connsiteY837" fmla="*/ 245385 h 382890"/>
                <a:gd name="connsiteX838" fmla="*/ 695104 w 3451040"/>
                <a:gd name="connsiteY838" fmla="*/ 224215 h 382890"/>
                <a:gd name="connsiteX839" fmla="*/ 696427 w 3451040"/>
                <a:gd name="connsiteY839" fmla="*/ 199447 h 382890"/>
                <a:gd name="connsiteX840" fmla="*/ 692828 w 3451040"/>
                <a:gd name="connsiteY840" fmla="*/ 183993 h 382890"/>
                <a:gd name="connsiteX841" fmla="*/ 683884 w 3451040"/>
                <a:gd name="connsiteY841" fmla="*/ 172561 h 382890"/>
                <a:gd name="connsiteX842" fmla="*/ 668853 w 3451040"/>
                <a:gd name="connsiteY842" fmla="*/ 170550 h 382890"/>
                <a:gd name="connsiteX843" fmla="*/ 643291 w 3451040"/>
                <a:gd name="connsiteY843" fmla="*/ 182458 h 382890"/>
                <a:gd name="connsiteX844" fmla="*/ 614923 w 3451040"/>
                <a:gd name="connsiteY844" fmla="*/ 218764 h 382890"/>
                <a:gd name="connsiteX845" fmla="*/ 604497 w 3451040"/>
                <a:gd name="connsiteY845" fmla="*/ 265867 h 382890"/>
                <a:gd name="connsiteX846" fmla="*/ 609631 w 3451040"/>
                <a:gd name="connsiteY846" fmla="*/ 290424 h 382890"/>
                <a:gd name="connsiteX847" fmla="*/ 625455 w 3451040"/>
                <a:gd name="connsiteY847" fmla="*/ 311752 h 382890"/>
                <a:gd name="connsiteX848" fmla="*/ 652923 w 3451040"/>
                <a:gd name="connsiteY848" fmla="*/ 320856 h 382890"/>
                <a:gd name="connsiteX849" fmla="*/ 702355 w 3451040"/>
                <a:gd name="connsiteY849" fmla="*/ 306725 h 382890"/>
                <a:gd name="connsiteX850" fmla="*/ 735856 w 3451040"/>
                <a:gd name="connsiteY850" fmla="*/ 270524 h 382890"/>
                <a:gd name="connsiteX851" fmla="*/ 739666 w 3451040"/>
                <a:gd name="connsiteY851" fmla="*/ 263485 h 382890"/>
                <a:gd name="connsiteX852" fmla="*/ 741042 w 3451040"/>
                <a:gd name="connsiteY852" fmla="*/ 285661 h 382890"/>
                <a:gd name="connsiteX853" fmla="*/ 747552 w 3451040"/>
                <a:gd name="connsiteY853" fmla="*/ 304714 h 382890"/>
                <a:gd name="connsiteX854" fmla="*/ 753956 w 3451040"/>
                <a:gd name="connsiteY854" fmla="*/ 309636 h 382890"/>
                <a:gd name="connsiteX855" fmla="*/ 761683 w 3451040"/>
                <a:gd name="connsiteY855" fmla="*/ 309847 h 382890"/>
                <a:gd name="connsiteX856" fmla="*/ 765493 w 3451040"/>
                <a:gd name="connsiteY856" fmla="*/ 303920 h 382890"/>
                <a:gd name="connsiteX857" fmla="*/ 766393 w 3451040"/>
                <a:gd name="connsiteY857" fmla="*/ 295716 h 382890"/>
                <a:gd name="connsiteX858" fmla="*/ 766605 w 3451040"/>
                <a:gd name="connsiteY858" fmla="*/ 293229 h 382890"/>
                <a:gd name="connsiteX859" fmla="*/ 777243 w 3451040"/>
                <a:gd name="connsiteY859" fmla="*/ 249037 h 382890"/>
                <a:gd name="connsiteX860" fmla="*/ 798413 w 3451040"/>
                <a:gd name="connsiteY860" fmla="*/ 208655 h 382890"/>
                <a:gd name="connsiteX861" fmla="*/ 808627 w 3451040"/>
                <a:gd name="connsiteY861" fmla="*/ 194842 h 382890"/>
                <a:gd name="connsiteX862" fmla="*/ 821752 w 3451040"/>
                <a:gd name="connsiteY862" fmla="*/ 184416 h 382890"/>
                <a:gd name="connsiteX863" fmla="*/ 824663 w 3451040"/>
                <a:gd name="connsiteY863" fmla="*/ 184839 h 382890"/>
                <a:gd name="connsiteX864" fmla="*/ 825351 w 3451040"/>
                <a:gd name="connsiteY864" fmla="*/ 188650 h 382890"/>
                <a:gd name="connsiteX865" fmla="*/ 826251 w 3451040"/>
                <a:gd name="connsiteY865" fmla="*/ 192461 h 382890"/>
                <a:gd name="connsiteX866" fmla="*/ 827733 w 3451040"/>
                <a:gd name="connsiteY866" fmla="*/ 194948 h 382890"/>
                <a:gd name="connsiteX867" fmla="*/ 829850 w 3451040"/>
                <a:gd name="connsiteY867" fmla="*/ 196536 h 382890"/>
                <a:gd name="connsiteX868" fmla="*/ 833660 w 3451040"/>
                <a:gd name="connsiteY868" fmla="*/ 196112 h 382890"/>
                <a:gd name="connsiteX869" fmla="*/ 838688 w 3451040"/>
                <a:gd name="connsiteY869" fmla="*/ 190608 h 382890"/>
                <a:gd name="connsiteX870" fmla="*/ 840805 w 3451040"/>
                <a:gd name="connsiteY870" fmla="*/ 183305 h 382890"/>
                <a:gd name="connsiteX871" fmla="*/ 841228 w 3451040"/>
                <a:gd name="connsiteY871" fmla="*/ 175895 h 382890"/>
                <a:gd name="connsiteX872" fmla="*/ 838106 w 3451040"/>
                <a:gd name="connsiteY872" fmla="*/ 169597 h 382890"/>
                <a:gd name="connsiteX873" fmla="*/ 591319 w 3451040"/>
                <a:gd name="connsiteY873" fmla="*/ 339697 h 382890"/>
                <a:gd name="connsiteX874" fmla="*/ 584121 w 3451040"/>
                <a:gd name="connsiteY874" fmla="*/ 350917 h 382890"/>
                <a:gd name="connsiteX875" fmla="*/ 584121 w 3451040"/>
                <a:gd name="connsiteY875" fmla="*/ 349594 h 382890"/>
                <a:gd name="connsiteX876" fmla="*/ 587720 w 3451040"/>
                <a:gd name="connsiteY876" fmla="*/ 226121 h 382890"/>
                <a:gd name="connsiteX877" fmla="*/ 605185 w 3451040"/>
                <a:gd name="connsiteY877" fmla="*/ 102912 h 382890"/>
                <a:gd name="connsiteX878" fmla="*/ 614182 w 3451040"/>
                <a:gd name="connsiteY878" fmla="*/ 102701 h 382890"/>
                <a:gd name="connsiteX879" fmla="*/ 623126 w 3451040"/>
                <a:gd name="connsiteY879" fmla="*/ 102489 h 382890"/>
                <a:gd name="connsiteX880" fmla="*/ 696004 w 3451040"/>
                <a:gd name="connsiteY880" fmla="*/ 116143 h 382890"/>
                <a:gd name="connsiteX881" fmla="*/ 703942 w 3451040"/>
                <a:gd name="connsiteY881" fmla="*/ 118843 h 382890"/>
                <a:gd name="connsiteX882" fmla="*/ 713045 w 3451040"/>
                <a:gd name="connsiteY882" fmla="*/ 118948 h 382890"/>
                <a:gd name="connsiteX883" fmla="*/ 717332 w 3451040"/>
                <a:gd name="connsiteY883" fmla="*/ 111221 h 382890"/>
                <a:gd name="connsiteX884" fmla="*/ 707224 w 3451040"/>
                <a:gd name="connsiteY884" fmla="*/ 92380 h 382890"/>
                <a:gd name="connsiteX885" fmla="*/ 693569 w 3451040"/>
                <a:gd name="connsiteY885" fmla="*/ 88358 h 382890"/>
                <a:gd name="connsiteX886" fmla="*/ 690658 w 3451040"/>
                <a:gd name="connsiteY886" fmla="*/ 87935 h 382890"/>
                <a:gd name="connsiteX887" fmla="*/ 669594 w 3451040"/>
                <a:gd name="connsiteY887" fmla="*/ 85447 h 382890"/>
                <a:gd name="connsiteX888" fmla="*/ 627678 w 3451040"/>
                <a:gd name="connsiteY888" fmla="*/ 83224 h 382890"/>
                <a:gd name="connsiteX889" fmla="*/ 609313 w 3451040"/>
                <a:gd name="connsiteY889" fmla="*/ 83013 h 382890"/>
                <a:gd name="connsiteX890" fmla="*/ 625032 w 3451040"/>
                <a:gd name="connsiteY890" fmla="*/ 17333 h 382890"/>
                <a:gd name="connsiteX891" fmla="*/ 625349 w 3451040"/>
                <a:gd name="connsiteY891" fmla="*/ 6113 h 382890"/>
                <a:gd name="connsiteX892" fmla="*/ 617834 w 3451040"/>
                <a:gd name="connsiteY892" fmla="*/ 80 h 382890"/>
                <a:gd name="connsiteX893" fmla="*/ 607990 w 3451040"/>
                <a:gd name="connsiteY893" fmla="*/ 1879 h 382890"/>
                <a:gd name="connsiteX894" fmla="*/ 602856 w 3451040"/>
                <a:gd name="connsiteY894" fmla="*/ 7172 h 382890"/>
                <a:gd name="connsiteX895" fmla="*/ 600634 w 3451040"/>
                <a:gd name="connsiteY895" fmla="*/ 11988 h 382890"/>
                <a:gd name="connsiteX896" fmla="*/ 600422 w 3451040"/>
                <a:gd name="connsiteY896" fmla="*/ 12676 h 382890"/>
                <a:gd name="connsiteX897" fmla="*/ 584492 w 3451040"/>
                <a:gd name="connsiteY897" fmla="*/ 67823 h 382890"/>
                <a:gd name="connsiteX898" fmla="*/ 580681 w 3451040"/>
                <a:gd name="connsiteY898" fmla="*/ 83277 h 382890"/>
                <a:gd name="connsiteX899" fmla="*/ 525534 w 3451040"/>
                <a:gd name="connsiteY899" fmla="*/ 87564 h 382890"/>
                <a:gd name="connsiteX900" fmla="*/ 522411 w 3451040"/>
                <a:gd name="connsiteY900" fmla="*/ 87988 h 382890"/>
                <a:gd name="connsiteX901" fmla="*/ 514790 w 3451040"/>
                <a:gd name="connsiteY901" fmla="*/ 89099 h 382890"/>
                <a:gd name="connsiteX902" fmla="*/ 507857 w 3451040"/>
                <a:gd name="connsiteY902" fmla="*/ 88199 h 382890"/>
                <a:gd name="connsiteX903" fmla="*/ 504946 w 3451040"/>
                <a:gd name="connsiteY903" fmla="*/ 86611 h 382890"/>
                <a:gd name="connsiteX904" fmla="*/ 501453 w 3451040"/>
                <a:gd name="connsiteY904" fmla="*/ 85606 h 382890"/>
                <a:gd name="connsiteX905" fmla="*/ 497537 w 3451040"/>
                <a:gd name="connsiteY905" fmla="*/ 88623 h 382890"/>
                <a:gd name="connsiteX906" fmla="*/ 494837 w 3451040"/>
                <a:gd name="connsiteY906" fmla="*/ 101430 h 382890"/>
                <a:gd name="connsiteX907" fmla="*/ 502141 w 3451040"/>
                <a:gd name="connsiteY907" fmla="*/ 112756 h 382890"/>
                <a:gd name="connsiteX908" fmla="*/ 514366 w 3451040"/>
                <a:gd name="connsiteY908" fmla="*/ 116673 h 382890"/>
                <a:gd name="connsiteX909" fmla="*/ 528921 w 3451040"/>
                <a:gd name="connsiteY909" fmla="*/ 112650 h 382890"/>
                <a:gd name="connsiteX910" fmla="*/ 538553 w 3451040"/>
                <a:gd name="connsiteY910" fmla="*/ 109528 h 382890"/>
                <a:gd name="connsiteX911" fmla="*/ 575547 w 3451040"/>
                <a:gd name="connsiteY911" fmla="*/ 104130 h 382890"/>
                <a:gd name="connsiteX912" fmla="*/ 562793 w 3451040"/>
                <a:gd name="connsiteY912" fmla="*/ 165575 h 382890"/>
                <a:gd name="connsiteX913" fmla="*/ 552684 w 3451040"/>
                <a:gd name="connsiteY913" fmla="*/ 256076 h 382890"/>
                <a:gd name="connsiteX914" fmla="*/ 551361 w 3451040"/>
                <a:gd name="connsiteY914" fmla="*/ 346312 h 382890"/>
                <a:gd name="connsiteX915" fmla="*/ 554748 w 3451040"/>
                <a:gd name="connsiteY915" fmla="*/ 365153 h 382890"/>
                <a:gd name="connsiteX916" fmla="*/ 564751 w 3451040"/>
                <a:gd name="connsiteY916" fmla="*/ 380184 h 382890"/>
                <a:gd name="connsiteX917" fmla="*/ 582798 w 3451040"/>
                <a:gd name="connsiteY917" fmla="*/ 376585 h 382890"/>
                <a:gd name="connsiteX918" fmla="*/ 592219 w 3451040"/>
                <a:gd name="connsiteY918" fmla="*/ 363566 h 382890"/>
                <a:gd name="connsiteX919" fmla="*/ 596029 w 3451040"/>
                <a:gd name="connsiteY919" fmla="*/ 347424 h 382890"/>
                <a:gd name="connsiteX920" fmla="*/ 595129 w 3451040"/>
                <a:gd name="connsiteY920" fmla="*/ 341919 h 382890"/>
                <a:gd name="connsiteX921" fmla="*/ 591531 w 3451040"/>
                <a:gd name="connsiteY921" fmla="*/ 339803 h 382890"/>
                <a:gd name="connsiteX922" fmla="*/ 267950 w 3451040"/>
                <a:gd name="connsiteY922" fmla="*/ 344407 h 382890"/>
                <a:gd name="connsiteX923" fmla="*/ 263451 w 3451040"/>
                <a:gd name="connsiteY923" fmla="*/ 265496 h 382890"/>
                <a:gd name="connsiteX924" fmla="*/ 292613 w 3451040"/>
                <a:gd name="connsiteY924" fmla="*/ 102489 h 382890"/>
                <a:gd name="connsiteX925" fmla="*/ 294624 w 3451040"/>
                <a:gd name="connsiteY925" fmla="*/ 94656 h 382890"/>
                <a:gd name="connsiteX926" fmla="*/ 299757 w 3451040"/>
                <a:gd name="connsiteY926" fmla="*/ 72692 h 382890"/>
                <a:gd name="connsiteX927" fmla="*/ 298858 w 3451040"/>
                <a:gd name="connsiteY927" fmla="*/ 51840 h 382890"/>
                <a:gd name="connsiteX928" fmla="*/ 290019 w 3451040"/>
                <a:gd name="connsiteY928" fmla="*/ 35804 h 382890"/>
                <a:gd name="connsiteX929" fmla="*/ 274195 w 3451040"/>
                <a:gd name="connsiteY929" fmla="*/ 28289 h 382890"/>
                <a:gd name="connsiteX930" fmla="*/ 239000 w 3451040"/>
                <a:gd name="connsiteY930" fmla="*/ 42208 h 382890"/>
                <a:gd name="connsiteX931" fmla="*/ 216348 w 3451040"/>
                <a:gd name="connsiteY931" fmla="*/ 74068 h 382890"/>
                <a:gd name="connsiteX932" fmla="*/ 188087 w 3451040"/>
                <a:gd name="connsiteY932" fmla="*/ 133291 h 382890"/>
                <a:gd name="connsiteX933" fmla="*/ 163424 w 3451040"/>
                <a:gd name="connsiteY933" fmla="*/ 194048 h 382890"/>
                <a:gd name="connsiteX934" fmla="*/ 164218 w 3451040"/>
                <a:gd name="connsiteY934" fmla="*/ 150121 h 382890"/>
                <a:gd name="connsiteX935" fmla="*/ 175755 w 3451040"/>
                <a:gd name="connsiteY935" fmla="*/ 75444 h 382890"/>
                <a:gd name="connsiteX936" fmla="*/ 170357 w 3451040"/>
                <a:gd name="connsiteY936" fmla="*/ 47871 h 382890"/>
                <a:gd name="connsiteX937" fmla="*/ 159137 w 3451040"/>
                <a:gd name="connsiteY937" fmla="*/ 37233 h 382890"/>
                <a:gd name="connsiteX938" fmla="*/ 141513 w 3451040"/>
                <a:gd name="connsiteY938" fmla="*/ 31411 h 382890"/>
                <a:gd name="connsiteX939" fmla="*/ 124789 w 3451040"/>
                <a:gd name="connsiteY939" fmla="*/ 38238 h 382890"/>
                <a:gd name="connsiteX940" fmla="*/ 87689 w 3451040"/>
                <a:gd name="connsiteY940" fmla="*/ 103177 h 382890"/>
                <a:gd name="connsiteX941" fmla="*/ 52811 w 3451040"/>
                <a:gd name="connsiteY941" fmla="*/ 201034 h 382890"/>
                <a:gd name="connsiteX942" fmla="*/ 57310 w 3451040"/>
                <a:gd name="connsiteY942" fmla="*/ 173884 h 382890"/>
                <a:gd name="connsiteX943" fmla="*/ 64243 w 3451040"/>
                <a:gd name="connsiteY943" fmla="*/ 135990 h 382890"/>
                <a:gd name="connsiteX944" fmla="*/ 71176 w 3451040"/>
                <a:gd name="connsiteY944" fmla="*/ 98308 h 382890"/>
                <a:gd name="connsiteX945" fmla="*/ 75675 w 3451040"/>
                <a:gd name="connsiteY945" fmla="*/ 71158 h 382890"/>
                <a:gd name="connsiteX946" fmla="*/ 76786 w 3451040"/>
                <a:gd name="connsiteY946" fmla="*/ 52899 h 382890"/>
                <a:gd name="connsiteX947" fmla="*/ 73664 w 3451040"/>
                <a:gd name="connsiteY947" fmla="*/ 35275 h 382890"/>
                <a:gd name="connsiteX948" fmla="*/ 56410 w 3451040"/>
                <a:gd name="connsiteY948" fmla="*/ 20244 h 382890"/>
                <a:gd name="connsiteX949" fmla="*/ 32171 w 3451040"/>
                <a:gd name="connsiteY949" fmla="*/ 15957 h 382890"/>
                <a:gd name="connsiteX950" fmla="*/ 22327 w 3451040"/>
                <a:gd name="connsiteY950" fmla="*/ 17757 h 382890"/>
                <a:gd name="connsiteX951" fmla="*/ 18940 w 3451040"/>
                <a:gd name="connsiteY951" fmla="*/ 21250 h 382890"/>
                <a:gd name="connsiteX952" fmla="*/ 18940 w 3451040"/>
                <a:gd name="connsiteY952" fmla="*/ 26066 h 382890"/>
                <a:gd name="connsiteX953" fmla="*/ 21745 w 3451040"/>
                <a:gd name="connsiteY953" fmla="*/ 28977 h 382890"/>
                <a:gd name="connsiteX954" fmla="*/ 25873 w 3451040"/>
                <a:gd name="connsiteY954" fmla="*/ 30564 h 382890"/>
                <a:gd name="connsiteX955" fmla="*/ 32171 w 3451040"/>
                <a:gd name="connsiteY955" fmla="*/ 33475 h 382890"/>
                <a:gd name="connsiteX956" fmla="*/ 34500 w 3451040"/>
                <a:gd name="connsiteY956" fmla="*/ 39297 h 382890"/>
                <a:gd name="connsiteX957" fmla="*/ 33917 w 3451040"/>
                <a:gd name="connsiteY957" fmla="*/ 46018 h 382890"/>
                <a:gd name="connsiteX958" fmla="*/ 26984 w 3451040"/>
                <a:gd name="connsiteY958" fmla="*/ 81002 h 382890"/>
                <a:gd name="connsiteX959" fmla="*/ 7243 w 3451040"/>
                <a:gd name="connsiteY959" fmla="*/ 190079 h 382890"/>
                <a:gd name="connsiteX960" fmla="*/ 522 w 3451040"/>
                <a:gd name="connsiteY960" fmla="*/ 300744 h 382890"/>
                <a:gd name="connsiteX961" fmla="*/ 3221 w 3451040"/>
                <a:gd name="connsiteY961" fmla="*/ 313076 h 382890"/>
                <a:gd name="connsiteX962" fmla="*/ 10419 w 3451040"/>
                <a:gd name="connsiteY962" fmla="*/ 322920 h 382890"/>
                <a:gd name="connsiteX963" fmla="*/ 24550 w 3451040"/>
                <a:gd name="connsiteY963" fmla="*/ 325248 h 382890"/>
                <a:gd name="connsiteX964" fmla="*/ 37781 w 3451040"/>
                <a:gd name="connsiteY964" fmla="*/ 317945 h 382890"/>
                <a:gd name="connsiteX965" fmla="*/ 45720 w 3451040"/>
                <a:gd name="connsiteY965" fmla="*/ 305296 h 382890"/>
                <a:gd name="connsiteX966" fmla="*/ 50747 w 3451040"/>
                <a:gd name="connsiteY966" fmla="*/ 291059 h 382890"/>
                <a:gd name="connsiteX967" fmla="*/ 71388 w 3451040"/>
                <a:gd name="connsiteY967" fmla="*/ 228926 h 382890"/>
                <a:gd name="connsiteX968" fmla="*/ 87742 w 3451040"/>
                <a:gd name="connsiteY968" fmla="*/ 180711 h 382890"/>
                <a:gd name="connsiteX969" fmla="*/ 112193 w 3451040"/>
                <a:gd name="connsiteY969" fmla="*/ 115455 h 382890"/>
                <a:gd name="connsiteX970" fmla="*/ 115104 w 3451040"/>
                <a:gd name="connsiteY970" fmla="*/ 108734 h 382890"/>
                <a:gd name="connsiteX971" fmla="*/ 125530 w 3451040"/>
                <a:gd name="connsiteY971" fmla="*/ 84759 h 382890"/>
                <a:gd name="connsiteX972" fmla="*/ 139555 w 3451040"/>
                <a:gd name="connsiteY972" fmla="*/ 66606 h 382890"/>
                <a:gd name="connsiteX973" fmla="*/ 143842 w 3451040"/>
                <a:gd name="connsiteY973" fmla="*/ 65495 h 382890"/>
                <a:gd name="connsiteX974" fmla="*/ 138020 w 3451040"/>
                <a:gd name="connsiteY974" fmla="*/ 93280 h 382890"/>
                <a:gd name="connsiteX975" fmla="*/ 136432 w 3451040"/>
                <a:gd name="connsiteY975" fmla="*/ 98414 h 382890"/>
                <a:gd name="connsiteX976" fmla="*/ 126324 w 3451040"/>
                <a:gd name="connsiteY976" fmla="*/ 203575 h 382890"/>
                <a:gd name="connsiteX977" fmla="*/ 135744 w 3451040"/>
                <a:gd name="connsiteY977" fmla="*/ 230249 h 382890"/>
                <a:gd name="connsiteX978" fmla="*/ 146964 w 3451040"/>
                <a:gd name="connsiteY978" fmla="*/ 238981 h 382890"/>
                <a:gd name="connsiteX979" fmla="*/ 160883 w 3451040"/>
                <a:gd name="connsiteY979" fmla="*/ 240304 h 382890"/>
                <a:gd name="connsiteX980" fmla="*/ 175120 w 3451040"/>
                <a:gd name="connsiteY980" fmla="*/ 228661 h 382890"/>
                <a:gd name="connsiteX981" fmla="*/ 182635 w 3451040"/>
                <a:gd name="connsiteY981" fmla="*/ 211196 h 382890"/>
                <a:gd name="connsiteX982" fmla="*/ 183323 w 3451040"/>
                <a:gd name="connsiteY982" fmla="*/ 209185 h 382890"/>
                <a:gd name="connsiteX983" fmla="*/ 203488 w 3451040"/>
                <a:gd name="connsiteY983" fmla="*/ 157160 h 382890"/>
                <a:gd name="connsiteX984" fmla="*/ 256836 w 3451040"/>
                <a:gd name="connsiteY984" fmla="*/ 59832 h 382890"/>
                <a:gd name="connsiteX985" fmla="*/ 254348 w 3451040"/>
                <a:gd name="connsiteY985" fmla="*/ 77773 h 382890"/>
                <a:gd name="connsiteX986" fmla="*/ 253448 w 3451040"/>
                <a:gd name="connsiteY986" fmla="*/ 81584 h 382890"/>
                <a:gd name="connsiteX987" fmla="*/ 225081 w 3451040"/>
                <a:gd name="connsiteY987" fmla="*/ 226332 h 382890"/>
                <a:gd name="connsiteX988" fmla="*/ 229474 w 3451040"/>
                <a:gd name="connsiteY988" fmla="*/ 321967 h 382890"/>
                <a:gd name="connsiteX989" fmla="*/ 241382 w 3451040"/>
                <a:gd name="connsiteY989" fmla="*/ 344619 h 382890"/>
                <a:gd name="connsiteX990" fmla="*/ 260646 w 3451040"/>
                <a:gd name="connsiteY990" fmla="*/ 356050 h 382890"/>
                <a:gd name="connsiteX991" fmla="*/ 265462 w 3451040"/>
                <a:gd name="connsiteY991" fmla="*/ 356156 h 382890"/>
                <a:gd name="connsiteX992" fmla="*/ 269379 w 3451040"/>
                <a:gd name="connsiteY992" fmla="*/ 354039 h 382890"/>
                <a:gd name="connsiteX993" fmla="*/ 269802 w 3451040"/>
                <a:gd name="connsiteY993" fmla="*/ 349223 h 382890"/>
                <a:gd name="connsiteX994" fmla="*/ 267791 w 3451040"/>
                <a:gd name="connsiteY994" fmla="*/ 344407 h 382890"/>
                <a:gd name="connsiteX995" fmla="*/ 306479 w 3451040"/>
                <a:gd name="connsiteY995" fmla="*/ 254012 h 382890"/>
                <a:gd name="connsiteX996" fmla="*/ 306479 w 3451040"/>
                <a:gd name="connsiteY996" fmla="*/ 253853 h 382890"/>
                <a:gd name="connsiteX997" fmla="*/ 306638 w 3451040"/>
                <a:gd name="connsiteY997" fmla="*/ 254223 h 382890"/>
                <a:gd name="connsiteX998" fmla="*/ 306426 w 3451040"/>
                <a:gd name="connsiteY998" fmla="*/ 254012 h 382890"/>
                <a:gd name="connsiteX999" fmla="*/ 551149 w 3451040"/>
                <a:gd name="connsiteY999" fmla="*/ 162770 h 382890"/>
                <a:gd name="connsiteX1000" fmla="*/ 540405 w 3451040"/>
                <a:gd name="connsiteY1000" fmla="*/ 147739 h 382890"/>
                <a:gd name="connsiteX1001" fmla="*/ 526963 w 3451040"/>
                <a:gd name="connsiteY1001" fmla="*/ 136731 h 382890"/>
                <a:gd name="connsiteX1002" fmla="*/ 519765 w 3451040"/>
                <a:gd name="connsiteY1002" fmla="*/ 133820 h 382890"/>
                <a:gd name="connsiteX1003" fmla="*/ 486369 w 3451040"/>
                <a:gd name="connsiteY1003" fmla="*/ 147633 h 382890"/>
                <a:gd name="connsiteX1004" fmla="*/ 459219 w 3451040"/>
                <a:gd name="connsiteY1004" fmla="*/ 174678 h 382890"/>
                <a:gd name="connsiteX1005" fmla="*/ 444771 w 3451040"/>
                <a:gd name="connsiteY1005" fmla="*/ 217282 h 382890"/>
                <a:gd name="connsiteX1006" fmla="*/ 445353 w 3451040"/>
                <a:gd name="connsiteY1006" fmla="*/ 222522 h 382890"/>
                <a:gd name="connsiteX1007" fmla="*/ 414074 w 3451040"/>
                <a:gd name="connsiteY1007" fmla="*/ 274705 h 382890"/>
                <a:gd name="connsiteX1008" fmla="*/ 379674 w 3451040"/>
                <a:gd name="connsiteY1008" fmla="*/ 296034 h 382890"/>
                <a:gd name="connsiteX1009" fmla="*/ 374646 w 3451040"/>
                <a:gd name="connsiteY1009" fmla="*/ 277669 h 382890"/>
                <a:gd name="connsiteX1010" fmla="*/ 383378 w 3451040"/>
                <a:gd name="connsiteY1010" fmla="*/ 240357 h 382890"/>
                <a:gd name="connsiteX1011" fmla="*/ 396027 w 3451040"/>
                <a:gd name="connsiteY1011" fmla="*/ 205956 h 382890"/>
                <a:gd name="connsiteX1012" fmla="*/ 396927 w 3451040"/>
                <a:gd name="connsiteY1012" fmla="*/ 203469 h 382890"/>
                <a:gd name="connsiteX1013" fmla="*/ 399626 w 3451040"/>
                <a:gd name="connsiteY1013" fmla="*/ 197435 h 382890"/>
                <a:gd name="connsiteX1014" fmla="*/ 400949 w 3451040"/>
                <a:gd name="connsiteY1014" fmla="*/ 192037 h 382890"/>
                <a:gd name="connsiteX1015" fmla="*/ 401849 w 3451040"/>
                <a:gd name="connsiteY1015" fmla="*/ 183940 h 382890"/>
                <a:gd name="connsiteX1016" fmla="*/ 396133 w 3451040"/>
                <a:gd name="connsiteY1016" fmla="*/ 167004 h 382890"/>
                <a:gd name="connsiteX1017" fmla="*/ 381896 w 3451040"/>
                <a:gd name="connsiteY1017" fmla="*/ 162399 h 382890"/>
                <a:gd name="connsiteX1018" fmla="*/ 378668 w 3451040"/>
                <a:gd name="connsiteY1018" fmla="*/ 164993 h 382890"/>
                <a:gd name="connsiteX1019" fmla="*/ 375281 w 3451040"/>
                <a:gd name="connsiteY1019" fmla="*/ 168803 h 382890"/>
                <a:gd name="connsiteX1020" fmla="*/ 373587 w 3451040"/>
                <a:gd name="connsiteY1020" fmla="*/ 171132 h 382890"/>
                <a:gd name="connsiteX1021" fmla="*/ 355646 w 3451040"/>
                <a:gd name="connsiteY1021" fmla="*/ 195001 h 382890"/>
                <a:gd name="connsiteX1022" fmla="*/ 329607 w 3451040"/>
                <a:gd name="connsiteY1022" fmla="*/ 227285 h 382890"/>
                <a:gd name="connsiteX1023" fmla="*/ 306638 w 3451040"/>
                <a:gd name="connsiteY1023" fmla="*/ 253747 h 382890"/>
                <a:gd name="connsiteX1024" fmla="*/ 337016 w 3451040"/>
                <a:gd name="connsiteY1024" fmla="*/ 201193 h 382890"/>
                <a:gd name="connsiteX1025" fmla="*/ 342044 w 3451040"/>
                <a:gd name="connsiteY1025" fmla="*/ 197065 h 382890"/>
                <a:gd name="connsiteX1026" fmla="*/ 348183 w 3451040"/>
                <a:gd name="connsiteY1026" fmla="*/ 196059 h 382890"/>
                <a:gd name="connsiteX1027" fmla="*/ 352894 w 3451040"/>
                <a:gd name="connsiteY1027" fmla="*/ 193731 h 382890"/>
                <a:gd name="connsiteX1028" fmla="*/ 352206 w 3451040"/>
                <a:gd name="connsiteY1028" fmla="*/ 186903 h 382890"/>
                <a:gd name="connsiteX1029" fmla="*/ 344267 w 3451040"/>
                <a:gd name="connsiteY1029" fmla="*/ 179177 h 382890"/>
                <a:gd name="connsiteX1030" fmla="*/ 331459 w 3451040"/>
                <a:gd name="connsiteY1030" fmla="*/ 175260 h 382890"/>
                <a:gd name="connsiteX1031" fmla="*/ 318334 w 3451040"/>
                <a:gd name="connsiteY1031" fmla="*/ 179970 h 382890"/>
                <a:gd name="connsiteX1032" fmla="*/ 290972 w 3451040"/>
                <a:gd name="connsiteY1032" fmla="*/ 218447 h 382890"/>
                <a:gd name="connsiteX1033" fmla="*/ 280652 w 3451040"/>
                <a:gd name="connsiteY1033" fmla="*/ 267878 h 382890"/>
                <a:gd name="connsiteX1034" fmla="*/ 285362 w 3451040"/>
                <a:gd name="connsiteY1034" fmla="*/ 286402 h 382890"/>
                <a:gd name="connsiteX1035" fmla="*/ 299281 w 3451040"/>
                <a:gd name="connsiteY1035" fmla="*/ 295716 h 382890"/>
                <a:gd name="connsiteX1036" fmla="*/ 307590 w 3451040"/>
                <a:gd name="connsiteY1036" fmla="*/ 293017 h 382890"/>
                <a:gd name="connsiteX1037" fmla="*/ 313888 w 3451040"/>
                <a:gd name="connsiteY1037" fmla="*/ 285819 h 382890"/>
                <a:gd name="connsiteX1038" fmla="*/ 339133 w 3451040"/>
                <a:gd name="connsiteY1038" fmla="*/ 245809 h 382890"/>
                <a:gd name="connsiteX1039" fmla="*/ 346437 w 3451040"/>
                <a:gd name="connsiteY1039" fmla="*/ 234694 h 382890"/>
                <a:gd name="connsiteX1040" fmla="*/ 342309 w 3451040"/>
                <a:gd name="connsiteY1040" fmla="*/ 271371 h 382890"/>
                <a:gd name="connsiteX1041" fmla="*/ 345802 w 3451040"/>
                <a:gd name="connsiteY1041" fmla="*/ 298151 h 382890"/>
                <a:gd name="connsiteX1042" fmla="*/ 374275 w 3451040"/>
                <a:gd name="connsiteY1042" fmla="*/ 318580 h 382890"/>
                <a:gd name="connsiteX1043" fmla="*/ 414551 w 3451040"/>
                <a:gd name="connsiteY1043" fmla="*/ 296034 h 382890"/>
                <a:gd name="connsiteX1044" fmla="*/ 451598 w 3451040"/>
                <a:gd name="connsiteY1044" fmla="*/ 235382 h 382890"/>
                <a:gd name="connsiteX1045" fmla="*/ 471180 w 3451040"/>
                <a:gd name="connsiteY1045" fmla="*/ 248825 h 382890"/>
                <a:gd name="connsiteX1046" fmla="*/ 502776 w 3451040"/>
                <a:gd name="connsiteY1046" fmla="*/ 257558 h 382890"/>
                <a:gd name="connsiteX1047" fmla="*/ 504999 w 3451040"/>
                <a:gd name="connsiteY1047" fmla="*/ 257875 h 382890"/>
                <a:gd name="connsiteX1048" fmla="*/ 507222 w 3451040"/>
                <a:gd name="connsiteY1048" fmla="*/ 258987 h 382890"/>
                <a:gd name="connsiteX1049" fmla="*/ 507910 w 3451040"/>
                <a:gd name="connsiteY1049" fmla="*/ 261368 h 382890"/>
                <a:gd name="connsiteX1050" fmla="*/ 507222 w 3451040"/>
                <a:gd name="connsiteY1050" fmla="*/ 262480 h 382890"/>
                <a:gd name="connsiteX1051" fmla="*/ 506322 w 3451040"/>
                <a:gd name="connsiteY1051" fmla="*/ 263379 h 382890"/>
                <a:gd name="connsiteX1052" fmla="*/ 461230 w 3451040"/>
                <a:gd name="connsiteY1052" fmla="*/ 285555 h 382890"/>
                <a:gd name="connsiteX1053" fmla="*/ 456520 w 3451040"/>
                <a:gd name="connsiteY1053" fmla="*/ 285978 h 382890"/>
                <a:gd name="connsiteX1054" fmla="*/ 452233 w 3451040"/>
                <a:gd name="connsiteY1054" fmla="*/ 284179 h 382890"/>
                <a:gd name="connsiteX1055" fmla="*/ 450434 w 3451040"/>
                <a:gd name="connsiteY1055" fmla="*/ 279945 h 382890"/>
                <a:gd name="connsiteX1056" fmla="*/ 452921 w 3451040"/>
                <a:gd name="connsiteY1056" fmla="*/ 272324 h 382890"/>
                <a:gd name="connsiteX1057" fmla="*/ 454032 w 3451040"/>
                <a:gd name="connsiteY1057" fmla="*/ 271212 h 382890"/>
                <a:gd name="connsiteX1058" fmla="*/ 455620 w 3451040"/>
                <a:gd name="connsiteY1058" fmla="*/ 269413 h 382890"/>
                <a:gd name="connsiteX1059" fmla="*/ 456520 w 3451040"/>
                <a:gd name="connsiteY1059" fmla="*/ 267402 h 382890"/>
                <a:gd name="connsiteX1060" fmla="*/ 456308 w 3451040"/>
                <a:gd name="connsiteY1060" fmla="*/ 265391 h 382890"/>
                <a:gd name="connsiteX1061" fmla="*/ 454191 w 3451040"/>
                <a:gd name="connsiteY1061" fmla="*/ 263803 h 382890"/>
                <a:gd name="connsiteX1062" fmla="*/ 451386 w 3451040"/>
                <a:gd name="connsiteY1062" fmla="*/ 264226 h 382890"/>
                <a:gd name="connsiteX1063" fmla="*/ 442865 w 3451040"/>
                <a:gd name="connsiteY1063" fmla="*/ 274970 h 382890"/>
                <a:gd name="connsiteX1064" fmla="*/ 444453 w 3451040"/>
                <a:gd name="connsiteY1064" fmla="*/ 289313 h 382890"/>
                <a:gd name="connsiteX1065" fmla="*/ 453397 w 3451040"/>
                <a:gd name="connsiteY1065" fmla="*/ 304131 h 382890"/>
                <a:gd name="connsiteX1066" fmla="*/ 484993 w 3451040"/>
                <a:gd name="connsiteY1066" fmla="*/ 310747 h 382890"/>
                <a:gd name="connsiteX1067" fmla="*/ 517066 w 3451040"/>
                <a:gd name="connsiteY1067" fmla="*/ 299209 h 382890"/>
                <a:gd name="connsiteX1068" fmla="*/ 527598 w 3451040"/>
                <a:gd name="connsiteY1068" fmla="*/ 291906 h 382890"/>
                <a:gd name="connsiteX1069" fmla="*/ 534319 w 3451040"/>
                <a:gd name="connsiteY1069" fmla="*/ 281480 h 382890"/>
                <a:gd name="connsiteX1070" fmla="*/ 535007 w 3451040"/>
                <a:gd name="connsiteY1070" fmla="*/ 274970 h 382890"/>
                <a:gd name="connsiteX1071" fmla="*/ 530879 w 3451040"/>
                <a:gd name="connsiteY1071" fmla="*/ 259145 h 382890"/>
                <a:gd name="connsiteX1072" fmla="*/ 517754 w 3451040"/>
                <a:gd name="connsiteY1072" fmla="*/ 247608 h 382890"/>
                <a:gd name="connsiteX1073" fmla="*/ 501400 w 3451040"/>
                <a:gd name="connsiteY1073" fmla="*/ 241310 h 382890"/>
                <a:gd name="connsiteX1074" fmla="*/ 482559 w 3451040"/>
                <a:gd name="connsiteY1074" fmla="*/ 233212 h 382890"/>
                <a:gd name="connsiteX1075" fmla="*/ 478642 w 3451040"/>
                <a:gd name="connsiteY1075" fmla="*/ 218764 h 382890"/>
                <a:gd name="connsiteX1076" fmla="*/ 485470 w 3451040"/>
                <a:gd name="connsiteY1076" fmla="*/ 199711 h 382890"/>
                <a:gd name="connsiteX1077" fmla="*/ 495790 w 3451040"/>
                <a:gd name="connsiteY1077" fmla="*/ 184998 h 382890"/>
                <a:gd name="connsiteX1078" fmla="*/ 517754 w 3451040"/>
                <a:gd name="connsiteY1078" fmla="*/ 169438 h 382890"/>
                <a:gd name="connsiteX1079" fmla="*/ 533896 w 3451040"/>
                <a:gd name="connsiteY1079" fmla="*/ 166845 h 382890"/>
                <a:gd name="connsiteX1080" fmla="*/ 535378 w 3451040"/>
                <a:gd name="connsiteY1080" fmla="*/ 169544 h 382890"/>
                <a:gd name="connsiteX1081" fmla="*/ 535272 w 3451040"/>
                <a:gd name="connsiteY1081" fmla="*/ 172931 h 382890"/>
                <a:gd name="connsiteX1082" fmla="*/ 535166 w 3451040"/>
                <a:gd name="connsiteY1082" fmla="*/ 176954 h 382890"/>
                <a:gd name="connsiteX1083" fmla="*/ 537971 w 3451040"/>
                <a:gd name="connsiteY1083" fmla="*/ 179653 h 382890"/>
                <a:gd name="connsiteX1084" fmla="*/ 544375 w 3451040"/>
                <a:gd name="connsiteY1084" fmla="*/ 180076 h 382890"/>
                <a:gd name="connsiteX1085" fmla="*/ 549879 w 3451040"/>
                <a:gd name="connsiteY1085" fmla="*/ 176954 h 382890"/>
                <a:gd name="connsiteX1086" fmla="*/ 552366 w 3451040"/>
                <a:gd name="connsiteY1086" fmla="*/ 170021 h 382890"/>
                <a:gd name="connsiteX1087" fmla="*/ 551255 w 3451040"/>
                <a:gd name="connsiteY1087" fmla="*/ 162823 h 382890"/>
                <a:gd name="connsiteX1088" fmla="*/ 2735557 w 3451040"/>
                <a:gd name="connsiteY1088" fmla="*/ 117678 h 382890"/>
                <a:gd name="connsiteX1089" fmla="*/ 2732752 w 3451040"/>
                <a:gd name="connsiteY1089" fmla="*/ 121277 h 382890"/>
                <a:gd name="connsiteX1090" fmla="*/ 2724231 w 3451040"/>
                <a:gd name="connsiteY1090" fmla="*/ 146840 h 382890"/>
                <a:gd name="connsiteX1091" fmla="*/ 2723543 w 3451040"/>
                <a:gd name="connsiteY1091" fmla="*/ 151973 h 382890"/>
                <a:gd name="connsiteX1092" fmla="*/ 2723331 w 3451040"/>
                <a:gd name="connsiteY1092" fmla="*/ 154672 h 382890"/>
                <a:gd name="connsiteX1093" fmla="*/ 2723331 w 3451040"/>
                <a:gd name="connsiteY1093" fmla="*/ 156472 h 382890"/>
                <a:gd name="connsiteX1094" fmla="*/ 2724019 w 3451040"/>
                <a:gd name="connsiteY1094" fmla="*/ 160494 h 382890"/>
                <a:gd name="connsiteX1095" fmla="*/ 2729418 w 3451040"/>
                <a:gd name="connsiteY1095" fmla="*/ 165787 h 382890"/>
                <a:gd name="connsiteX1096" fmla="*/ 2736615 w 3451040"/>
                <a:gd name="connsiteY1096" fmla="*/ 165469 h 382890"/>
                <a:gd name="connsiteX1097" fmla="*/ 2737939 w 3451040"/>
                <a:gd name="connsiteY1097" fmla="*/ 164146 h 382890"/>
                <a:gd name="connsiteX1098" fmla="*/ 2739950 w 3451040"/>
                <a:gd name="connsiteY1098" fmla="*/ 162558 h 382890"/>
                <a:gd name="connsiteX1099" fmla="*/ 2750588 w 3451040"/>
                <a:gd name="connsiteY1099" fmla="*/ 155043 h 382890"/>
                <a:gd name="connsiteX1100" fmla="*/ 2758314 w 3451040"/>
                <a:gd name="connsiteY1100" fmla="*/ 143294 h 382890"/>
                <a:gd name="connsiteX1101" fmla="*/ 2758526 w 3451040"/>
                <a:gd name="connsiteY1101" fmla="*/ 133873 h 382890"/>
                <a:gd name="connsiteX1102" fmla="*/ 2739685 w 3451040"/>
                <a:gd name="connsiteY1102" fmla="*/ 117519 h 382890"/>
                <a:gd name="connsiteX1103" fmla="*/ 2735557 w 3451040"/>
                <a:gd name="connsiteY1103" fmla="*/ 117731 h 382890"/>
                <a:gd name="connsiteX1104" fmla="*/ 1034350 w 3451040"/>
                <a:gd name="connsiteY1104" fmla="*/ 329112 h 382890"/>
                <a:gd name="connsiteX1105" fmla="*/ 1076743 w 3451040"/>
                <a:gd name="connsiteY1105" fmla="*/ 61790 h 382890"/>
                <a:gd name="connsiteX1106" fmla="*/ 1077854 w 3451040"/>
                <a:gd name="connsiteY1106" fmla="*/ 57291 h 382890"/>
                <a:gd name="connsiteX1107" fmla="*/ 1081241 w 3451040"/>
                <a:gd name="connsiteY1107" fmla="*/ 46177 h 382890"/>
                <a:gd name="connsiteX1108" fmla="*/ 1086163 w 3451040"/>
                <a:gd name="connsiteY1108" fmla="*/ 39985 h 382890"/>
                <a:gd name="connsiteX1109" fmla="*/ 1139300 w 3451040"/>
                <a:gd name="connsiteY1109" fmla="*/ 43108 h 382890"/>
                <a:gd name="connsiteX1110" fmla="*/ 1152954 w 3451040"/>
                <a:gd name="connsiteY1110" fmla="*/ 47606 h 382890"/>
                <a:gd name="connsiteX1111" fmla="*/ 1171478 w 3451040"/>
                <a:gd name="connsiteY1111" fmla="*/ 53216 h 382890"/>
                <a:gd name="connsiteX1112" fmla="*/ 1190001 w 3451040"/>
                <a:gd name="connsiteY1112" fmla="*/ 54328 h 382890"/>
                <a:gd name="connsiteX1113" fmla="*/ 1201221 w 3451040"/>
                <a:gd name="connsiteY1113" fmla="*/ 47606 h 382890"/>
                <a:gd name="connsiteX1114" fmla="*/ 1205350 w 3451040"/>
                <a:gd name="connsiteY1114" fmla="*/ 35963 h 382890"/>
                <a:gd name="connsiteX1115" fmla="*/ 1195823 w 3451040"/>
                <a:gd name="connsiteY1115" fmla="*/ 26754 h 382890"/>
                <a:gd name="connsiteX1116" fmla="*/ 1153325 w 3451040"/>
                <a:gd name="connsiteY1116" fmla="*/ 20932 h 382890"/>
                <a:gd name="connsiteX1117" fmla="*/ 1083464 w 3451040"/>
                <a:gd name="connsiteY1117" fmla="*/ 21832 h 382890"/>
                <a:gd name="connsiteX1118" fmla="*/ 1076161 w 3451040"/>
                <a:gd name="connsiteY1118" fmla="*/ 5902 h 382890"/>
                <a:gd name="connsiteX1119" fmla="*/ 1059436 w 3451040"/>
                <a:gd name="connsiteY1119" fmla="*/ 3890 h 382890"/>
                <a:gd name="connsiteX1120" fmla="*/ 1040172 w 3451040"/>
                <a:gd name="connsiteY1120" fmla="*/ 26542 h 382890"/>
                <a:gd name="connsiteX1121" fmla="*/ 941732 w 3451040"/>
                <a:gd name="connsiteY1121" fmla="*/ 49882 h 382890"/>
                <a:gd name="connsiteX1122" fmla="*/ 940409 w 3451040"/>
                <a:gd name="connsiteY1122" fmla="*/ 50305 h 382890"/>
                <a:gd name="connsiteX1123" fmla="*/ 926755 w 3451040"/>
                <a:gd name="connsiteY1123" fmla="*/ 54222 h 382890"/>
                <a:gd name="connsiteX1124" fmla="*/ 912835 w 3451040"/>
                <a:gd name="connsiteY1124" fmla="*/ 54804 h 382890"/>
                <a:gd name="connsiteX1125" fmla="*/ 905426 w 3451040"/>
                <a:gd name="connsiteY1125" fmla="*/ 55016 h 382890"/>
                <a:gd name="connsiteX1126" fmla="*/ 897805 w 3451040"/>
                <a:gd name="connsiteY1126" fmla="*/ 61737 h 382890"/>
                <a:gd name="connsiteX1127" fmla="*/ 896217 w 3451040"/>
                <a:gd name="connsiteY1127" fmla="*/ 75550 h 382890"/>
                <a:gd name="connsiteX1128" fmla="*/ 901351 w 3451040"/>
                <a:gd name="connsiteY1128" fmla="*/ 86664 h 382890"/>
                <a:gd name="connsiteX1129" fmla="*/ 929613 w 3451040"/>
                <a:gd name="connsiteY1129" fmla="*/ 85765 h 382890"/>
                <a:gd name="connsiteX1130" fmla="*/ 974334 w 3451040"/>
                <a:gd name="connsiteY1130" fmla="*/ 63589 h 382890"/>
                <a:gd name="connsiteX1131" fmla="*/ 1026464 w 3451040"/>
                <a:gd name="connsiteY1131" fmla="*/ 50146 h 382890"/>
                <a:gd name="connsiteX1132" fmla="*/ 1026676 w 3451040"/>
                <a:gd name="connsiteY1132" fmla="*/ 50146 h 382890"/>
                <a:gd name="connsiteX1133" fmla="*/ 1029164 w 3451040"/>
                <a:gd name="connsiteY1133" fmla="*/ 49935 h 382890"/>
                <a:gd name="connsiteX1134" fmla="*/ 1031651 w 3451040"/>
                <a:gd name="connsiteY1134" fmla="*/ 50729 h 382890"/>
                <a:gd name="connsiteX1135" fmla="*/ 1032974 w 3451040"/>
                <a:gd name="connsiteY1135" fmla="*/ 53745 h 382890"/>
                <a:gd name="connsiteX1136" fmla="*/ 1031175 w 3451040"/>
                <a:gd name="connsiteY1136" fmla="*/ 63854 h 382890"/>
                <a:gd name="connsiteX1137" fmla="*/ 1007094 w 3451040"/>
                <a:gd name="connsiteY1137" fmla="*/ 210084 h 382890"/>
                <a:gd name="connsiteX1138" fmla="*/ 1009899 w 3451040"/>
                <a:gd name="connsiteY1138" fmla="*/ 342396 h 382890"/>
                <a:gd name="connsiteX1139" fmla="*/ 1016621 w 3451040"/>
                <a:gd name="connsiteY1139" fmla="*/ 352716 h 382890"/>
                <a:gd name="connsiteX1140" fmla="*/ 1027946 w 3451040"/>
                <a:gd name="connsiteY1140" fmla="*/ 356527 h 382890"/>
                <a:gd name="connsiteX1141" fmla="*/ 1035673 w 3451040"/>
                <a:gd name="connsiteY1141" fmla="*/ 346206 h 382890"/>
                <a:gd name="connsiteX1142" fmla="*/ 1035250 w 3451040"/>
                <a:gd name="connsiteY1142" fmla="*/ 335886 h 382890"/>
                <a:gd name="connsiteX1143" fmla="*/ 1034350 w 3451040"/>
                <a:gd name="connsiteY1143" fmla="*/ 329165 h 38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Lst>
              <a:rect l="l" t="t" r="r" b="b"/>
              <a:pathLst>
                <a:path w="3451040" h="382890">
                  <a:moveTo>
                    <a:pt x="2318988" y="254012"/>
                  </a:moveTo>
                  <a:cubicBezTo>
                    <a:pt x="2318988" y="254012"/>
                    <a:pt x="2318988" y="253906"/>
                    <a:pt x="2318988" y="253853"/>
                  </a:cubicBezTo>
                  <a:lnTo>
                    <a:pt x="2319147" y="254223"/>
                  </a:lnTo>
                  <a:lnTo>
                    <a:pt x="2318935" y="254012"/>
                  </a:lnTo>
                  <a:close/>
                  <a:moveTo>
                    <a:pt x="2539895" y="184734"/>
                  </a:moveTo>
                  <a:cubicBezTo>
                    <a:pt x="2540318" y="185792"/>
                    <a:pt x="2540583" y="187062"/>
                    <a:pt x="2540583" y="188544"/>
                  </a:cubicBezTo>
                  <a:cubicBezTo>
                    <a:pt x="2540742" y="190185"/>
                    <a:pt x="2541006" y="191455"/>
                    <a:pt x="2541483" y="192355"/>
                  </a:cubicBezTo>
                  <a:cubicBezTo>
                    <a:pt x="2541906" y="193254"/>
                    <a:pt x="2542435" y="194101"/>
                    <a:pt x="2542964" y="194842"/>
                  </a:cubicBezTo>
                  <a:cubicBezTo>
                    <a:pt x="2543494" y="195583"/>
                    <a:pt x="2544182" y="196112"/>
                    <a:pt x="2545082" y="196430"/>
                  </a:cubicBezTo>
                  <a:cubicBezTo>
                    <a:pt x="2546405" y="196853"/>
                    <a:pt x="2547675" y="196747"/>
                    <a:pt x="2548892" y="196007"/>
                  </a:cubicBezTo>
                  <a:cubicBezTo>
                    <a:pt x="2551115" y="194789"/>
                    <a:pt x="2552809" y="192990"/>
                    <a:pt x="2553920" y="190502"/>
                  </a:cubicBezTo>
                  <a:cubicBezTo>
                    <a:pt x="2555031" y="188015"/>
                    <a:pt x="2555772" y="185633"/>
                    <a:pt x="2556037" y="183199"/>
                  </a:cubicBezTo>
                  <a:cubicBezTo>
                    <a:pt x="2556619" y="180658"/>
                    <a:pt x="2556778" y="178171"/>
                    <a:pt x="2556460" y="175789"/>
                  </a:cubicBezTo>
                  <a:cubicBezTo>
                    <a:pt x="2556143" y="173408"/>
                    <a:pt x="2555137" y="171291"/>
                    <a:pt x="2553338" y="169491"/>
                  </a:cubicBezTo>
                  <a:cubicBezTo>
                    <a:pt x="2549898" y="166369"/>
                    <a:pt x="2545929" y="164940"/>
                    <a:pt x="2541430" y="165257"/>
                  </a:cubicBezTo>
                  <a:cubicBezTo>
                    <a:pt x="2531268" y="167374"/>
                    <a:pt x="2522748" y="172667"/>
                    <a:pt x="2515867" y="181188"/>
                  </a:cubicBezTo>
                  <a:cubicBezTo>
                    <a:pt x="2513909" y="183305"/>
                    <a:pt x="2511263" y="186533"/>
                    <a:pt x="2507928" y="190926"/>
                  </a:cubicBezTo>
                  <a:cubicBezTo>
                    <a:pt x="2504541" y="195319"/>
                    <a:pt x="2501683" y="199182"/>
                    <a:pt x="2499302" y="202463"/>
                  </a:cubicBezTo>
                  <a:cubicBezTo>
                    <a:pt x="2498085" y="203945"/>
                    <a:pt x="2497291" y="205057"/>
                    <a:pt x="2496814" y="205850"/>
                  </a:cubicBezTo>
                  <a:cubicBezTo>
                    <a:pt x="2496497" y="204210"/>
                    <a:pt x="2496656" y="201722"/>
                    <a:pt x="2497238" y="198335"/>
                  </a:cubicBezTo>
                  <a:cubicBezTo>
                    <a:pt x="2497820" y="194948"/>
                    <a:pt x="2498561" y="191561"/>
                    <a:pt x="2499461" y="188121"/>
                  </a:cubicBezTo>
                  <a:cubicBezTo>
                    <a:pt x="2500360" y="184257"/>
                    <a:pt x="2500943" y="181293"/>
                    <a:pt x="2501260" y="179388"/>
                  </a:cubicBezTo>
                  <a:cubicBezTo>
                    <a:pt x="2501683" y="176424"/>
                    <a:pt x="2501260" y="173567"/>
                    <a:pt x="2499937" y="170867"/>
                  </a:cubicBezTo>
                  <a:cubicBezTo>
                    <a:pt x="2497079" y="165787"/>
                    <a:pt x="2493004" y="162188"/>
                    <a:pt x="2487606" y="160124"/>
                  </a:cubicBezTo>
                  <a:cubicBezTo>
                    <a:pt x="2483848" y="158642"/>
                    <a:pt x="2480143" y="158113"/>
                    <a:pt x="2476386" y="158536"/>
                  </a:cubicBezTo>
                  <a:cubicBezTo>
                    <a:pt x="2474427" y="158959"/>
                    <a:pt x="2472998" y="159912"/>
                    <a:pt x="2472152" y="161341"/>
                  </a:cubicBezTo>
                  <a:cubicBezTo>
                    <a:pt x="2471252" y="162770"/>
                    <a:pt x="2470670" y="164358"/>
                    <a:pt x="2470352" y="166157"/>
                  </a:cubicBezTo>
                  <a:cubicBezTo>
                    <a:pt x="2469135" y="171079"/>
                    <a:pt x="2467970" y="176001"/>
                    <a:pt x="2466753" y="180976"/>
                  </a:cubicBezTo>
                  <a:cubicBezTo>
                    <a:pt x="2464636" y="189814"/>
                    <a:pt x="2462572" y="198706"/>
                    <a:pt x="2460455" y="207650"/>
                  </a:cubicBezTo>
                  <a:cubicBezTo>
                    <a:pt x="2459344" y="212678"/>
                    <a:pt x="2458444" y="217653"/>
                    <a:pt x="2457650" y="222680"/>
                  </a:cubicBezTo>
                  <a:cubicBezTo>
                    <a:pt x="2448759" y="243004"/>
                    <a:pt x="2438333" y="260363"/>
                    <a:pt x="2426478" y="274652"/>
                  </a:cubicBezTo>
                  <a:cubicBezTo>
                    <a:pt x="2414464" y="289154"/>
                    <a:pt x="2402979" y="296246"/>
                    <a:pt x="2392077" y="295981"/>
                  </a:cubicBezTo>
                  <a:cubicBezTo>
                    <a:pt x="2387313" y="294764"/>
                    <a:pt x="2385620" y="288677"/>
                    <a:pt x="2387049" y="277616"/>
                  </a:cubicBezTo>
                  <a:cubicBezTo>
                    <a:pt x="2388478" y="266555"/>
                    <a:pt x="2391389" y="254118"/>
                    <a:pt x="2395781" y="240304"/>
                  </a:cubicBezTo>
                  <a:cubicBezTo>
                    <a:pt x="2400174" y="226491"/>
                    <a:pt x="2404408" y="215006"/>
                    <a:pt x="2408430" y="205903"/>
                  </a:cubicBezTo>
                  <a:cubicBezTo>
                    <a:pt x="2408748" y="205004"/>
                    <a:pt x="2409013" y="204210"/>
                    <a:pt x="2409330" y="203416"/>
                  </a:cubicBezTo>
                  <a:cubicBezTo>
                    <a:pt x="2410547" y="201034"/>
                    <a:pt x="2411447" y="199023"/>
                    <a:pt x="2412029" y="197383"/>
                  </a:cubicBezTo>
                  <a:cubicBezTo>
                    <a:pt x="2412611" y="195742"/>
                    <a:pt x="2413088" y="193942"/>
                    <a:pt x="2413352" y="191984"/>
                  </a:cubicBezTo>
                  <a:cubicBezTo>
                    <a:pt x="2413670" y="190026"/>
                    <a:pt x="2413935" y="187327"/>
                    <a:pt x="2414252" y="183887"/>
                  </a:cubicBezTo>
                  <a:cubicBezTo>
                    <a:pt x="2414570" y="177165"/>
                    <a:pt x="2412664" y="171502"/>
                    <a:pt x="2408536" y="166951"/>
                  </a:cubicBezTo>
                  <a:cubicBezTo>
                    <a:pt x="2404408" y="162399"/>
                    <a:pt x="2399698" y="160865"/>
                    <a:pt x="2394300" y="162347"/>
                  </a:cubicBezTo>
                  <a:cubicBezTo>
                    <a:pt x="2393400" y="162770"/>
                    <a:pt x="2392341" y="163670"/>
                    <a:pt x="2391071" y="164940"/>
                  </a:cubicBezTo>
                  <a:cubicBezTo>
                    <a:pt x="2389801" y="166210"/>
                    <a:pt x="2388690" y="167480"/>
                    <a:pt x="2387684" y="168750"/>
                  </a:cubicBezTo>
                  <a:cubicBezTo>
                    <a:pt x="2386731" y="170021"/>
                    <a:pt x="2386149" y="170814"/>
                    <a:pt x="2385990" y="171079"/>
                  </a:cubicBezTo>
                  <a:cubicBezTo>
                    <a:pt x="2382233" y="176477"/>
                    <a:pt x="2376252" y="184416"/>
                    <a:pt x="2368049" y="194948"/>
                  </a:cubicBezTo>
                  <a:cubicBezTo>
                    <a:pt x="2359846" y="205480"/>
                    <a:pt x="2351166" y="216277"/>
                    <a:pt x="2342010" y="227232"/>
                  </a:cubicBezTo>
                  <a:cubicBezTo>
                    <a:pt x="2332960" y="238134"/>
                    <a:pt x="2325286" y="246973"/>
                    <a:pt x="2319041" y="253694"/>
                  </a:cubicBezTo>
                  <a:cubicBezTo>
                    <a:pt x="2325180" y="232895"/>
                    <a:pt x="2335289" y="215377"/>
                    <a:pt x="2349419" y="201140"/>
                  </a:cubicBezTo>
                  <a:cubicBezTo>
                    <a:pt x="2351060" y="199341"/>
                    <a:pt x="2352754" y="197965"/>
                    <a:pt x="2354447" y="197012"/>
                  </a:cubicBezTo>
                  <a:cubicBezTo>
                    <a:pt x="2356141" y="196059"/>
                    <a:pt x="2358205" y="195689"/>
                    <a:pt x="2360639" y="196007"/>
                  </a:cubicBezTo>
                  <a:cubicBezTo>
                    <a:pt x="2363021" y="196324"/>
                    <a:pt x="2364609" y="195530"/>
                    <a:pt x="2365350" y="193678"/>
                  </a:cubicBezTo>
                  <a:cubicBezTo>
                    <a:pt x="2366091" y="191825"/>
                    <a:pt x="2365879" y="189550"/>
                    <a:pt x="2364662" y="186851"/>
                  </a:cubicBezTo>
                  <a:cubicBezTo>
                    <a:pt x="2363180" y="183993"/>
                    <a:pt x="2360534" y="181452"/>
                    <a:pt x="2356723" y="179124"/>
                  </a:cubicBezTo>
                  <a:cubicBezTo>
                    <a:pt x="2352913" y="176795"/>
                    <a:pt x="2348626" y="175525"/>
                    <a:pt x="2343915" y="175207"/>
                  </a:cubicBezTo>
                  <a:cubicBezTo>
                    <a:pt x="2339205" y="174890"/>
                    <a:pt x="2334812" y="176477"/>
                    <a:pt x="2330790" y="179917"/>
                  </a:cubicBezTo>
                  <a:cubicBezTo>
                    <a:pt x="2318353" y="191137"/>
                    <a:pt x="2309250" y="203945"/>
                    <a:pt x="2303428" y="218394"/>
                  </a:cubicBezTo>
                  <a:cubicBezTo>
                    <a:pt x="2297606" y="232842"/>
                    <a:pt x="2294166" y="249302"/>
                    <a:pt x="2293108" y="267825"/>
                  </a:cubicBezTo>
                  <a:cubicBezTo>
                    <a:pt x="2292790" y="274547"/>
                    <a:pt x="2294378" y="280739"/>
                    <a:pt x="2297818" y="286349"/>
                  </a:cubicBezTo>
                  <a:cubicBezTo>
                    <a:pt x="2301258" y="291959"/>
                    <a:pt x="2305915" y="295081"/>
                    <a:pt x="2311737" y="295663"/>
                  </a:cubicBezTo>
                  <a:cubicBezTo>
                    <a:pt x="2314701" y="295822"/>
                    <a:pt x="2317506" y="294922"/>
                    <a:pt x="2320046" y="292964"/>
                  </a:cubicBezTo>
                  <a:cubicBezTo>
                    <a:pt x="2322587" y="291006"/>
                    <a:pt x="2324704" y="288624"/>
                    <a:pt x="2326344" y="285767"/>
                  </a:cubicBezTo>
                  <a:cubicBezTo>
                    <a:pt x="2338147" y="266767"/>
                    <a:pt x="2346561" y="253430"/>
                    <a:pt x="2351589" y="245756"/>
                  </a:cubicBezTo>
                  <a:cubicBezTo>
                    <a:pt x="2356617" y="238082"/>
                    <a:pt x="2358999" y="234377"/>
                    <a:pt x="2358893" y="234641"/>
                  </a:cubicBezTo>
                  <a:cubicBezTo>
                    <a:pt x="2356511" y="249302"/>
                    <a:pt x="2355135" y="261527"/>
                    <a:pt x="2354765" y="271318"/>
                  </a:cubicBezTo>
                  <a:cubicBezTo>
                    <a:pt x="2354394" y="281109"/>
                    <a:pt x="2355559" y="290053"/>
                    <a:pt x="2358258" y="298098"/>
                  </a:cubicBezTo>
                  <a:cubicBezTo>
                    <a:pt x="2363180" y="311382"/>
                    <a:pt x="2372706" y="318209"/>
                    <a:pt x="2386731" y="318527"/>
                  </a:cubicBezTo>
                  <a:cubicBezTo>
                    <a:pt x="2399116" y="318209"/>
                    <a:pt x="2412558" y="310694"/>
                    <a:pt x="2427007" y="295981"/>
                  </a:cubicBezTo>
                  <a:cubicBezTo>
                    <a:pt x="2436480" y="286349"/>
                    <a:pt x="2445742" y="272535"/>
                    <a:pt x="2454951" y="254647"/>
                  </a:cubicBezTo>
                  <a:cubicBezTo>
                    <a:pt x="2454739" y="264914"/>
                    <a:pt x="2455163" y="275235"/>
                    <a:pt x="2456274" y="285555"/>
                  </a:cubicBezTo>
                  <a:cubicBezTo>
                    <a:pt x="2456592" y="292594"/>
                    <a:pt x="2458762" y="298945"/>
                    <a:pt x="2462784" y="304608"/>
                  </a:cubicBezTo>
                  <a:cubicBezTo>
                    <a:pt x="2464425" y="306566"/>
                    <a:pt x="2466542" y="308207"/>
                    <a:pt x="2469188" y="309530"/>
                  </a:cubicBezTo>
                  <a:cubicBezTo>
                    <a:pt x="2471781" y="310853"/>
                    <a:pt x="2474374" y="310959"/>
                    <a:pt x="2476915" y="309741"/>
                  </a:cubicBezTo>
                  <a:cubicBezTo>
                    <a:pt x="2478873" y="308524"/>
                    <a:pt x="2480143" y="306566"/>
                    <a:pt x="2480725" y="303814"/>
                  </a:cubicBezTo>
                  <a:cubicBezTo>
                    <a:pt x="2481308" y="301062"/>
                    <a:pt x="2481625" y="298310"/>
                    <a:pt x="2481625" y="295610"/>
                  </a:cubicBezTo>
                  <a:cubicBezTo>
                    <a:pt x="2481784" y="294711"/>
                    <a:pt x="2481837" y="293917"/>
                    <a:pt x="2481837" y="293123"/>
                  </a:cubicBezTo>
                  <a:cubicBezTo>
                    <a:pt x="2483160" y="277881"/>
                    <a:pt x="2486706" y="263168"/>
                    <a:pt x="2492475" y="248931"/>
                  </a:cubicBezTo>
                  <a:cubicBezTo>
                    <a:pt x="2498243" y="234747"/>
                    <a:pt x="2505282" y="221252"/>
                    <a:pt x="2513644" y="208550"/>
                  </a:cubicBezTo>
                  <a:cubicBezTo>
                    <a:pt x="2516767" y="203786"/>
                    <a:pt x="2520207" y="199182"/>
                    <a:pt x="2523859" y="194736"/>
                  </a:cubicBezTo>
                  <a:cubicBezTo>
                    <a:pt x="2527511" y="190344"/>
                    <a:pt x="2531903" y="186851"/>
                    <a:pt x="2536984" y="184310"/>
                  </a:cubicBezTo>
                  <a:cubicBezTo>
                    <a:pt x="2538466" y="183569"/>
                    <a:pt x="2539472" y="183728"/>
                    <a:pt x="2539895" y="184734"/>
                  </a:cubicBezTo>
                  <a:moveTo>
                    <a:pt x="1849388" y="254012"/>
                  </a:moveTo>
                  <a:cubicBezTo>
                    <a:pt x="1849388" y="254012"/>
                    <a:pt x="1849388" y="253906"/>
                    <a:pt x="1849388" y="253853"/>
                  </a:cubicBezTo>
                  <a:lnTo>
                    <a:pt x="1849547" y="254223"/>
                  </a:lnTo>
                  <a:lnTo>
                    <a:pt x="1849335" y="254012"/>
                  </a:lnTo>
                  <a:close/>
                  <a:moveTo>
                    <a:pt x="2119621" y="159594"/>
                  </a:moveTo>
                  <a:cubicBezTo>
                    <a:pt x="2113058" y="151973"/>
                    <a:pt x="2105808" y="149380"/>
                    <a:pt x="2097869" y="151867"/>
                  </a:cubicBezTo>
                  <a:cubicBezTo>
                    <a:pt x="2089930" y="154355"/>
                    <a:pt x="2082680" y="159753"/>
                    <a:pt x="2076117" y="168115"/>
                  </a:cubicBezTo>
                  <a:cubicBezTo>
                    <a:pt x="2060399" y="188915"/>
                    <a:pt x="2046532" y="212678"/>
                    <a:pt x="2034413" y="239405"/>
                  </a:cubicBezTo>
                  <a:cubicBezTo>
                    <a:pt x="2033089" y="242263"/>
                    <a:pt x="2031819" y="243956"/>
                    <a:pt x="2030602" y="244538"/>
                  </a:cubicBezTo>
                  <a:cubicBezTo>
                    <a:pt x="2029385" y="245120"/>
                    <a:pt x="2028803" y="243480"/>
                    <a:pt x="2028803" y="239616"/>
                  </a:cubicBezTo>
                  <a:cubicBezTo>
                    <a:pt x="2028803" y="238558"/>
                    <a:pt x="2029596" y="233848"/>
                    <a:pt x="2031184" y="225485"/>
                  </a:cubicBezTo>
                  <a:cubicBezTo>
                    <a:pt x="2032772" y="217123"/>
                    <a:pt x="2034730" y="207703"/>
                    <a:pt x="2037112" y="197224"/>
                  </a:cubicBezTo>
                  <a:cubicBezTo>
                    <a:pt x="2039493" y="186745"/>
                    <a:pt x="2041981" y="177853"/>
                    <a:pt x="2044521" y="170550"/>
                  </a:cubicBezTo>
                  <a:cubicBezTo>
                    <a:pt x="2048385" y="156948"/>
                    <a:pt x="2044362" y="146787"/>
                    <a:pt x="2032401" y="140065"/>
                  </a:cubicBezTo>
                  <a:cubicBezTo>
                    <a:pt x="2029543" y="138583"/>
                    <a:pt x="2026474" y="137948"/>
                    <a:pt x="2023193" y="138160"/>
                  </a:cubicBezTo>
                  <a:cubicBezTo>
                    <a:pt x="2019911" y="138372"/>
                    <a:pt x="2016842" y="139007"/>
                    <a:pt x="2013984" y="140065"/>
                  </a:cubicBezTo>
                  <a:cubicBezTo>
                    <a:pt x="2010544" y="141388"/>
                    <a:pt x="2008056" y="143505"/>
                    <a:pt x="2006468" y="146363"/>
                  </a:cubicBezTo>
                  <a:cubicBezTo>
                    <a:pt x="2004881" y="149221"/>
                    <a:pt x="2003716" y="152344"/>
                    <a:pt x="2002975" y="155784"/>
                  </a:cubicBezTo>
                  <a:cubicBezTo>
                    <a:pt x="2002975" y="155943"/>
                    <a:pt x="2002922" y="156101"/>
                    <a:pt x="2002764" y="156207"/>
                  </a:cubicBezTo>
                  <a:lnTo>
                    <a:pt x="2002764" y="156631"/>
                  </a:lnTo>
                  <a:cubicBezTo>
                    <a:pt x="2002446" y="157372"/>
                    <a:pt x="2002234" y="158113"/>
                    <a:pt x="2002076" y="158854"/>
                  </a:cubicBezTo>
                  <a:cubicBezTo>
                    <a:pt x="1999218" y="169491"/>
                    <a:pt x="1996624" y="180182"/>
                    <a:pt x="1994243" y="190926"/>
                  </a:cubicBezTo>
                  <a:cubicBezTo>
                    <a:pt x="1991861" y="201458"/>
                    <a:pt x="1989797" y="212096"/>
                    <a:pt x="1987998" y="222733"/>
                  </a:cubicBezTo>
                  <a:cubicBezTo>
                    <a:pt x="1979106" y="243004"/>
                    <a:pt x="1968733" y="260257"/>
                    <a:pt x="1956878" y="274547"/>
                  </a:cubicBezTo>
                  <a:cubicBezTo>
                    <a:pt x="1944864" y="289048"/>
                    <a:pt x="1933380" y="296140"/>
                    <a:pt x="1922477" y="295875"/>
                  </a:cubicBezTo>
                  <a:cubicBezTo>
                    <a:pt x="1917714" y="294658"/>
                    <a:pt x="1916020" y="288572"/>
                    <a:pt x="1917449" y="277510"/>
                  </a:cubicBezTo>
                  <a:cubicBezTo>
                    <a:pt x="1918878" y="266449"/>
                    <a:pt x="1921789" y="254012"/>
                    <a:pt x="1926182" y="240199"/>
                  </a:cubicBezTo>
                  <a:cubicBezTo>
                    <a:pt x="1930575" y="226385"/>
                    <a:pt x="1934809" y="214901"/>
                    <a:pt x="1938831" y="205798"/>
                  </a:cubicBezTo>
                  <a:cubicBezTo>
                    <a:pt x="1939148" y="204898"/>
                    <a:pt x="1939413" y="204104"/>
                    <a:pt x="1939730" y="203310"/>
                  </a:cubicBezTo>
                  <a:cubicBezTo>
                    <a:pt x="1940948" y="200928"/>
                    <a:pt x="1941848" y="198917"/>
                    <a:pt x="1942430" y="197277"/>
                  </a:cubicBezTo>
                  <a:cubicBezTo>
                    <a:pt x="1943012" y="195636"/>
                    <a:pt x="1943488" y="193837"/>
                    <a:pt x="1943753" y="191878"/>
                  </a:cubicBezTo>
                  <a:cubicBezTo>
                    <a:pt x="1944070" y="189920"/>
                    <a:pt x="1944335" y="187221"/>
                    <a:pt x="1944653" y="183781"/>
                  </a:cubicBezTo>
                  <a:cubicBezTo>
                    <a:pt x="1944970" y="177060"/>
                    <a:pt x="1943065" y="171397"/>
                    <a:pt x="1938937" y="166845"/>
                  </a:cubicBezTo>
                  <a:cubicBezTo>
                    <a:pt x="1934809" y="162294"/>
                    <a:pt x="1930098" y="160759"/>
                    <a:pt x="1924700" y="162241"/>
                  </a:cubicBezTo>
                  <a:cubicBezTo>
                    <a:pt x="1923800" y="162664"/>
                    <a:pt x="1922742" y="163564"/>
                    <a:pt x="1921472" y="164834"/>
                  </a:cubicBezTo>
                  <a:cubicBezTo>
                    <a:pt x="1920201" y="166104"/>
                    <a:pt x="1919090" y="167374"/>
                    <a:pt x="1918084" y="168645"/>
                  </a:cubicBezTo>
                  <a:cubicBezTo>
                    <a:pt x="1917132" y="169915"/>
                    <a:pt x="1916549" y="170709"/>
                    <a:pt x="1916391" y="170973"/>
                  </a:cubicBezTo>
                  <a:cubicBezTo>
                    <a:pt x="1912633" y="176372"/>
                    <a:pt x="1906653" y="184310"/>
                    <a:pt x="1898449" y="194842"/>
                  </a:cubicBezTo>
                  <a:cubicBezTo>
                    <a:pt x="1890246" y="205374"/>
                    <a:pt x="1881566" y="216171"/>
                    <a:pt x="1872410" y="227126"/>
                  </a:cubicBezTo>
                  <a:cubicBezTo>
                    <a:pt x="1863360" y="238029"/>
                    <a:pt x="1855686" y="246867"/>
                    <a:pt x="1849441" y="253588"/>
                  </a:cubicBezTo>
                  <a:cubicBezTo>
                    <a:pt x="1855580" y="232789"/>
                    <a:pt x="1865689" y="215271"/>
                    <a:pt x="1879820" y="201034"/>
                  </a:cubicBezTo>
                  <a:cubicBezTo>
                    <a:pt x="1881461" y="199235"/>
                    <a:pt x="1883154" y="197859"/>
                    <a:pt x="1884848" y="196906"/>
                  </a:cubicBezTo>
                  <a:cubicBezTo>
                    <a:pt x="1886541" y="195954"/>
                    <a:pt x="1888605" y="195583"/>
                    <a:pt x="1891040" y="195901"/>
                  </a:cubicBezTo>
                  <a:cubicBezTo>
                    <a:pt x="1893421" y="196218"/>
                    <a:pt x="1895009" y="195424"/>
                    <a:pt x="1895750" y="193572"/>
                  </a:cubicBezTo>
                  <a:cubicBezTo>
                    <a:pt x="1896491" y="191720"/>
                    <a:pt x="1896279" y="189444"/>
                    <a:pt x="1895062" y="186745"/>
                  </a:cubicBezTo>
                  <a:cubicBezTo>
                    <a:pt x="1893580" y="183887"/>
                    <a:pt x="1890934" y="181346"/>
                    <a:pt x="1887123" y="179018"/>
                  </a:cubicBezTo>
                  <a:cubicBezTo>
                    <a:pt x="1883313" y="176689"/>
                    <a:pt x="1879026" y="175419"/>
                    <a:pt x="1874316" y="175101"/>
                  </a:cubicBezTo>
                  <a:cubicBezTo>
                    <a:pt x="1869605" y="174784"/>
                    <a:pt x="1865213" y="176372"/>
                    <a:pt x="1861190" y="179812"/>
                  </a:cubicBezTo>
                  <a:cubicBezTo>
                    <a:pt x="1848753" y="191032"/>
                    <a:pt x="1839650" y="203839"/>
                    <a:pt x="1833829" y="218288"/>
                  </a:cubicBezTo>
                  <a:cubicBezTo>
                    <a:pt x="1828007" y="232736"/>
                    <a:pt x="1824567" y="249196"/>
                    <a:pt x="1823508" y="267719"/>
                  </a:cubicBezTo>
                  <a:cubicBezTo>
                    <a:pt x="1823191" y="274441"/>
                    <a:pt x="1824778" y="280633"/>
                    <a:pt x="1828219" y="286243"/>
                  </a:cubicBezTo>
                  <a:cubicBezTo>
                    <a:pt x="1831659" y="291853"/>
                    <a:pt x="1836316" y="294975"/>
                    <a:pt x="1842138" y="295558"/>
                  </a:cubicBezTo>
                  <a:cubicBezTo>
                    <a:pt x="1845101" y="295716"/>
                    <a:pt x="1847906" y="294817"/>
                    <a:pt x="1850447" y="292858"/>
                  </a:cubicBezTo>
                  <a:cubicBezTo>
                    <a:pt x="1852987" y="290900"/>
                    <a:pt x="1855104" y="288519"/>
                    <a:pt x="1856745" y="285661"/>
                  </a:cubicBezTo>
                  <a:cubicBezTo>
                    <a:pt x="1868547" y="266661"/>
                    <a:pt x="1876962" y="253324"/>
                    <a:pt x="1881990" y="245650"/>
                  </a:cubicBezTo>
                  <a:cubicBezTo>
                    <a:pt x="1887018" y="237976"/>
                    <a:pt x="1889399" y="234271"/>
                    <a:pt x="1889293" y="234536"/>
                  </a:cubicBezTo>
                  <a:cubicBezTo>
                    <a:pt x="1886912" y="249196"/>
                    <a:pt x="1885536" y="261421"/>
                    <a:pt x="1885165" y="271212"/>
                  </a:cubicBezTo>
                  <a:cubicBezTo>
                    <a:pt x="1884795" y="281003"/>
                    <a:pt x="1885959" y="289948"/>
                    <a:pt x="1888658" y="297992"/>
                  </a:cubicBezTo>
                  <a:cubicBezTo>
                    <a:pt x="1893580" y="311276"/>
                    <a:pt x="1903107" y="318103"/>
                    <a:pt x="1917132" y="318421"/>
                  </a:cubicBezTo>
                  <a:cubicBezTo>
                    <a:pt x="1929516" y="318103"/>
                    <a:pt x="1942959" y="310588"/>
                    <a:pt x="1957407" y="295875"/>
                  </a:cubicBezTo>
                  <a:cubicBezTo>
                    <a:pt x="1966193" y="286878"/>
                    <a:pt x="1974872" y="274335"/>
                    <a:pt x="1983393" y="258193"/>
                  </a:cubicBezTo>
                  <a:cubicBezTo>
                    <a:pt x="1983129" y="261051"/>
                    <a:pt x="1982864" y="263962"/>
                    <a:pt x="1982599" y="266820"/>
                  </a:cubicBezTo>
                  <a:cubicBezTo>
                    <a:pt x="1982282" y="268937"/>
                    <a:pt x="1982070" y="271001"/>
                    <a:pt x="1981911" y="273118"/>
                  </a:cubicBezTo>
                  <a:cubicBezTo>
                    <a:pt x="1980694" y="283861"/>
                    <a:pt x="1980429" y="294711"/>
                    <a:pt x="1981012" y="305613"/>
                  </a:cubicBezTo>
                  <a:cubicBezTo>
                    <a:pt x="1981594" y="316516"/>
                    <a:pt x="1985034" y="326466"/>
                    <a:pt x="1991332" y="335463"/>
                  </a:cubicBezTo>
                  <a:cubicBezTo>
                    <a:pt x="1993290" y="338321"/>
                    <a:pt x="1995725" y="340491"/>
                    <a:pt x="1998741" y="341972"/>
                  </a:cubicBezTo>
                  <a:cubicBezTo>
                    <a:pt x="2001440" y="343031"/>
                    <a:pt x="2004140" y="343084"/>
                    <a:pt x="2006945" y="342184"/>
                  </a:cubicBezTo>
                  <a:cubicBezTo>
                    <a:pt x="2009697" y="341284"/>
                    <a:pt x="2012078" y="339855"/>
                    <a:pt x="2013984" y="337897"/>
                  </a:cubicBezTo>
                  <a:cubicBezTo>
                    <a:pt x="2017741" y="333557"/>
                    <a:pt x="2020017" y="328530"/>
                    <a:pt x="2020917" y="322867"/>
                  </a:cubicBezTo>
                  <a:cubicBezTo>
                    <a:pt x="2021075" y="322126"/>
                    <a:pt x="2021287" y="321385"/>
                    <a:pt x="2021605" y="320644"/>
                  </a:cubicBezTo>
                  <a:cubicBezTo>
                    <a:pt x="2023404" y="314505"/>
                    <a:pt x="2025574" y="308524"/>
                    <a:pt x="2028115" y="302702"/>
                  </a:cubicBezTo>
                  <a:cubicBezTo>
                    <a:pt x="2038117" y="279680"/>
                    <a:pt x="2048808" y="257081"/>
                    <a:pt x="2060187" y="234853"/>
                  </a:cubicBezTo>
                  <a:cubicBezTo>
                    <a:pt x="2071566" y="212678"/>
                    <a:pt x="2084162" y="191085"/>
                    <a:pt x="2098081" y="170179"/>
                  </a:cubicBezTo>
                  <a:cubicBezTo>
                    <a:pt x="2098822" y="168962"/>
                    <a:pt x="2099721" y="168009"/>
                    <a:pt x="2100780" y="167268"/>
                  </a:cubicBezTo>
                  <a:cubicBezTo>
                    <a:pt x="2101362" y="166951"/>
                    <a:pt x="2101997" y="166845"/>
                    <a:pt x="2102685" y="166845"/>
                  </a:cubicBezTo>
                  <a:cubicBezTo>
                    <a:pt x="2103373" y="166845"/>
                    <a:pt x="2104008" y="167057"/>
                    <a:pt x="2104591" y="167533"/>
                  </a:cubicBezTo>
                  <a:cubicBezTo>
                    <a:pt x="2105014" y="167957"/>
                    <a:pt x="2105278" y="168486"/>
                    <a:pt x="2105384" y="169121"/>
                  </a:cubicBezTo>
                  <a:cubicBezTo>
                    <a:pt x="2105437" y="169703"/>
                    <a:pt x="2105490" y="170338"/>
                    <a:pt x="2105490" y="170920"/>
                  </a:cubicBezTo>
                  <a:cubicBezTo>
                    <a:pt x="2105490" y="187380"/>
                    <a:pt x="2103850" y="203681"/>
                    <a:pt x="2100568" y="219823"/>
                  </a:cubicBezTo>
                  <a:cubicBezTo>
                    <a:pt x="2099351" y="226703"/>
                    <a:pt x="2098240" y="233583"/>
                    <a:pt x="2097181" y="240463"/>
                  </a:cubicBezTo>
                  <a:cubicBezTo>
                    <a:pt x="2096863" y="241945"/>
                    <a:pt x="2096652" y="243586"/>
                    <a:pt x="2096493" y="245385"/>
                  </a:cubicBezTo>
                  <a:cubicBezTo>
                    <a:pt x="2096493" y="245809"/>
                    <a:pt x="2096440" y="246232"/>
                    <a:pt x="2096281" y="246497"/>
                  </a:cubicBezTo>
                  <a:cubicBezTo>
                    <a:pt x="2096281" y="247237"/>
                    <a:pt x="2096228" y="247978"/>
                    <a:pt x="2096070" y="248719"/>
                  </a:cubicBezTo>
                  <a:cubicBezTo>
                    <a:pt x="2095752" y="251260"/>
                    <a:pt x="2095699" y="253800"/>
                    <a:pt x="2095858" y="256340"/>
                  </a:cubicBezTo>
                  <a:lnTo>
                    <a:pt x="2095858" y="259040"/>
                  </a:lnTo>
                  <a:cubicBezTo>
                    <a:pt x="2095858" y="267402"/>
                    <a:pt x="2097393" y="273859"/>
                    <a:pt x="2100462" y="278410"/>
                  </a:cubicBezTo>
                  <a:cubicBezTo>
                    <a:pt x="2103532" y="282962"/>
                    <a:pt x="2106549" y="285978"/>
                    <a:pt x="2109565" y="287513"/>
                  </a:cubicBezTo>
                  <a:cubicBezTo>
                    <a:pt x="2111524" y="288572"/>
                    <a:pt x="2112847" y="289101"/>
                    <a:pt x="2113588" y="289101"/>
                  </a:cubicBezTo>
                  <a:lnTo>
                    <a:pt x="2114276" y="289101"/>
                  </a:lnTo>
                  <a:cubicBezTo>
                    <a:pt x="2114593" y="288783"/>
                    <a:pt x="2114805" y="288360"/>
                    <a:pt x="2114964" y="287778"/>
                  </a:cubicBezTo>
                  <a:cubicBezTo>
                    <a:pt x="2115387" y="286296"/>
                    <a:pt x="2115652" y="284179"/>
                    <a:pt x="2115652" y="281480"/>
                  </a:cubicBezTo>
                  <a:cubicBezTo>
                    <a:pt x="2115652" y="278780"/>
                    <a:pt x="2115599" y="276187"/>
                    <a:pt x="2115440" y="273647"/>
                  </a:cubicBezTo>
                  <a:cubicBezTo>
                    <a:pt x="2115281" y="271530"/>
                    <a:pt x="2115228" y="269836"/>
                    <a:pt x="2115228" y="268513"/>
                  </a:cubicBezTo>
                  <a:cubicBezTo>
                    <a:pt x="2115228" y="267190"/>
                    <a:pt x="2115334" y="265232"/>
                    <a:pt x="2115546" y="262691"/>
                  </a:cubicBezTo>
                  <a:cubicBezTo>
                    <a:pt x="2115758" y="260151"/>
                    <a:pt x="2115969" y="257558"/>
                    <a:pt x="2116234" y="254964"/>
                  </a:cubicBezTo>
                  <a:cubicBezTo>
                    <a:pt x="2116446" y="252371"/>
                    <a:pt x="2116710" y="249249"/>
                    <a:pt x="2117028" y="245650"/>
                  </a:cubicBezTo>
                  <a:cubicBezTo>
                    <a:pt x="2120309" y="224427"/>
                    <a:pt x="2122532" y="203045"/>
                    <a:pt x="2123749" y="181505"/>
                  </a:cubicBezTo>
                  <a:cubicBezTo>
                    <a:pt x="2124067" y="177748"/>
                    <a:pt x="2124014" y="173937"/>
                    <a:pt x="2123643" y="170074"/>
                  </a:cubicBezTo>
                  <a:cubicBezTo>
                    <a:pt x="2123273" y="166210"/>
                    <a:pt x="2121950" y="162770"/>
                    <a:pt x="2119727" y="159753"/>
                  </a:cubicBezTo>
                  <a:moveTo>
                    <a:pt x="2616371" y="196165"/>
                  </a:moveTo>
                  <a:cubicBezTo>
                    <a:pt x="2615948" y="197065"/>
                    <a:pt x="2615471" y="197965"/>
                    <a:pt x="2615048" y="198864"/>
                  </a:cubicBezTo>
                  <a:cubicBezTo>
                    <a:pt x="2606950" y="216224"/>
                    <a:pt x="2597636" y="232895"/>
                    <a:pt x="2586998" y="248878"/>
                  </a:cubicBezTo>
                  <a:cubicBezTo>
                    <a:pt x="2583875" y="253535"/>
                    <a:pt x="2580859" y="258352"/>
                    <a:pt x="2578053" y="263432"/>
                  </a:cubicBezTo>
                  <a:cubicBezTo>
                    <a:pt x="2574772" y="269413"/>
                    <a:pt x="2571120" y="275182"/>
                    <a:pt x="2567045" y="280686"/>
                  </a:cubicBezTo>
                  <a:cubicBezTo>
                    <a:pt x="2566728" y="281109"/>
                    <a:pt x="2566463" y="281638"/>
                    <a:pt x="2566145" y="282274"/>
                  </a:cubicBezTo>
                  <a:cubicBezTo>
                    <a:pt x="2565722" y="283014"/>
                    <a:pt x="2565087" y="283755"/>
                    <a:pt x="2564346" y="284496"/>
                  </a:cubicBezTo>
                  <a:cubicBezTo>
                    <a:pt x="2564029" y="284814"/>
                    <a:pt x="2563658" y="285026"/>
                    <a:pt x="2563235" y="285184"/>
                  </a:cubicBezTo>
                  <a:cubicBezTo>
                    <a:pt x="2562811" y="285343"/>
                    <a:pt x="2562335" y="285396"/>
                    <a:pt x="2561911" y="285396"/>
                  </a:cubicBezTo>
                  <a:cubicBezTo>
                    <a:pt x="2560853" y="285396"/>
                    <a:pt x="2560218" y="285079"/>
                    <a:pt x="2560006" y="284391"/>
                  </a:cubicBezTo>
                  <a:cubicBezTo>
                    <a:pt x="2559795" y="283702"/>
                    <a:pt x="2559742" y="283014"/>
                    <a:pt x="2559900" y="282274"/>
                  </a:cubicBezTo>
                  <a:cubicBezTo>
                    <a:pt x="2561223" y="267613"/>
                    <a:pt x="2564664" y="253483"/>
                    <a:pt x="2570221" y="239881"/>
                  </a:cubicBezTo>
                  <a:cubicBezTo>
                    <a:pt x="2577842" y="221040"/>
                    <a:pt x="2588480" y="203998"/>
                    <a:pt x="2602081" y="188756"/>
                  </a:cubicBezTo>
                  <a:cubicBezTo>
                    <a:pt x="2604781" y="185792"/>
                    <a:pt x="2607744" y="183093"/>
                    <a:pt x="2611026" y="180658"/>
                  </a:cubicBezTo>
                  <a:cubicBezTo>
                    <a:pt x="2611766" y="180235"/>
                    <a:pt x="2612666" y="179917"/>
                    <a:pt x="2613725" y="179759"/>
                  </a:cubicBezTo>
                  <a:cubicBezTo>
                    <a:pt x="2614783" y="179600"/>
                    <a:pt x="2615842" y="179600"/>
                    <a:pt x="2616847" y="179759"/>
                  </a:cubicBezTo>
                  <a:cubicBezTo>
                    <a:pt x="2617906" y="180076"/>
                    <a:pt x="2618541" y="180605"/>
                    <a:pt x="2618858" y="181346"/>
                  </a:cubicBezTo>
                  <a:cubicBezTo>
                    <a:pt x="2619176" y="182087"/>
                    <a:pt x="2619282" y="182934"/>
                    <a:pt x="2619282" y="183834"/>
                  </a:cubicBezTo>
                  <a:cubicBezTo>
                    <a:pt x="2619282" y="184575"/>
                    <a:pt x="2619335" y="185263"/>
                    <a:pt x="2619493" y="185845"/>
                  </a:cubicBezTo>
                  <a:cubicBezTo>
                    <a:pt x="2619176" y="189603"/>
                    <a:pt x="2618170" y="193043"/>
                    <a:pt x="2616371" y="196165"/>
                  </a:cubicBezTo>
                  <a:moveTo>
                    <a:pt x="2739262" y="21938"/>
                  </a:moveTo>
                  <a:cubicBezTo>
                    <a:pt x="2735980" y="16275"/>
                    <a:pt x="2730370" y="12835"/>
                    <a:pt x="2722432" y="11617"/>
                  </a:cubicBezTo>
                  <a:cubicBezTo>
                    <a:pt x="2718409" y="11300"/>
                    <a:pt x="2714864" y="12464"/>
                    <a:pt x="2711900" y="15005"/>
                  </a:cubicBezTo>
                  <a:cubicBezTo>
                    <a:pt x="2708883" y="17545"/>
                    <a:pt x="2706766" y="19874"/>
                    <a:pt x="2705390" y="21938"/>
                  </a:cubicBezTo>
                  <a:cubicBezTo>
                    <a:pt x="2699727" y="31358"/>
                    <a:pt x="2685967" y="57821"/>
                    <a:pt x="2664109" y="101325"/>
                  </a:cubicBezTo>
                  <a:cubicBezTo>
                    <a:pt x="2655906" y="117308"/>
                    <a:pt x="2647067" y="134667"/>
                    <a:pt x="2637647" y="153349"/>
                  </a:cubicBezTo>
                  <a:cubicBezTo>
                    <a:pt x="2635265" y="158430"/>
                    <a:pt x="2632989" y="161764"/>
                    <a:pt x="2630819" y="163352"/>
                  </a:cubicBezTo>
                  <a:cubicBezTo>
                    <a:pt x="2628649" y="164940"/>
                    <a:pt x="2624997" y="165046"/>
                    <a:pt x="2619970" y="163670"/>
                  </a:cubicBezTo>
                  <a:cubicBezTo>
                    <a:pt x="2613989" y="162188"/>
                    <a:pt x="2608009" y="160970"/>
                    <a:pt x="2602028" y="160071"/>
                  </a:cubicBezTo>
                  <a:cubicBezTo>
                    <a:pt x="2594831" y="158748"/>
                    <a:pt x="2588586" y="160970"/>
                    <a:pt x="2583187" y="166792"/>
                  </a:cubicBezTo>
                  <a:cubicBezTo>
                    <a:pt x="2575249" y="176054"/>
                    <a:pt x="2568263" y="185951"/>
                    <a:pt x="2562123" y="196377"/>
                  </a:cubicBezTo>
                  <a:cubicBezTo>
                    <a:pt x="2548945" y="217758"/>
                    <a:pt x="2540689" y="240939"/>
                    <a:pt x="2537249" y="265867"/>
                  </a:cubicBezTo>
                  <a:cubicBezTo>
                    <a:pt x="2535449" y="277828"/>
                    <a:pt x="2537302" y="289101"/>
                    <a:pt x="2542859" y="299739"/>
                  </a:cubicBezTo>
                  <a:cubicBezTo>
                    <a:pt x="2547516" y="309000"/>
                    <a:pt x="2554872" y="314557"/>
                    <a:pt x="2565034" y="316357"/>
                  </a:cubicBezTo>
                  <a:cubicBezTo>
                    <a:pt x="2569374" y="317098"/>
                    <a:pt x="2573131" y="316039"/>
                    <a:pt x="2576254" y="313234"/>
                  </a:cubicBezTo>
                  <a:cubicBezTo>
                    <a:pt x="2581758" y="308577"/>
                    <a:pt x="2586469" y="303285"/>
                    <a:pt x="2590385" y="297304"/>
                  </a:cubicBezTo>
                  <a:cubicBezTo>
                    <a:pt x="2607903" y="269783"/>
                    <a:pt x="2623145" y="242210"/>
                    <a:pt x="2636270" y="214583"/>
                  </a:cubicBezTo>
                  <a:cubicBezTo>
                    <a:pt x="2649343" y="186903"/>
                    <a:pt x="2661357" y="159965"/>
                    <a:pt x="2672259" y="133608"/>
                  </a:cubicBezTo>
                  <a:cubicBezTo>
                    <a:pt x="2682103" y="110269"/>
                    <a:pt x="2692000" y="88093"/>
                    <a:pt x="2701844" y="67029"/>
                  </a:cubicBezTo>
                  <a:cubicBezTo>
                    <a:pt x="2697928" y="78832"/>
                    <a:pt x="2694064" y="90634"/>
                    <a:pt x="2690201" y="102436"/>
                  </a:cubicBezTo>
                  <a:cubicBezTo>
                    <a:pt x="2674059" y="150280"/>
                    <a:pt x="2660034" y="194736"/>
                    <a:pt x="2648178" y="235859"/>
                  </a:cubicBezTo>
                  <a:cubicBezTo>
                    <a:pt x="2636270" y="276981"/>
                    <a:pt x="2630131" y="309318"/>
                    <a:pt x="2629655" y="332975"/>
                  </a:cubicBezTo>
                  <a:cubicBezTo>
                    <a:pt x="2629496" y="340755"/>
                    <a:pt x="2630766" y="347635"/>
                    <a:pt x="2633466" y="353616"/>
                  </a:cubicBezTo>
                  <a:cubicBezTo>
                    <a:pt x="2636165" y="359596"/>
                    <a:pt x="2641034" y="363989"/>
                    <a:pt x="2648020" y="366847"/>
                  </a:cubicBezTo>
                  <a:cubicBezTo>
                    <a:pt x="2655482" y="369546"/>
                    <a:pt x="2660775" y="369387"/>
                    <a:pt x="2663844" y="366424"/>
                  </a:cubicBezTo>
                  <a:cubicBezTo>
                    <a:pt x="2666914" y="363407"/>
                    <a:pt x="2668502" y="357850"/>
                    <a:pt x="2668660" y="349594"/>
                  </a:cubicBezTo>
                  <a:cubicBezTo>
                    <a:pt x="2671518" y="292329"/>
                    <a:pt x="2679034" y="240781"/>
                    <a:pt x="2691206" y="194842"/>
                  </a:cubicBezTo>
                  <a:cubicBezTo>
                    <a:pt x="2703379" y="148957"/>
                    <a:pt x="2719733" y="98096"/>
                    <a:pt x="2740214" y="42367"/>
                  </a:cubicBezTo>
                  <a:cubicBezTo>
                    <a:pt x="2742914" y="34428"/>
                    <a:pt x="2742596" y="27654"/>
                    <a:pt x="2739315" y="21938"/>
                  </a:cubicBezTo>
                  <a:moveTo>
                    <a:pt x="2212239" y="196165"/>
                  </a:moveTo>
                  <a:cubicBezTo>
                    <a:pt x="2211816" y="197065"/>
                    <a:pt x="2211339" y="197965"/>
                    <a:pt x="2210916" y="198864"/>
                  </a:cubicBezTo>
                  <a:cubicBezTo>
                    <a:pt x="2202819" y="216224"/>
                    <a:pt x="2193504" y="232895"/>
                    <a:pt x="2182866" y="248878"/>
                  </a:cubicBezTo>
                  <a:cubicBezTo>
                    <a:pt x="2179743" y="253535"/>
                    <a:pt x="2176727" y="258352"/>
                    <a:pt x="2173922" y="263432"/>
                  </a:cubicBezTo>
                  <a:cubicBezTo>
                    <a:pt x="2170640" y="269413"/>
                    <a:pt x="2166989" y="275182"/>
                    <a:pt x="2162913" y="280686"/>
                  </a:cubicBezTo>
                  <a:cubicBezTo>
                    <a:pt x="2162596" y="281109"/>
                    <a:pt x="2162331" y="281638"/>
                    <a:pt x="2162014" y="282274"/>
                  </a:cubicBezTo>
                  <a:cubicBezTo>
                    <a:pt x="2161590" y="283014"/>
                    <a:pt x="2160955" y="283755"/>
                    <a:pt x="2160214" y="284496"/>
                  </a:cubicBezTo>
                  <a:cubicBezTo>
                    <a:pt x="2159897" y="284814"/>
                    <a:pt x="2159526" y="285026"/>
                    <a:pt x="2159103" y="285184"/>
                  </a:cubicBezTo>
                  <a:cubicBezTo>
                    <a:pt x="2158679" y="285343"/>
                    <a:pt x="2158203" y="285396"/>
                    <a:pt x="2157780" y="285396"/>
                  </a:cubicBezTo>
                  <a:cubicBezTo>
                    <a:pt x="2156721" y="285396"/>
                    <a:pt x="2156086" y="285079"/>
                    <a:pt x="2155874" y="284391"/>
                  </a:cubicBezTo>
                  <a:cubicBezTo>
                    <a:pt x="2155663" y="283702"/>
                    <a:pt x="2155610" y="283014"/>
                    <a:pt x="2155769" y="282274"/>
                  </a:cubicBezTo>
                  <a:cubicBezTo>
                    <a:pt x="2157092" y="267613"/>
                    <a:pt x="2160532" y="253483"/>
                    <a:pt x="2166089" y="239881"/>
                  </a:cubicBezTo>
                  <a:cubicBezTo>
                    <a:pt x="2173710" y="221040"/>
                    <a:pt x="2184348" y="203998"/>
                    <a:pt x="2197949" y="188756"/>
                  </a:cubicBezTo>
                  <a:cubicBezTo>
                    <a:pt x="2200649" y="185792"/>
                    <a:pt x="2203612" y="183093"/>
                    <a:pt x="2206894" y="180658"/>
                  </a:cubicBezTo>
                  <a:cubicBezTo>
                    <a:pt x="2207635" y="180235"/>
                    <a:pt x="2208534" y="179917"/>
                    <a:pt x="2209593" y="179759"/>
                  </a:cubicBezTo>
                  <a:cubicBezTo>
                    <a:pt x="2210651" y="179600"/>
                    <a:pt x="2211710" y="179600"/>
                    <a:pt x="2212715" y="179759"/>
                  </a:cubicBezTo>
                  <a:cubicBezTo>
                    <a:pt x="2213774" y="180076"/>
                    <a:pt x="2214409" y="180605"/>
                    <a:pt x="2214727" y="181346"/>
                  </a:cubicBezTo>
                  <a:cubicBezTo>
                    <a:pt x="2215044" y="182087"/>
                    <a:pt x="2215150" y="182934"/>
                    <a:pt x="2215150" y="183834"/>
                  </a:cubicBezTo>
                  <a:cubicBezTo>
                    <a:pt x="2215150" y="184575"/>
                    <a:pt x="2215203" y="185263"/>
                    <a:pt x="2215362" y="185845"/>
                  </a:cubicBezTo>
                  <a:cubicBezTo>
                    <a:pt x="2215044" y="189603"/>
                    <a:pt x="2214039" y="193043"/>
                    <a:pt x="2212239" y="196165"/>
                  </a:cubicBezTo>
                  <a:moveTo>
                    <a:pt x="2335130" y="21938"/>
                  </a:moveTo>
                  <a:cubicBezTo>
                    <a:pt x="2331848" y="16275"/>
                    <a:pt x="2326238" y="12835"/>
                    <a:pt x="2318300" y="11617"/>
                  </a:cubicBezTo>
                  <a:cubicBezTo>
                    <a:pt x="2314278" y="11300"/>
                    <a:pt x="2310732" y="12464"/>
                    <a:pt x="2307768" y="15005"/>
                  </a:cubicBezTo>
                  <a:cubicBezTo>
                    <a:pt x="2304751" y="17545"/>
                    <a:pt x="2302634" y="19874"/>
                    <a:pt x="2301258" y="21938"/>
                  </a:cubicBezTo>
                  <a:cubicBezTo>
                    <a:pt x="2295595" y="31358"/>
                    <a:pt x="2281835" y="57821"/>
                    <a:pt x="2259977" y="101325"/>
                  </a:cubicBezTo>
                  <a:cubicBezTo>
                    <a:pt x="2251774" y="117308"/>
                    <a:pt x="2242935" y="134667"/>
                    <a:pt x="2233515" y="153349"/>
                  </a:cubicBezTo>
                  <a:cubicBezTo>
                    <a:pt x="2231133" y="158430"/>
                    <a:pt x="2228857" y="161764"/>
                    <a:pt x="2226687" y="163352"/>
                  </a:cubicBezTo>
                  <a:cubicBezTo>
                    <a:pt x="2224517" y="164940"/>
                    <a:pt x="2220866" y="165046"/>
                    <a:pt x="2215785" y="163670"/>
                  </a:cubicBezTo>
                  <a:cubicBezTo>
                    <a:pt x="2209804" y="162188"/>
                    <a:pt x="2203824" y="160970"/>
                    <a:pt x="2197844" y="160071"/>
                  </a:cubicBezTo>
                  <a:cubicBezTo>
                    <a:pt x="2190646" y="158748"/>
                    <a:pt x="2184401" y="160970"/>
                    <a:pt x="2179003" y="166792"/>
                  </a:cubicBezTo>
                  <a:cubicBezTo>
                    <a:pt x="2171064" y="176054"/>
                    <a:pt x="2164025" y="185951"/>
                    <a:pt x="2157938" y="196377"/>
                  </a:cubicBezTo>
                  <a:cubicBezTo>
                    <a:pt x="2144760" y="217758"/>
                    <a:pt x="2136504" y="240939"/>
                    <a:pt x="2133064" y="265867"/>
                  </a:cubicBezTo>
                  <a:cubicBezTo>
                    <a:pt x="2131264" y="277828"/>
                    <a:pt x="2133117" y="289101"/>
                    <a:pt x="2138674" y="299739"/>
                  </a:cubicBezTo>
                  <a:cubicBezTo>
                    <a:pt x="2143331" y="309000"/>
                    <a:pt x="2150688" y="314557"/>
                    <a:pt x="2160849" y="316357"/>
                  </a:cubicBezTo>
                  <a:cubicBezTo>
                    <a:pt x="2165189" y="317098"/>
                    <a:pt x="2168947" y="316039"/>
                    <a:pt x="2172069" y="313234"/>
                  </a:cubicBezTo>
                  <a:cubicBezTo>
                    <a:pt x="2177573" y="308577"/>
                    <a:pt x="2182284" y="303285"/>
                    <a:pt x="2186200" y="297304"/>
                  </a:cubicBezTo>
                  <a:cubicBezTo>
                    <a:pt x="2203718" y="269783"/>
                    <a:pt x="2218960" y="242210"/>
                    <a:pt x="2232086" y="214583"/>
                  </a:cubicBezTo>
                  <a:cubicBezTo>
                    <a:pt x="2245158" y="186903"/>
                    <a:pt x="2257172" y="159965"/>
                    <a:pt x="2268074" y="133608"/>
                  </a:cubicBezTo>
                  <a:cubicBezTo>
                    <a:pt x="2277919" y="110269"/>
                    <a:pt x="2287815" y="88093"/>
                    <a:pt x="2297659" y="67029"/>
                  </a:cubicBezTo>
                  <a:cubicBezTo>
                    <a:pt x="2293796" y="78832"/>
                    <a:pt x="2289879" y="90634"/>
                    <a:pt x="2286016" y="102436"/>
                  </a:cubicBezTo>
                  <a:cubicBezTo>
                    <a:pt x="2269874" y="150280"/>
                    <a:pt x="2255849" y="194736"/>
                    <a:pt x="2243994" y="235859"/>
                  </a:cubicBezTo>
                  <a:cubicBezTo>
                    <a:pt x="2232086" y="276981"/>
                    <a:pt x="2225947" y="309318"/>
                    <a:pt x="2225470" y="332975"/>
                  </a:cubicBezTo>
                  <a:cubicBezTo>
                    <a:pt x="2225311" y="340755"/>
                    <a:pt x="2226582" y="347635"/>
                    <a:pt x="2229281" y="353616"/>
                  </a:cubicBezTo>
                  <a:cubicBezTo>
                    <a:pt x="2231980" y="359596"/>
                    <a:pt x="2236849" y="363989"/>
                    <a:pt x="2243835" y="366847"/>
                  </a:cubicBezTo>
                  <a:cubicBezTo>
                    <a:pt x="2251297" y="369546"/>
                    <a:pt x="2256590" y="369387"/>
                    <a:pt x="2259659" y="366424"/>
                  </a:cubicBezTo>
                  <a:cubicBezTo>
                    <a:pt x="2262729" y="363407"/>
                    <a:pt x="2264317" y="357850"/>
                    <a:pt x="2264476" y="349594"/>
                  </a:cubicBezTo>
                  <a:cubicBezTo>
                    <a:pt x="2267334" y="292329"/>
                    <a:pt x="2274849" y="240781"/>
                    <a:pt x="2287021" y="194842"/>
                  </a:cubicBezTo>
                  <a:cubicBezTo>
                    <a:pt x="2299194" y="148957"/>
                    <a:pt x="2315548" y="98096"/>
                    <a:pt x="2336030" y="42367"/>
                  </a:cubicBezTo>
                  <a:cubicBezTo>
                    <a:pt x="2338729" y="34428"/>
                    <a:pt x="2338411" y="27654"/>
                    <a:pt x="2335130" y="21938"/>
                  </a:cubicBezTo>
                  <a:moveTo>
                    <a:pt x="1098918" y="239669"/>
                  </a:moveTo>
                  <a:cubicBezTo>
                    <a:pt x="1101776" y="226967"/>
                    <a:pt x="1105057" y="216700"/>
                    <a:pt x="1108762" y="208814"/>
                  </a:cubicBezTo>
                  <a:cubicBezTo>
                    <a:pt x="1112520" y="200981"/>
                    <a:pt x="1116754" y="197065"/>
                    <a:pt x="1121570" y="197065"/>
                  </a:cubicBezTo>
                  <a:cubicBezTo>
                    <a:pt x="1122470" y="197224"/>
                    <a:pt x="1122999" y="198547"/>
                    <a:pt x="1123158" y="201087"/>
                  </a:cubicBezTo>
                  <a:cubicBezTo>
                    <a:pt x="1123316" y="203628"/>
                    <a:pt x="1123158" y="206591"/>
                    <a:pt x="1122575" y="209926"/>
                  </a:cubicBezTo>
                  <a:cubicBezTo>
                    <a:pt x="1122046" y="213313"/>
                    <a:pt x="1121252" y="216382"/>
                    <a:pt x="1120247" y="219240"/>
                  </a:cubicBezTo>
                  <a:cubicBezTo>
                    <a:pt x="1117865" y="225380"/>
                    <a:pt x="1115166" y="230619"/>
                    <a:pt x="1112149" y="235065"/>
                  </a:cubicBezTo>
                  <a:cubicBezTo>
                    <a:pt x="1109133" y="239458"/>
                    <a:pt x="1106592" y="242527"/>
                    <a:pt x="1104528" y="244168"/>
                  </a:cubicBezTo>
                  <a:cubicBezTo>
                    <a:pt x="1103946" y="244591"/>
                    <a:pt x="1103205" y="245015"/>
                    <a:pt x="1102305" y="245385"/>
                  </a:cubicBezTo>
                  <a:cubicBezTo>
                    <a:pt x="1101406" y="245756"/>
                    <a:pt x="1100559" y="245809"/>
                    <a:pt x="1099712" y="245491"/>
                  </a:cubicBezTo>
                  <a:cubicBezTo>
                    <a:pt x="1098865" y="245173"/>
                    <a:pt x="1098389" y="244274"/>
                    <a:pt x="1098230" y="242792"/>
                  </a:cubicBezTo>
                  <a:cubicBezTo>
                    <a:pt x="1098230" y="241733"/>
                    <a:pt x="1098442" y="240675"/>
                    <a:pt x="1098918" y="239669"/>
                  </a:cubicBezTo>
                  <a:moveTo>
                    <a:pt x="1443933" y="154990"/>
                  </a:moveTo>
                  <a:cubicBezTo>
                    <a:pt x="1438165" y="152503"/>
                    <a:pt x="1431178" y="152873"/>
                    <a:pt x="1422975" y="155996"/>
                  </a:cubicBezTo>
                  <a:cubicBezTo>
                    <a:pt x="1416677" y="158854"/>
                    <a:pt x="1410644" y="164305"/>
                    <a:pt x="1404822" y="172455"/>
                  </a:cubicBezTo>
                  <a:cubicBezTo>
                    <a:pt x="1399000" y="180605"/>
                    <a:pt x="1393390" y="190661"/>
                    <a:pt x="1387992" y="202622"/>
                  </a:cubicBezTo>
                  <a:cubicBezTo>
                    <a:pt x="1386510" y="205745"/>
                    <a:pt x="1384076" y="211355"/>
                    <a:pt x="1380794" y="219452"/>
                  </a:cubicBezTo>
                  <a:cubicBezTo>
                    <a:pt x="1377513" y="227550"/>
                    <a:pt x="1373914" y="236282"/>
                    <a:pt x="1370051" y="245703"/>
                  </a:cubicBezTo>
                  <a:cubicBezTo>
                    <a:pt x="1366293" y="255282"/>
                    <a:pt x="1362959" y="263697"/>
                    <a:pt x="1359942" y="271054"/>
                  </a:cubicBezTo>
                  <a:cubicBezTo>
                    <a:pt x="1356925" y="278357"/>
                    <a:pt x="1355020" y="282856"/>
                    <a:pt x="1354120" y="284496"/>
                  </a:cubicBezTo>
                  <a:cubicBezTo>
                    <a:pt x="1354120" y="281797"/>
                    <a:pt x="1355973" y="268989"/>
                    <a:pt x="1359625" y="246020"/>
                  </a:cubicBezTo>
                  <a:cubicBezTo>
                    <a:pt x="1363276" y="223051"/>
                    <a:pt x="1367722" y="196377"/>
                    <a:pt x="1372961" y="165945"/>
                  </a:cubicBezTo>
                  <a:cubicBezTo>
                    <a:pt x="1378201" y="135514"/>
                    <a:pt x="1383070" y="107993"/>
                    <a:pt x="1387516" y="83330"/>
                  </a:cubicBezTo>
                  <a:cubicBezTo>
                    <a:pt x="1392014" y="58667"/>
                    <a:pt x="1395084" y="43319"/>
                    <a:pt x="1396725" y="37339"/>
                  </a:cubicBezTo>
                  <a:cubicBezTo>
                    <a:pt x="1398048" y="31835"/>
                    <a:pt x="1396778" y="27177"/>
                    <a:pt x="1392914" y="23420"/>
                  </a:cubicBezTo>
                  <a:cubicBezTo>
                    <a:pt x="1390956" y="21038"/>
                    <a:pt x="1388786" y="18921"/>
                    <a:pt x="1386299" y="17122"/>
                  </a:cubicBezTo>
                  <a:cubicBezTo>
                    <a:pt x="1383811" y="15322"/>
                    <a:pt x="1381006" y="14370"/>
                    <a:pt x="1377883" y="14211"/>
                  </a:cubicBezTo>
                  <a:cubicBezTo>
                    <a:pt x="1375184" y="14052"/>
                    <a:pt x="1372856" y="14528"/>
                    <a:pt x="1370950" y="15534"/>
                  </a:cubicBezTo>
                  <a:cubicBezTo>
                    <a:pt x="1368992" y="16592"/>
                    <a:pt x="1367351" y="17810"/>
                    <a:pt x="1366028" y="19239"/>
                  </a:cubicBezTo>
                  <a:cubicBezTo>
                    <a:pt x="1364705" y="20668"/>
                    <a:pt x="1363647" y="21938"/>
                    <a:pt x="1362906" y="23049"/>
                  </a:cubicBezTo>
                  <a:cubicBezTo>
                    <a:pt x="1362165" y="24161"/>
                    <a:pt x="1361794" y="24901"/>
                    <a:pt x="1361794" y="25166"/>
                  </a:cubicBezTo>
                  <a:cubicBezTo>
                    <a:pt x="1359836" y="29347"/>
                    <a:pt x="1357508" y="37392"/>
                    <a:pt x="1354755" y="49247"/>
                  </a:cubicBezTo>
                  <a:cubicBezTo>
                    <a:pt x="1352003" y="61155"/>
                    <a:pt x="1349040" y="75074"/>
                    <a:pt x="1345917" y="91057"/>
                  </a:cubicBezTo>
                  <a:cubicBezTo>
                    <a:pt x="1345758" y="91216"/>
                    <a:pt x="1345705" y="91375"/>
                    <a:pt x="1345705" y="91481"/>
                  </a:cubicBezTo>
                  <a:cubicBezTo>
                    <a:pt x="1344488" y="95079"/>
                    <a:pt x="1343112" y="100001"/>
                    <a:pt x="1341418" y="106299"/>
                  </a:cubicBezTo>
                  <a:cubicBezTo>
                    <a:pt x="1337502" y="120060"/>
                    <a:pt x="1332368" y="137207"/>
                    <a:pt x="1325964" y="157742"/>
                  </a:cubicBezTo>
                  <a:cubicBezTo>
                    <a:pt x="1319561" y="178277"/>
                    <a:pt x="1311939" y="198864"/>
                    <a:pt x="1303207" y="219505"/>
                  </a:cubicBezTo>
                  <a:cubicBezTo>
                    <a:pt x="1294474" y="240146"/>
                    <a:pt x="1284842" y="257346"/>
                    <a:pt x="1274257" y="271212"/>
                  </a:cubicBezTo>
                  <a:cubicBezTo>
                    <a:pt x="1263725" y="285026"/>
                    <a:pt x="1252452" y="292117"/>
                    <a:pt x="1240491" y="292382"/>
                  </a:cubicBezTo>
                  <a:cubicBezTo>
                    <a:pt x="1235728" y="292065"/>
                    <a:pt x="1231441" y="289048"/>
                    <a:pt x="1227684" y="283279"/>
                  </a:cubicBezTo>
                  <a:cubicBezTo>
                    <a:pt x="1223926" y="277510"/>
                    <a:pt x="1222127" y="269042"/>
                    <a:pt x="1222285" y="257822"/>
                  </a:cubicBezTo>
                  <a:cubicBezTo>
                    <a:pt x="1223026" y="244538"/>
                    <a:pt x="1225567" y="231678"/>
                    <a:pt x="1229906" y="219240"/>
                  </a:cubicBezTo>
                  <a:cubicBezTo>
                    <a:pt x="1230489" y="217758"/>
                    <a:pt x="1231018" y="216277"/>
                    <a:pt x="1231494" y="214742"/>
                  </a:cubicBezTo>
                  <a:cubicBezTo>
                    <a:pt x="1232817" y="209979"/>
                    <a:pt x="1234564" y="205268"/>
                    <a:pt x="1236628" y="200611"/>
                  </a:cubicBezTo>
                  <a:cubicBezTo>
                    <a:pt x="1238745" y="196007"/>
                    <a:pt x="1241550" y="192143"/>
                    <a:pt x="1245149" y="189179"/>
                  </a:cubicBezTo>
                  <a:cubicBezTo>
                    <a:pt x="1245572" y="188862"/>
                    <a:pt x="1246049" y="188650"/>
                    <a:pt x="1246472" y="188491"/>
                  </a:cubicBezTo>
                  <a:cubicBezTo>
                    <a:pt x="1246895" y="188491"/>
                    <a:pt x="1247213" y="188544"/>
                    <a:pt x="1247372" y="188703"/>
                  </a:cubicBezTo>
                  <a:cubicBezTo>
                    <a:pt x="1247954" y="189020"/>
                    <a:pt x="1248430" y="189550"/>
                    <a:pt x="1248695" y="190397"/>
                  </a:cubicBezTo>
                  <a:cubicBezTo>
                    <a:pt x="1249012" y="191243"/>
                    <a:pt x="1249118" y="191984"/>
                    <a:pt x="1249118" y="192725"/>
                  </a:cubicBezTo>
                  <a:cubicBezTo>
                    <a:pt x="1249859" y="198864"/>
                    <a:pt x="1252505" y="203575"/>
                    <a:pt x="1256951" y="206856"/>
                  </a:cubicBezTo>
                  <a:cubicBezTo>
                    <a:pt x="1258750" y="208073"/>
                    <a:pt x="1260814" y="208761"/>
                    <a:pt x="1263143" y="208973"/>
                  </a:cubicBezTo>
                  <a:cubicBezTo>
                    <a:pt x="1265472" y="209185"/>
                    <a:pt x="1267536" y="208708"/>
                    <a:pt x="1269282" y="207491"/>
                  </a:cubicBezTo>
                  <a:cubicBezTo>
                    <a:pt x="1270605" y="206591"/>
                    <a:pt x="1271770" y="205374"/>
                    <a:pt x="1272670" y="203786"/>
                  </a:cubicBezTo>
                  <a:cubicBezTo>
                    <a:pt x="1273569" y="202199"/>
                    <a:pt x="1274310" y="200611"/>
                    <a:pt x="1274892" y="198970"/>
                  </a:cubicBezTo>
                  <a:cubicBezTo>
                    <a:pt x="1275316" y="197753"/>
                    <a:pt x="1275845" y="196642"/>
                    <a:pt x="1276480" y="195583"/>
                  </a:cubicBezTo>
                  <a:cubicBezTo>
                    <a:pt x="1279603" y="189603"/>
                    <a:pt x="1282249" y="183410"/>
                    <a:pt x="1284313" y="176954"/>
                  </a:cubicBezTo>
                  <a:cubicBezTo>
                    <a:pt x="1287171" y="167533"/>
                    <a:pt x="1284895" y="159965"/>
                    <a:pt x="1277591" y="154302"/>
                  </a:cubicBezTo>
                  <a:cubicBezTo>
                    <a:pt x="1274892" y="152185"/>
                    <a:pt x="1271929" y="151391"/>
                    <a:pt x="1268647" y="151815"/>
                  </a:cubicBezTo>
                  <a:cubicBezTo>
                    <a:pt x="1267430" y="151973"/>
                    <a:pt x="1266266" y="152344"/>
                    <a:pt x="1265048" y="152926"/>
                  </a:cubicBezTo>
                  <a:cubicBezTo>
                    <a:pt x="1264307" y="153244"/>
                    <a:pt x="1263619" y="153508"/>
                    <a:pt x="1263037" y="153826"/>
                  </a:cubicBezTo>
                  <a:cubicBezTo>
                    <a:pt x="1260338" y="154725"/>
                    <a:pt x="1257480" y="154884"/>
                    <a:pt x="1254516" y="154249"/>
                  </a:cubicBezTo>
                  <a:cubicBezTo>
                    <a:pt x="1251500" y="153667"/>
                    <a:pt x="1248589" y="152820"/>
                    <a:pt x="1245784" y="151762"/>
                  </a:cubicBezTo>
                  <a:cubicBezTo>
                    <a:pt x="1243085" y="150862"/>
                    <a:pt x="1240544" y="150174"/>
                    <a:pt x="1238163" y="149750"/>
                  </a:cubicBezTo>
                  <a:cubicBezTo>
                    <a:pt x="1231441" y="148692"/>
                    <a:pt x="1225831" y="149962"/>
                    <a:pt x="1221333" y="153561"/>
                  </a:cubicBezTo>
                  <a:cubicBezTo>
                    <a:pt x="1216834" y="157160"/>
                    <a:pt x="1213129" y="162082"/>
                    <a:pt x="1210113" y="168380"/>
                  </a:cubicBezTo>
                  <a:cubicBezTo>
                    <a:pt x="1202227" y="185792"/>
                    <a:pt x="1197252" y="203733"/>
                    <a:pt x="1195135" y="222204"/>
                  </a:cubicBezTo>
                  <a:cubicBezTo>
                    <a:pt x="1190478" y="242474"/>
                    <a:pt x="1180581" y="259463"/>
                    <a:pt x="1165391" y="273118"/>
                  </a:cubicBezTo>
                  <a:cubicBezTo>
                    <a:pt x="1149779" y="287196"/>
                    <a:pt x="1133002" y="294658"/>
                    <a:pt x="1115060" y="295558"/>
                  </a:cubicBezTo>
                  <a:cubicBezTo>
                    <a:pt x="1108021" y="295716"/>
                    <a:pt x="1102147" y="292753"/>
                    <a:pt x="1097436" y="286719"/>
                  </a:cubicBezTo>
                  <a:cubicBezTo>
                    <a:pt x="1092726" y="280686"/>
                    <a:pt x="1091509" y="272006"/>
                    <a:pt x="1093732" y="260839"/>
                  </a:cubicBezTo>
                  <a:cubicBezTo>
                    <a:pt x="1097913" y="260839"/>
                    <a:pt x="1101353" y="260627"/>
                    <a:pt x="1104052" y="260257"/>
                  </a:cubicBezTo>
                  <a:cubicBezTo>
                    <a:pt x="1106751" y="259886"/>
                    <a:pt x="1110191" y="259251"/>
                    <a:pt x="1114372" y="258352"/>
                  </a:cubicBezTo>
                  <a:cubicBezTo>
                    <a:pt x="1123316" y="256393"/>
                    <a:pt x="1131096" y="251948"/>
                    <a:pt x="1137712" y="244909"/>
                  </a:cubicBezTo>
                  <a:cubicBezTo>
                    <a:pt x="1142634" y="238928"/>
                    <a:pt x="1146021" y="231889"/>
                    <a:pt x="1147820" y="223739"/>
                  </a:cubicBezTo>
                  <a:cubicBezTo>
                    <a:pt x="1149620" y="215589"/>
                    <a:pt x="1150043" y="207332"/>
                    <a:pt x="1149144" y="198970"/>
                  </a:cubicBezTo>
                  <a:cubicBezTo>
                    <a:pt x="1148720" y="193572"/>
                    <a:pt x="1147503" y="188438"/>
                    <a:pt x="1145545" y="183516"/>
                  </a:cubicBezTo>
                  <a:cubicBezTo>
                    <a:pt x="1143586" y="178594"/>
                    <a:pt x="1140623" y="174784"/>
                    <a:pt x="1136600" y="172085"/>
                  </a:cubicBezTo>
                  <a:cubicBezTo>
                    <a:pt x="1131837" y="169703"/>
                    <a:pt x="1126809" y="169015"/>
                    <a:pt x="1121570" y="170074"/>
                  </a:cubicBezTo>
                  <a:cubicBezTo>
                    <a:pt x="1112308" y="171873"/>
                    <a:pt x="1103787" y="175842"/>
                    <a:pt x="1096007" y="181982"/>
                  </a:cubicBezTo>
                  <a:cubicBezTo>
                    <a:pt x="1084046" y="191243"/>
                    <a:pt x="1074573" y="203363"/>
                    <a:pt x="1067640" y="218288"/>
                  </a:cubicBezTo>
                  <a:cubicBezTo>
                    <a:pt x="1060707" y="233212"/>
                    <a:pt x="1057214" y="248931"/>
                    <a:pt x="1057214" y="265391"/>
                  </a:cubicBezTo>
                  <a:cubicBezTo>
                    <a:pt x="1057214" y="273329"/>
                    <a:pt x="1058960" y="281480"/>
                    <a:pt x="1062347" y="289948"/>
                  </a:cubicBezTo>
                  <a:cubicBezTo>
                    <a:pt x="1065787" y="298416"/>
                    <a:pt x="1071080" y="305507"/>
                    <a:pt x="1078172" y="311276"/>
                  </a:cubicBezTo>
                  <a:cubicBezTo>
                    <a:pt x="1085264" y="317045"/>
                    <a:pt x="1094420" y="320062"/>
                    <a:pt x="1105640" y="320379"/>
                  </a:cubicBezTo>
                  <a:cubicBezTo>
                    <a:pt x="1124798" y="320379"/>
                    <a:pt x="1141258" y="315669"/>
                    <a:pt x="1155071" y="306248"/>
                  </a:cubicBezTo>
                  <a:cubicBezTo>
                    <a:pt x="1168884" y="296828"/>
                    <a:pt x="1180052" y="284761"/>
                    <a:pt x="1188572" y="270048"/>
                  </a:cubicBezTo>
                  <a:cubicBezTo>
                    <a:pt x="1190742" y="266343"/>
                    <a:pt x="1192700" y="262533"/>
                    <a:pt x="1194553" y="258722"/>
                  </a:cubicBezTo>
                  <a:cubicBezTo>
                    <a:pt x="1194659" y="259992"/>
                    <a:pt x="1194765" y="261262"/>
                    <a:pt x="1194870" y="262533"/>
                  </a:cubicBezTo>
                  <a:cubicBezTo>
                    <a:pt x="1195188" y="266714"/>
                    <a:pt x="1196088" y="271583"/>
                    <a:pt x="1197570" y="277087"/>
                  </a:cubicBezTo>
                  <a:cubicBezTo>
                    <a:pt x="1199051" y="282644"/>
                    <a:pt x="1201327" y="288042"/>
                    <a:pt x="1204397" y="293335"/>
                  </a:cubicBezTo>
                  <a:cubicBezTo>
                    <a:pt x="1207466" y="298627"/>
                    <a:pt x="1211436" y="303073"/>
                    <a:pt x="1216411" y="306566"/>
                  </a:cubicBezTo>
                  <a:cubicBezTo>
                    <a:pt x="1221333" y="310059"/>
                    <a:pt x="1227631" y="311858"/>
                    <a:pt x="1235252" y="311858"/>
                  </a:cubicBezTo>
                  <a:cubicBezTo>
                    <a:pt x="1245996" y="311858"/>
                    <a:pt x="1255681" y="309053"/>
                    <a:pt x="1264202" y="303443"/>
                  </a:cubicBezTo>
                  <a:cubicBezTo>
                    <a:pt x="1272722" y="297833"/>
                    <a:pt x="1280238" y="290424"/>
                    <a:pt x="1286747" y="281109"/>
                  </a:cubicBezTo>
                  <a:cubicBezTo>
                    <a:pt x="1293257" y="271847"/>
                    <a:pt x="1298973" y="261686"/>
                    <a:pt x="1303895" y="250731"/>
                  </a:cubicBezTo>
                  <a:cubicBezTo>
                    <a:pt x="1308817" y="239722"/>
                    <a:pt x="1313104" y="228820"/>
                    <a:pt x="1316809" y="217864"/>
                  </a:cubicBezTo>
                  <a:cubicBezTo>
                    <a:pt x="1320460" y="206962"/>
                    <a:pt x="1323583" y="196959"/>
                    <a:pt x="1326123" y="187803"/>
                  </a:cubicBezTo>
                  <a:cubicBezTo>
                    <a:pt x="1327923" y="181505"/>
                    <a:pt x="1329563" y="176160"/>
                    <a:pt x="1331045" y="171661"/>
                  </a:cubicBezTo>
                  <a:cubicBezTo>
                    <a:pt x="1326705" y="197700"/>
                    <a:pt x="1324006" y="215112"/>
                    <a:pt x="1322948" y="223898"/>
                  </a:cubicBezTo>
                  <a:cubicBezTo>
                    <a:pt x="1320407" y="250201"/>
                    <a:pt x="1318238" y="276611"/>
                    <a:pt x="1316438" y="303073"/>
                  </a:cubicBezTo>
                  <a:cubicBezTo>
                    <a:pt x="1315538" y="315034"/>
                    <a:pt x="1314639" y="326995"/>
                    <a:pt x="1313739" y="338956"/>
                  </a:cubicBezTo>
                  <a:lnTo>
                    <a:pt x="1313739" y="339167"/>
                  </a:lnTo>
                  <a:cubicBezTo>
                    <a:pt x="1313580" y="340491"/>
                    <a:pt x="1313527" y="341761"/>
                    <a:pt x="1313633" y="342872"/>
                  </a:cubicBezTo>
                  <a:cubicBezTo>
                    <a:pt x="1313686" y="343984"/>
                    <a:pt x="1314215" y="345095"/>
                    <a:pt x="1315115" y="346101"/>
                  </a:cubicBezTo>
                  <a:cubicBezTo>
                    <a:pt x="1321095" y="354463"/>
                    <a:pt x="1329140" y="358961"/>
                    <a:pt x="1339354" y="359543"/>
                  </a:cubicBezTo>
                  <a:cubicBezTo>
                    <a:pt x="1340413" y="359543"/>
                    <a:pt x="1341577" y="359332"/>
                    <a:pt x="1342953" y="358855"/>
                  </a:cubicBezTo>
                  <a:cubicBezTo>
                    <a:pt x="1344276" y="358432"/>
                    <a:pt x="1345441" y="357797"/>
                    <a:pt x="1346340" y="357056"/>
                  </a:cubicBezTo>
                  <a:cubicBezTo>
                    <a:pt x="1348722" y="355098"/>
                    <a:pt x="1351210" y="351922"/>
                    <a:pt x="1353750" y="347424"/>
                  </a:cubicBezTo>
                  <a:cubicBezTo>
                    <a:pt x="1356290" y="342925"/>
                    <a:pt x="1358090" y="339220"/>
                    <a:pt x="1359148" y="336204"/>
                  </a:cubicBezTo>
                  <a:cubicBezTo>
                    <a:pt x="1361689" y="329165"/>
                    <a:pt x="1367351" y="315245"/>
                    <a:pt x="1376084" y="294393"/>
                  </a:cubicBezTo>
                  <a:cubicBezTo>
                    <a:pt x="1384817" y="273541"/>
                    <a:pt x="1394078" y="252636"/>
                    <a:pt x="1403869" y="231625"/>
                  </a:cubicBezTo>
                  <a:cubicBezTo>
                    <a:pt x="1413660" y="210614"/>
                    <a:pt x="1421387" y="196430"/>
                    <a:pt x="1427103" y="189126"/>
                  </a:cubicBezTo>
                  <a:cubicBezTo>
                    <a:pt x="1429485" y="186427"/>
                    <a:pt x="1431073" y="186639"/>
                    <a:pt x="1431814" y="189709"/>
                  </a:cubicBezTo>
                  <a:cubicBezTo>
                    <a:pt x="1432555" y="192778"/>
                    <a:pt x="1432819" y="197806"/>
                    <a:pt x="1432608" y="204739"/>
                  </a:cubicBezTo>
                  <a:cubicBezTo>
                    <a:pt x="1432396" y="211672"/>
                    <a:pt x="1431972" y="219558"/>
                    <a:pt x="1431390" y="228396"/>
                  </a:cubicBezTo>
                  <a:cubicBezTo>
                    <a:pt x="1430808" y="239034"/>
                    <a:pt x="1430332" y="249566"/>
                    <a:pt x="1430067" y="259992"/>
                  </a:cubicBezTo>
                  <a:cubicBezTo>
                    <a:pt x="1429908" y="265549"/>
                    <a:pt x="1430173" y="269625"/>
                    <a:pt x="1430861" y="272324"/>
                  </a:cubicBezTo>
                  <a:cubicBezTo>
                    <a:pt x="1431549" y="275023"/>
                    <a:pt x="1432396" y="276875"/>
                    <a:pt x="1433454" y="277934"/>
                  </a:cubicBezTo>
                  <a:cubicBezTo>
                    <a:pt x="1434513" y="278992"/>
                    <a:pt x="1435465" y="279733"/>
                    <a:pt x="1436365" y="280157"/>
                  </a:cubicBezTo>
                  <a:cubicBezTo>
                    <a:pt x="1436788" y="280315"/>
                    <a:pt x="1437265" y="280527"/>
                    <a:pt x="1437688" y="280845"/>
                  </a:cubicBezTo>
                  <a:cubicBezTo>
                    <a:pt x="1439011" y="281586"/>
                    <a:pt x="1440440" y="281691"/>
                    <a:pt x="1441975" y="281162"/>
                  </a:cubicBezTo>
                  <a:cubicBezTo>
                    <a:pt x="1443457" y="280633"/>
                    <a:pt x="1444568" y="279627"/>
                    <a:pt x="1445362" y="278145"/>
                  </a:cubicBezTo>
                  <a:cubicBezTo>
                    <a:pt x="1446580" y="275023"/>
                    <a:pt x="1447162" y="271742"/>
                    <a:pt x="1447162" y="268301"/>
                  </a:cubicBezTo>
                  <a:lnTo>
                    <a:pt x="1447162" y="266290"/>
                  </a:lnTo>
                  <a:cubicBezTo>
                    <a:pt x="1447744" y="256870"/>
                    <a:pt x="1448644" y="244009"/>
                    <a:pt x="1449861" y="227708"/>
                  </a:cubicBezTo>
                  <a:cubicBezTo>
                    <a:pt x="1450761" y="215006"/>
                    <a:pt x="1451554" y="203204"/>
                    <a:pt x="1452348" y="192408"/>
                  </a:cubicBezTo>
                  <a:cubicBezTo>
                    <a:pt x="1453089" y="181558"/>
                    <a:pt x="1453407" y="174413"/>
                    <a:pt x="1453248" y="170973"/>
                  </a:cubicBezTo>
                  <a:cubicBezTo>
                    <a:pt x="1452931" y="162611"/>
                    <a:pt x="1449914" y="157160"/>
                    <a:pt x="1444145" y="154725"/>
                  </a:cubicBezTo>
                  <a:moveTo>
                    <a:pt x="3450462" y="171026"/>
                  </a:moveTo>
                  <a:cubicBezTo>
                    <a:pt x="3450091" y="167163"/>
                    <a:pt x="3448768" y="163723"/>
                    <a:pt x="3446545" y="160706"/>
                  </a:cubicBezTo>
                  <a:cubicBezTo>
                    <a:pt x="3439983" y="153085"/>
                    <a:pt x="3432732" y="150491"/>
                    <a:pt x="3424794" y="152979"/>
                  </a:cubicBezTo>
                  <a:cubicBezTo>
                    <a:pt x="3416855" y="155466"/>
                    <a:pt x="3409604" y="160865"/>
                    <a:pt x="3403041" y="169227"/>
                  </a:cubicBezTo>
                  <a:cubicBezTo>
                    <a:pt x="3387323" y="190026"/>
                    <a:pt x="3373457" y="213789"/>
                    <a:pt x="3361337" y="240516"/>
                  </a:cubicBezTo>
                  <a:cubicBezTo>
                    <a:pt x="3360014" y="243374"/>
                    <a:pt x="3358743" y="245068"/>
                    <a:pt x="3357526" y="245650"/>
                  </a:cubicBezTo>
                  <a:cubicBezTo>
                    <a:pt x="3356309" y="246232"/>
                    <a:pt x="3355727" y="244591"/>
                    <a:pt x="3355727" y="240728"/>
                  </a:cubicBezTo>
                  <a:cubicBezTo>
                    <a:pt x="3355727" y="239669"/>
                    <a:pt x="3356521" y="234959"/>
                    <a:pt x="3358108" y="226597"/>
                  </a:cubicBezTo>
                  <a:cubicBezTo>
                    <a:pt x="3359696" y="218235"/>
                    <a:pt x="3361654" y="208814"/>
                    <a:pt x="3364036" y="198335"/>
                  </a:cubicBezTo>
                  <a:cubicBezTo>
                    <a:pt x="3366418" y="187856"/>
                    <a:pt x="3368905" y="178965"/>
                    <a:pt x="3371446" y="171661"/>
                  </a:cubicBezTo>
                  <a:cubicBezTo>
                    <a:pt x="3375309" y="158060"/>
                    <a:pt x="3371287" y="147898"/>
                    <a:pt x="3359326" y="141177"/>
                  </a:cubicBezTo>
                  <a:cubicBezTo>
                    <a:pt x="3356468" y="139695"/>
                    <a:pt x="3353398" y="139060"/>
                    <a:pt x="3350117" y="139271"/>
                  </a:cubicBezTo>
                  <a:cubicBezTo>
                    <a:pt x="3346835" y="139483"/>
                    <a:pt x="3343766" y="140118"/>
                    <a:pt x="3340908" y="141177"/>
                  </a:cubicBezTo>
                  <a:cubicBezTo>
                    <a:pt x="3337468" y="142500"/>
                    <a:pt x="3334980" y="144617"/>
                    <a:pt x="3333393" y="147475"/>
                  </a:cubicBezTo>
                  <a:cubicBezTo>
                    <a:pt x="3331805" y="150333"/>
                    <a:pt x="3330641" y="153455"/>
                    <a:pt x="3329900" y="156895"/>
                  </a:cubicBezTo>
                  <a:cubicBezTo>
                    <a:pt x="3329741" y="157213"/>
                    <a:pt x="3329688" y="157477"/>
                    <a:pt x="3329688" y="157795"/>
                  </a:cubicBezTo>
                  <a:cubicBezTo>
                    <a:pt x="3329529" y="157954"/>
                    <a:pt x="3329476" y="158165"/>
                    <a:pt x="3329476" y="158483"/>
                  </a:cubicBezTo>
                  <a:cubicBezTo>
                    <a:pt x="3329476" y="158642"/>
                    <a:pt x="3329423" y="158801"/>
                    <a:pt x="3329264" y="158906"/>
                  </a:cubicBezTo>
                  <a:cubicBezTo>
                    <a:pt x="3321485" y="172349"/>
                    <a:pt x="3312646" y="181770"/>
                    <a:pt x="3302697" y="187062"/>
                  </a:cubicBezTo>
                  <a:cubicBezTo>
                    <a:pt x="3292747" y="192355"/>
                    <a:pt x="3283220" y="194631"/>
                    <a:pt x="3274117" y="193890"/>
                  </a:cubicBezTo>
                  <a:cubicBezTo>
                    <a:pt x="3270518" y="189550"/>
                    <a:pt x="3265173" y="186268"/>
                    <a:pt x="3257975" y="184046"/>
                  </a:cubicBezTo>
                  <a:cubicBezTo>
                    <a:pt x="3253635" y="182722"/>
                    <a:pt x="3250037" y="183093"/>
                    <a:pt x="3247231" y="185157"/>
                  </a:cubicBezTo>
                  <a:lnTo>
                    <a:pt x="3247020" y="185157"/>
                  </a:lnTo>
                  <a:lnTo>
                    <a:pt x="3246808" y="185369"/>
                  </a:lnTo>
                  <a:cubicBezTo>
                    <a:pt x="3244268" y="186586"/>
                    <a:pt x="3242362" y="188756"/>
                    <a:pt x="3241092" y="191878"/>
                  </a:cubicBezTo>
                  <a:cubicBezTo>
                    <a:pt x="3239822" y="195001"/>
                    <a:pt x="3240404" y="198812"/>
                    <a:pt x="3242892" y="203204"/>
                  </a:cubicBezTo>
                  <a:cubicBezTo>
                    <a:pt x="3245379" y="207597"/>
                    <a:pt x="3250936" y="212413"/>
                    <a:pt x="3259616" y="217653"/>
                  </a:cubicBezTo>
                  <a:cubicBezTo>
                    <a:pt x="3259616" y="217811"/>
                    <a:pt x="3259669" y="217864"/>
                    <a:pt x="3259828" y="217864"/>
                  </a:cubicBezTo>
                  <a:cubicBezTo>
                    <a:pt x="3259245" y="224903"/>
                    <a:pt x="3257446" y="232736"/>
                    <a:pt x="3254429" y="241416"/>
                  </a:cubicBezTo>
                  <a:cubicBezTo>
                    <a:pt x="3251413" y="250095"/>
                    <a:pt x="3247549" y="258140"/>
                    <a:pt x="3242786" y="265655"/>
                  </a:cubicBezTo>
                  <a:cubicBezTo>
                    <a:pt x="3239187" y="272218"/>
                    <a:pt x="3234318" y="277193"/>
                    <a:pt x="3228232" y="280474"/>
                  </a:cubicBezTo>
                  <a:cubicBezTo>
                    <a:pt x="3226750" y="281056"/>
                    <a:pt x="3225215" y="281003"/>
                    <a:pt x="3223627" y="280262"/>
                  </a:cubicBezTo>
                  <a:cubicBezTo>
                    <a:pt x="3222040" y="279521"/>
                    <a:pt x="3221193" y="278145"/>
                    <a:pt x="3221034" y="276240"/>
                  </a:cubicBezTo>
                  <a:lnTo>
                    <a:pt x="3221034" y="272853"/>
                  </a:lnTo>
                  <a:cubicBezTo>
                    <a:pt x="3221034" y="269413"/>
                    <a:pt x="3221193" y="265973"/>
                    <a:pt x="3221457" y="262533"/>
                  </a:cubicBezTo>
                  <a:cubicBezTo>
                    <a:pt x="3222516" y="247608"/>
                    <a:pt x="3224897" y="232842"/>
                    <a:pt x="3228655" y="218341"/>
                  </a:cubicBezTo>
                  <a:cubicBezTo>
                    <a:pt x="3228973" y="217123"/>
                    <a:pt x="3229396" y="215589"/>
                    <a:pt x="3229978" y="213630"/>
                  </a:cubicBezTo>
                  <a:cubicBezTo>
                    <a:pt x="3230560" y="212149"/>
                    <a:pt x="3231090" y="210508"/>
                    <a:pt x="3231566" y="208708"/>
                  </a:cubicBezTo>
                  <a:cubicBezTo>
                    <a:pt x="3232307" y="207068"/>
                    <a:pt x="3233471" y="204580"/>
                    <a:pt x="3235059" y="201193"/>
                  </a:cubicBezTo>
                  <a:cubicBezTo>
                    <a:pt x="3236647" y="197806"/>
                    <a:pt x="3238182" y="194789"/>
                    <a:pt x="3239663" y="192090"/>
                  </a:cubicBezTo>
                  <a:cubicBezTo>
                    <a:pt x="3241304" y="189232"/>
                    <a:pt x="3242521" y="187062"/>
                    <a:pt x="3243262" y="185580"/>
                  </a:cubicBezTo>
                  <a:cubicBezTo>
                    <a:pt x="3244003" y="184098"/>
                    <a:pt x="3244374" y="182881"/>
                    <a:pt x="3244374" y="181982"/>
                  </a:cubicBezTo>
                  <a:cubicBezTo>
                    <a:pt x="3244374" y="181082"/>
                    <a:pt x="3244215" y="180129"/>
                    <a:pt x="3243950" y="179071"/>
                  </a:cubicBezTo>
                  <a:cubicBezTo>
                    <a:pt x="3243051" y="176954"/>
                    <a:pt x="3240775" y="175578"/>
                    <a:pt x="3237123" y="174943"/>
                  </a:cubicBezTo>
                  <a:cubicBezTo>
                    <a:pt x="3233471" y="174255"/>
                    <a:pt x="3229290" y="175154"/>
                    <a:pt x="3224686" y="177536"/>
                  </a:cubicBezTo>
                  <a:cubicBezTo>
                    <a:pt x="3215106" y="183516"/>
                    <a:pt x="3207697" y="193096"/>
                    <a:pt x="3202510" y="206221"/>
                  </a:cubicBezTo>
                  <a:cubicBezTo>
                    <a:pt x="3202352" y="206644"/>
                    <a:pt x="3202193" y="207121"/>
                    <a:pt x="3202087" y="207544"/>
                  </a:cubicBezTo>
                  <a:lnTo>
                    <a:pt x="3202087" y="207756"/>
                  </a:lnTo>
                  <a:cubicBezTo>
                    <a:pt x="3199970" y="212995"/>
                    <a:pt x="3198700" y="216965"/>
                    <a:pt x="3198276" y="219664"/>
                  </a:cubicBezTo>
                  <a:cubicBezTo>
                    <a:pt x="3198118" y="220246"/>
                    <a:pt x="3197959" y="220881"/>
                    <a:pt x="3197853" y="221463"/>
                  </a:cubicBezTo>
                  <a:cubicBezTo>
                    <a:pt x="3197747" y="221940"/>
                    <a:pt x="3197641" y="222469"/>
                    <a:pt x="3197483" y="222945"/>
                  </a:cubicBezTo>
                  <a:cubicBezTo>
                    <a:pt x="3197218" y="223580"/>
                    <a:pt x="3196953" y="224162"/>
                    <a:pt x="3196742" y="224797"/>
                  </a:cubicBezTo>
                  <a:cubicBezTo>
                    <a:pt x="3194201" y="231995"/>
                    <a:pt x="3191978" y="238928"/>
                    <a:pt x="3190020" y="245650"/>
                  </a:cubicBezTo>
                  <a:cubicBezTo>
                    <a:pt x="3186580" y="258193"/>
                    <a:pt x="3181552" y="270842"/>
                    <a:pt x="3174990" y="283544"/>
                  </a:cubicBezTo>
                  <a:cubicBezTo>
                    <a:pt x="3173031" y="287407"/>
                    <a:pt x="3170279" y="291112"/>
                    <a:pt x="3166680" y="294552"/>
                  </a:cubicBezTo>
                  <a:cubicBezTo>
                    <a:pt x="3163082" y="297992"/>
                    <a:pt x="3159112" y="299421"/>
                    <a:pt x="3154772" y="298786"/>
                  </a:cubicBezTo>
                  <a:cubicBezTo>
                    <a:pt x="3153290" y="298627"/>
                    <a:pt x="3152179" y="296457"/>
                    <a:pt x="3151385" y="292276"/>
                  </a:cubicBezTo>
                  <a:cubicBezTo>
                    <a:pt x="3150644" y="288095"/>
                    <a:pt x="3150697" y="281003"/>
                    <a:pt x="3151597" y="270948"/>
                  </a:cubicBezTo>
                  <a:cubicBezTo>
                    <a:pt x="3152497" y="260945"/>
                    <a:pt x="3154825" y="247079"/>
                    <a:pt x="3158530" y="229455"/>
                  </a:cubicBezTo>
                  <a:cubicBezTo>
                    <a:pt x="3158689" y="229031"/>
                    <a:pt x="3158742" y="228661"/>
                    <a:pt x="3158742" y="228343"/>
                  </a:cubicBezTo>
                  <a:cubicBezTo>
                    <a:pt x="3160859" y="218764"/>
                    <a:pt x="3162923" y="209185"/>
                    <a:pt x="3165040" y="199658"/>
                  </a:cubicBezTo>
                  <a:cubicBezTo>
                    <a:pt x="3166098" y="193519"/>
                    <a:pt x="3164616" y="188385"/>
                    <a:pt x="3160541" y="184204"/>
                  </a:cubicBezTo>
                  <a:cubicBezTo>
                    <a:pt x="3156519" y="179282"/>
                    <a:pt x="3151703" y="176266"/>
                    <a:pt x="3146199" y="175260"/>
                  </a:cubicBezTo>
                  <a:cubicBezTo>
                    <a:pt x="3144981" y="175101"/>
                    <a:pt x="3143446" y="175101"/>
                    <a:pt x="3141594" y="175260"/>
                  </a:cubicBezTo>
                  <a:cubicBezTo>
                    <a:pt x="3139742" y="175419"/>
                    <a:pt x="3138366" y="175948"/>
                    <a:pt x="3137466" y="176848"/>
                  </a:cubicBezTo>
                  <a:cubicBezTo>
                    <a:pt x="3137307" y="176848"/>
                    <a:pt x="3137254" y="176901"/>
                    <a:pt x="3137254" y="177060"/>
                  </a:cubicBezTo>
                  <a:cubicBezTo>
                    <a:pt x="3136672" y="177800"/>
                    <a:pt x="3136143" y="179018"/>
                    <a:pt x="3135667" y="180658"/>
                  </a:cubicBezTo>
                  <a:cubicBezTo>
                    <a:pt x="3135243" y="182299"/>
                    <a:pt x="3134820" y="183887"/>
                    <a:pt x="3134555" y="185369"/>
                  </a:cubicBezTo>
                  <a:cubicBezTo>
                    <a:pt x="3134238" y="186692"/>
                    <a:pt x="3134026" y="187750"/>
                    <a:pt x="3133867" y="188491"/>
                  </a:cubicBezTo>
                  <a:cubicBezTo>
                    <a:pt x="3126828" y="213154"/>
                    <a:pt x="3122118" y="238505"/>
                    <a:pt x="3119736" y="264491"/>
                  </a:cubicBezTo>
                  <a:cubicBezTo>
                    <a:pt x="3118837" y="271689"/>
                    <a:pt x="3118519" y="279839"/>
                    <a:pt x="3118837" y="288942"/>
                  </a:cubicBezTo>
                  <a:cubicBezTo>
                    <a:pt x="3119154" y="298045"/>
                    <a:pt x="3120954" y="305772"/>
                    <a:pt x="3124235" y="312017"/>
                  </a:cubicBezTo>
                  <a:cubicBezTo>
                    <a:pt x="3125875" y="315298"/>
                    <a:pt x="3128786" y="318527"/>
                    <a:pt x="3132968" y="321649"/>
                  </a:cubicBezTo>
                  <a:cubicBezTo>
                    <a:pt x="3137148" y="324772"/>
                    <a:pt x="3142388" y="326413"/>
                    <a:pt x="3148686" y="326571"/>
                  </a:cubicBezTo>
                  <a:cubicBezTo>
                    <a:pt x="3153767" y="326254"/>
                    <a:pt x="3158371" y="324613"/>
                    <a:pt x="3162499" y="321544"/>
                  </a:cubicBezTo>
                  <a:cubicBezTo>
                    <a:pt x="3166627" y="318474"/>
                    <a:pt x="3170068" y="315140"/>
                    <a:pt x="3172820" y="311435"/>
                  </a:cubicBezTo>
                  <a:cubicBezTo>
                    <a:pt x="3175572" y="307783"/>
                    <a:pt x="3177636" y="304819"/>
                    <a:pt x="3179012" y="302597"/>
                  </a:cubicBezTo>
                  <a:cubicBezTo>
                    <a:pt x="3183775" y="294499"/>
                    <a:pt x="3187691" y="286296"/>
                    <a:pt x="3190655" y="277934"/>
                  </a:cubicBezTo>
                  <a:cubicBezTo>
                    <a:pt x="3191449" y="275764"/>
                    <a:pt x="3192137" y="273488"/>
                    <a:pt x="3192878" y="271265"/>
                  </a:cubicBezTo>
                  <a:cubicBezTo>
                    <a:pt x="3194201" y="278198"/>
                    <a:pt x="3196795" y="284973"/>
                    <a:pt x="3200711" y="291641"/>
                  </a:cubicBezTo>
                  <a:cubicBezTo>
                    <a:pt x="3205633" y="299104"/>
                    <a:pt x="3212248" y="304502"/>
                    <a:pt x="3220558" y="307783"/>
                  </a:cubicBezTo>
                  <a:cubicBezTo>
                    <a:pt x="3228867" y="311064"/>
                    <a:pt x="3237176" y="310800"/>
                    <a:pt x="3245538" y="306883"/>
                  </a:cubicBezTo>
                  <a:cubicBezTo>
                    <a:pt x="3253159" y="302702"/>
                    <a:pt x="3259563" y="296510"/>
                    <a:pt x="3264697" y="288360"/>
                  </a:cubicBezTo>
                  <a:cubicBezTo>
                    <a:pt x="3269830" y="280209"/>
                    <a:pt x="3273694" y="271953"/>
                    <a:pt x="3276234" y="263591"/>
                  </a:cubicBezTo>
                  <a:cubicBezTo>
                    <a:pt x="3279516" y="254912"/>
                    <a:pt x="3281685" y="243850"/>
                    <a:pt x="3282744" y="230407"/>
                  </a:cubicBezTo>
                  <a:cubicBezTo>
                    <a:pt x="3282903" y="227867"/>
                    <a:pt x="3282956" y="225485"/>
                    <a:pt x="3282956" y="223210"/>
                  </a:cubicBezTo>
                  <a:cubicBezTo>
                    <a:pt x="3282797" y="220511"/>
                    <a:pt x="3282638" y="217970"/>
                    <a:pt x="3282532" y="215589"/>
                  </a:cubicBezTo>
                  <a:cubicBezTo>
                    <a:pt x="3298515" y="211249"/>
                    <a:pt x="3311852" y="201987"/>
                    <a:pt x="3322437" y="187803"/>
                  </a:cubicBezTo>
                  <a:cubicBezTo>
                    <a:pt x="3322278" y="188385"/>
                    <a:pt x="3322120" y="189020"/>
                    <a:pt x="3322014" y="189603"/>
                  </a:cubicBezTo>
                  <a:cubicBezTo>
                    <a:pt x="3321696" y="190502"/>
                    <a:pt x="3321485" y="191296"/>
                    <a:pt x="3321326" y="192090"/>
                  </a:cubicBezTo>
                  <a:cubicBezTo>
                    <a:pt x="3315663" y="217070"/>
                    <a:pt x="3311746" y="242315"/>
                    <a:pt x="3309683" y="267878"/>
                  </a:cubicBezTo>
                  <a:cubicBezTo>
                    <a:pt x="3309365" y="269995"/>
                    <a:pt x="3309153" y="272059"/>
                    <a:pt x="3308995" y="274176"/>
                  </a:cubicBezTo>
                  <a:cubicBezTo>
                    <a:pt x="3307777" y="284920"/>
                    <a:pt x="3307513" y="295769"/>
                    <a:pt x="3308095" y="306672"/>
                  </a:cubicBezTo>
                  <a:cubicBezTo>
                    <a:pt x="3308677" y="317574"/>
                    <a:pt x="3312117" y="327524"/>
                    <a:pt x="3318415" y="336521"/>
                  </a:cubicBezTo>
                  <a:cubicBezTo>
                    <a:pt x="3320373" y="339379"/>
                    <a:pt x="3322808" y="341549"/>
                    <a:pt x="3325825" y="343031"/>
                  </a:cubicBezTo>
                  <a:cubicBezTo>
                    <a:pt x="3328524" y="344089"/>
                    <a:pt x="3331223" y="344142"/>
                    <a:pt x="3334028" y="343243"/>
                  </a:cubicBezTo>
                  <a:cubicBezTo>
                    <a:pt x="3336780" y="342343"/>
                    <a:pt x="3339161" y="340914"/>
                    <a:pt x="3341067" y="339009"/>
                  </a:cubicBezTo>
                  <a:cubicBezTo>
                    <a:pt x="3344824" y="334669"/>
                    <a:pt x="3347100" y="329641"/>
                    <a:pt x="3348000" y="323978"/>
                  </a:cubicBezTo>
                  <a:cubicBezTo>
                    <a:pt x="3348159" y="323237"/>
                    <a:pt x="3348370" y="322496"/>
                    <a:pt x="3348688" y="321755"/>
                  </a:cubicBezTo>
                  <a:cubicBezTo>
                    <a:pt x="3350487" y="315616"/>
                    <a:pt x="3352657" y="309636"/>
                    <a:pt x="3355198" y="303814"/>
                  </a:cubicBezTo>
                  <a:cubicBezTo>
                    <a:pt x="3365200" y="280792"/>
                    <a:pt x="3375891" y="258193"/>
                    <a:pt x="3387270" y="235965"/>
                  </a:cubicBezTo>
                  <a:cubicBezTo>
                    <a:pt x="3398649" y="213789"/>
                    <a:pt x="3411245" y="192196"/>
                    <a:pt x="3425164" y="171291"/>
                  </a:cubicBezTo>
                  <a:cubicBezTo>
                    <a:pt x="3425905" y="170074"/>
                    <a:pt x="3426804" y="169121"/>
                    <a:pt x="3427863" y="168380"/>
                  </a:cubicBezTo>
                  <a:cubicBezTo>
                    <a:pt x="3428445" y="168062"/>
                    <a:pt x="3429080" y="167957"/>
                    <a:pt x="3429768" y="167957"/>
                  </a:cubicBezTo>
                  <a:cubicBezTo>
                    <a:pt x="3430456" y="167957"/>
                    <a:pt x="3431092" y="168168"/>
                    <a:pt x="3431674" y="168645"/>
                  </a:cubicBezTo>
                  <a:cubicBezTo>
                    <a:pt x="3432097" y="169068"/>
                    <a:pt x="3432362" y="169597"/>
                    <a:pt x="3432467" y="170232"/>
                  </a:cubicBezTo>
                  <a:cubicBezTo>
                    <a:pt x="3432520" y="170814"/>
                    <a:pt x="3432573" y="171450"/>
                    <a:pt x="3432573" y="172032"/>
                  </a:cubicBezTo>
                  <a:cubicBezTo>
                    <a:pt x="3432573" y="188491"/>
                    <a:pt x="3430933" y="204792"/>
                    <a:pt x="3427651" y="220934"/>
                  </a:cubicBezTo>
                  <a:cubicBezTo>
                    <a:pt x="3427492" y="221516"/>
                    <a:pt x="3427440" y="222045"/>
                    <a:pt x="3427440" y="222522"/>
                  </a:cubicBezTo>
                  <a:cubicBezTo>
                    <a:pt x="3426222" y="228820"/>
                    <a:pt x="3425217" y="235065"/>
                    <a:pt x="3424317" y="241363"/>
                  </a:cubicBezTo>
                  <a:cubicBezTo>
                    <a:pt x="3423894" y="243480"/>
                    <a:pt x="3423470" y="246232"/>
                    <a:pt x="3423206" y="249672"/>
                  </a:cubicBezTo>
                  <a:lnTo>
                    <a:pt x="3423206" y="249884"/>
                  </a:lnTo>
                  <a:cubicBezTo>
                    <a:pt x="3423047" y="252001"/>
                    <a:pt x="3422994" y="254012"/>
                    <a:pt x="3422994" y="255917"/>
                  </a:cubicBezTo>
                  <a:lnTo>
                    <a:pt x="3422994" y="260151"/>
                  </a:lnTo>
                  <a:cubicBezTo>
                    <a:pt x="3422994" y="267455"/>
                    <a:pt x="3424264" y="273382"/>
                    <a:pt x="3426804" y="277881"/>
                  </a:cubicBezTo>
                  <a:cubicBezTo>
                    <a:pt x="3429345" y="282379"/>
                    <a:pt x="3432044" y="285555"/>
                    <a:pt x="3434902" y="287407"/>
                  </a:cubicBezTo>
                  <a:cubicBezTo>
                    <a:pt x="3437760" y="289260"/>
                    <a:pt x="3439665" y="290212"/>
                    <a:pt x="3440724" y="290212"/>
                  </a:cubicBezTo>
                  <a:cubicBezTo>
                    <a:pt x="3441465" y="290212"/>
                    <a:pt x="3441994" y="289418"/>
                    <a:pt x="3442312" y="287725"/>
                  </a:cubicBezTo>
                  <a:cubicBezTo>
                    <a:pt x="3442629" y="286084"/>
                    <a:pt x="3442735" y="284073"/>
                    <a:pt x="3442629" y="281691"/>
                  </a:cubicBezTo>
                  <a:cubicBezTo>
                    <a:pt x="3442576" y="279310"/>
                    <a:pt x="3442417" y="276981"/>
                    <a:pt x="3442312" y="274758"/>
                  </a:cubicBezTo>
                  <a:cubicBezTo>
                    <a:pt x="3442153" y="272641"/>
                    <a:pt x="3442100" y="270948"/>
                    <a:pt x="3442100" y="269625"/>
                  </a:cubicBezTo>
                  <a:cubicBezTo>
                    <a:pt x="3442100" y="267666"/>
                    <a:pt x="3442312" y="264597"/>
                    <a:pt x="3442788" y="260310"/>
                  </a:cubicBezTo>
                  <a:cubicBezTo>
                    <a:pt x="3443211" y="256076"/>
                    <a:pt x="3443582" y="252477"/>
                    <a:pt x="3443899" y="249672"/>
                  </a:cubicBezTo>
                  <a:cubicBezTo>
                    <a:pt x="3447181" y="227391"/>
                    <a:pt x="3449509" y="205057"/>
                    <a:pt x="3450832" y="182617"/>
                  </a:cubicBezTo>
                  <a:cubicBezTo>
                    <a:pt x="3451150" y="178859"/>
                    <a:pt x="3451097" y="175048"/>
                    <a:pt x="3450726" y="171185"/>
                  </a:cubicBezTo>
                  <a:moveTo>
                    <a:pt x="3117566" y="103971"/>
                  </a:moveTo>
                  <a:cubicBezTo>
                    <a:pt x="3120689" y="103812"/>
                    <a:pt x="3123759" y="103759"/>
                    <a:pt x="3126775" y="103759"/>
                  </a:cubicBezTo>
                  <a:cubicBezTo>
                    <a:pt x="3129792" y="103759"/>
                    <a:pt x="3132703" y="103706"/>
                    <a:pt x="3135508" y="103547"/>
                  </a:cubicBezTo>
                  <a:cubicBezTo>
                    <a:pt x="3162711" y="103706"/>
                    <a:pt x="3187003" y="108258"/>
                    <a:pt x="3208385" y="117202"/>
                  </a:cubicBezTo>
                  <a:cubicBezTo>
                    <a:pt x="3210343" y="118102"/>
                    <a:pt x="3212989" y="119001"/>
                    <a:pt x="3216324" y="119901"/>
                  </a:cubicBezTo>
                  <a:cubicBezTo>
                    <a:pt x="3219711" y="120801"/>
                    <a:pt x="3222727" y="120854"/>
                    <a:pt x="3225427" y="120007"/>
                  </a:cubicBezTo>
                  <a:cubicBezTo>
                    <a:pt x="3228126" y="119213"/>
                    <a:pt x="3229555" y="116620"/>
                    <a:pt x="3229713" y="112280"/>
                  </a:cubicBezTo>
                  <a:cubicBezTo>
                    <a:pt x="3229555" y="104500"/>
                    <a:pt x="3226221" y="98255"/>
                    <a:pt x="3219605" y="93439"/>
                  </a:cubicBezTo>
                  <a:cubicBezTo>
                    <a:pt x="3215265" y="90898"/>
                    <a:pt x="3210714" y="89575"/>
                    <a:pt x="3205950" y="89416"/>
                  </a:cubicBezTo>
                  <a:cubicBezTo>
                    <a:pt x="3204892" y="89258"/>
                    <a:pt x="3203939" y="89099"/>
                    <a:pt x="3203040" y="88993"/>
                  </a:cubicBezTo>
                  <a:cubicBezTo>
                    <a:pt x="3196001" y="87935"/>
                    <a:pt x="3189067" y="87141"/>
                    <a:pt x="3182187" y="86506"/>
                  </a:cubicBezTo>
                  <a:cubicBezTo>
                    <a:pt x="3168109" y="85183"/>
                    <a:pt x="3154084" y="84389"/>
                    <a:pt x="3140007" y="84283"/>
                  </a:cubicBezTo>
                  <a:cubicBezTo>
                    <a:pt x="3134026" y="84283"/>
                    <a:pt x="3127887" y="84230"/>
                    <a:pt x="3121642" y="84071"/>
                  </a:cubicBezTo>
                  <a:cubicBezTo>
                    <a:pt x="3126299" y="61790"/>
                    <a:pt x="3131591" y="39879"/>
                    <a:pt x="3137572" y="18392"/>
                  </a:cubicBezTo>
                  <a:cubicBezTo>
                    <a:pt x="3138630" y="14370"/>
                    <a:pt x="3138630" y="10612"/>
                    <a:pt x="3137678" y="7172"/>
                  </a:cubicBezTo>
                  <a:cubicBezTo>
                    <a:pt x="3136725" y="3732"/>
                    <a:pt x="3134185" y="1721"/>
                    <a:pt x="3130162" y="1138"/>
                  </a:cubicBezTo>
                  <a:cubicBezTo>
                    <a:pt x="3125981" y="821"/>
                    <a:pt x="3122700" y="1456"/>
                    <a:pt x="3120318" y="2938"/>
                  </a:cubicBezTo>
                  <a:cubicBezTo>
                    <a:pt x="3117937" y="4420"/>
                    <a:pt x="3116191" y="6166"/>
                    <a:pt x="3115185" y="8230"/>
                  </a:cubicBezTo>
                  <a:cubicBezTo>
                    <a:pt x="3114126" y="10241"/>
                    <a:pt x="3113438" y="11882"/>
                    <a:pt x="3113174" y="13046"/>
                  </a:cubicBezTo>
                  <a:cubicBezTo>
                    <a:pt x="3113015" y="13364"/>
                    <a:pt x="3112856" y="13576"/>
                    <a:pt x="3112750" y="13734"/>
                  </a:cubicBezTo>
                  <a:cubicBezTo>
                    <a:pt x="3107669" y="26595"/>
                    <a:pt x="3103488" y="40038"/>
                    <a:pt x="3100207" y="54116"/>
                  </a:cubicBezTo>
                  <a:cubicBezTo>
                    <a:pt x="3096185" y="66500"/>
                    <a:pt x="3092798" y="76715"/>
                    <a:pt x="3090098" y="84600"/>
                  </a:cubicBezTo>
                  <a:cubicBezTo>
                    <a:pt x="3071734" y="84918"/>
                    <a:pt x="3054269" y="86241"/>
                    <a:pt x="3037862" y="88623"/>
                  </a:cubicBezTo>
                  <a:cubicBezTo>
                    <a:pt x="3036804" y="88781"/>
                    <a:pt x="3035745" y="88940"/>
                    <a:pt x="3034740" y="89046"/>
                  </a:cubicBezTo>
                  <a:cubicBezTo>
                    <a:pt x="3032199" y="89628"/>
                    <a:pt x="3029659" y="89999"/>
                    <a:pt x="3027118" y="90157"/>
                  </a:cubicBezTo>
                  <a:cubicBezTo>
                    <a:pt x="3024578" y="90316"/>
                    <a:pt x="3022249" y="89999"/>
                    <a:pt x="3020185" y="89258"/>
                  </a:cubicBezTo>
                  <a:cubicBezTo>
                    <a:pt x="3018968" y="88834"/>
                    <a:pt x="3018015" y="88305"/>
                    <a:pt x="3017275" y="87670"/>
                  </a:cubicBezTo>
                  <a:cubicBezTo>
                    <a:pt x="3015951" y="86929"/>
                    <a:pt x="3014787" y="86611"/>
                    <a:pt x="3013781" y="86664"/>
                  </a:cubicBezTo>
                  <a:cubicBezTo>
                    <a:pt x="3012829" y="86717"/>
                    <a:pt x="3011559" y="87776"/>
                    <a:pt x="3010077" y="89681"/>
                  </a:cubicBezTo>
                  <a:cubicBezTo>
                    <a:pt x="3006954" y="93703"/>
                    <a:pt x="3005949" y="97990"/>
                    <a:pt x="3007166" y="102436"/>
                  </a:cubicBezTo>
                  <a:cubicBezTo>
                    <a:pt x="3008383" y="106935"/>
                    <a:pt x="3010765" y="110692"/>
                    <a:pt x="3014469" y="113762"/>
                  </a:cubicBezTo>
                  <a:cubicBezTo>
                    <a:pt x="3018121" y="116831"/>
                    <a:pt x="3022302" y="118155"/>
                    <a:pt x="3026907" y="117678"/>
                  </a:cubicBezTo>
                  <a:cubicBezTo>
                    <a:pt x="3031564" y="116937"/>
                    <a:pt x="3036327" y="115561"/>
                    <a:pt x="3041249" y="113656"/>
                  </a:cubicBezTo>
                  <a:cubicBezTo>
                    <a:pt x="3044530" y="112333"/>
                    <a:pt x="3047759" y="111274"/>
                    <a:pt x="3050881" y="110533"/>
                  </a:cubicBezTo>
                  <a:cubicBezTo>
                    <a:pt x="3061202" y="108152"/>
                    <a:pt x="3072051" y="106511"/>
                    <a:pt x="3083377" y="105611"/>
                  </a:cubicBezTo>
                  <a:cubicBezTo>
                    <a:pt x="3075756" y="128792"/>
                    <a:pt x="3066388" y="154514"/>
                    <a:pt x="3055327" y="182881"/>
                  </a:cubicBezTo>
                  <a:cubicBezTo>
                    <a:pt x="3044266" y="211196"/>
                    <a:pt x="3033628" y="235806"/>
                    <a:pt x="3023467" y="256658"/>
                  </a:cubicBezTo>
                  <a:cubicBezTo>
                    <a:pt x="3013305" y="277510"/>
                    <a:pt x="3005684" y="288519"/>
                    <a:pt x="3000603" y="289736"/>
                  </a:cubicBezTo>
                  <a:cubicBezTo>
                    <a:pt x="2998486" y="289577"/>
                    <a:pt x="2997216" y="287248"/>
                    <a:pt x="2996792" y="282803"/>
                  </a:cubicBezTo>
                  <a:cubicBezTo>
                    <a:pt x="2997692" y="271742"/>
                    <a:pt x="3000444" y="258828"/>
                    <a:pt x="3005102" y="244009"/>
                  </a:cubicBezTo>
                  <a:cubicBezTo>
                    <a:pt x="3009759" y="229190"/>
                    <a:pt x="3014152" y="216859"/>
                    <a:pt x="3018333" y="207015"/>
                  </a:cubicBezTo>
                  <a:cubicBezTo>
                    <a:pt x="3018756" y="206115"/>
                    <a:pt x="3019127" y="205321"/>
                    <a:pt x="3019444" y="204527"/>
                  </a:cubicBezTo>
                  <a:cubicBezTo>
                    <a:pt x="3020503" y="202146"/>
                    <a:pt x="3021297" y="200135"/>
                    <a:pt x="3021932" y="198494"/>
                  </a:cubicBezTo>
                  <a:cubicBezTo>
                    <a:pt x="3022514" y="196853"/>
                    <a:pt x="3022990" y="195054"/>
                    <a:pt x="3023414" y="193096"/>
                  </a:cubicBezTo>
                  <a:cubicBezTo>
                    <a:pt x="3023784" y="191137"/>
                    <a:pt x="3024102" y="188491"/>
                    <a:pt x="3024419" y="184998"/>
                  </a:cubicBezTo>
                  <a:cubicBezTo>
                    <a:pt x="3024737" y="178277"/>
                    <a:pt x="3022832" y="172614"/>
                    <a:pt x="3018703" y="168062"/>
                  </a:cubicBezTo>
                  <a:cubicBezTo>
                    <a:pt x="3014575" y="163511"/>
                    <a:pt x="3009865" y="161976"/>
                    <a:pt x="3004467" y="163458"/>
                  </a:cubicBezTo>
                  <a:cubicBezTo>
                    <a:pt x="3003567" y="163881"/>
                    <a:pt x="3002508" y="164781"/>
                    <a:pt x="3001238" y="166051"/>
                  </a:cubicBezTo>
                  <a:cubicBezTo>
                    <a:pt x="2999968" y="167321"/>
                    <a:pt x="2998857" y="168592"/>
                    <a:pt x="2997851" y="169862"/>
                  </a:cubicBezTo>
                  <a:cubicBezTo>
                    <a:pt x="2996898" y="171132"/>
                    <a:pt x="2996316" y="171926"/>
                    <a:pt x="2996157" y="172243"/>
                  </a:cubicBezTo>
                  <a:cubicBezTo>
                    <a:pt x="2992400" y="177642"/>
                    <a:pt x="2986419" y="185580"/>
                    <a:pt x="2978216" y="196112"/>
                  </a:cubicBezTo>
                  <a:cubicBezTo>
                    <a:pt x="2970013" y="206644"/>
                    <a:pt x="2961333" y="217441"/>
                    <a:pt x="2952177" y="228396"/>
                  </a:cubicBezTo>
                  <a:cubicBezTo>
                    <a:pt x="2943074" y="239405"/>
                    <a:pt x="2935347" y="248243"/>
                    <a:pt x="2929102" y="254964"/>
                  </a:cubicBezTo>
                  <a:lnTo>
                    <a:pt x="2929314" y="255388"/>
                  </a:lnTo>
                  <a:lnTo>
                    <a:pt x="2929102" y="255176"/>
                  </a:lnTo>
                  <a:lnTo>
                    <a:pt x="2928890" y="255176"/>
                  </a:lnTo>
                  <a:cubicBezTo>
                    <a:pt x="2935188" y="234271"/>
                    <a:pt x="2945403" y="216594"/>
                    <a:pt x="2959587" y="202252"/>
                  </a:cubicBezTo>
                  <a:cubicBezTo>
                    <a:pt x="2961068" y="200452"/>
                    <a:pt x="2962709" y="199076"/>
                    <a:pt x="2964509" y="198123"/>
                  </a:cubicBezTo>
                  <a:cubicBezTo>
                    <a:pt x="2966308" y="197171"/>
                    <a:pt x="2968372" y="196800"/>
                    <a:pt x="2970807" y="197118"/>
                  </a:cubicBezTo>
                  <a:cubicBezTo>
                    <a:pt x="2973029" y="197435"/>
                    <a:pt x="2974564" y="196642"/>
                    <a:pt x="2975305" y="194736"/>
                  </a:cubicBezTo>
                  <a:cubicBezTo>
                    <a:pt x="2976046" y="192884"/>
                    <a:pt x="2975887" y="190608"/>
                    <a:pt x="2974882" y="187909"/>
                  </a:cubicBezTo>
                  <a:cubicBezTo>
                    <a:pt x="2973400" y="185051"/>
                    <a:pt x="2970754" y="182511"/>
                    <a:pt x="2966943" y="180182"/>
                  </a:cubicBezTo>
                  <a:cubicBezTo>
                    <a:pt x="2963132" y="177853"/>
                    <a:pt x="2958846" y="176583"/>
                    <a:pt x="2954135" y="176266"/>
                  </a:cubicBezTo>
                  <a:cubicBezTo>
                    <a:pt x="2949425" y="175948"/>
                    <a:pt x="2945032" y="177536"/>
                    <a:pt x="2941010" y="180976"/>
                  </a:cubicBezTo>
                  <a:cubicBezTo>
                    <a:pt x="2928573" y="192196"/>
                    <a:pt x="2919470" y="205004"/>
                    <a:pt x="2913542" y="219452"/>
                  </a:cubicBezTo>
                  <a:cubicBezTo>
                    <a:pt x="2907615" y="233900"/>
                    <a:pt x="2904174" y="250360"/>
                    <a:pt x="2903116" y="268884"/>
                  </a:cubicBezTo>
                  <a:cubicBezTo>
                    <a:pt x="2902799" y="275605"/>
                    <a:pt x="2904439" y="281797"/>
                    <a:pt x="2907932" y="287407"/>
                  </a:cubicBezTo>
                  <a:cubicBezTo>
                    <a:pt x="2911425" y="293017"/>
                    <a:pt x="2916135" y="296140"/>
                    <a:pt x="2921957" y="296722"/>
                  </a:cubicBezTo>
                  <a:cubicBezTo>
                    <a:pt x="2924921" y="296881"/>
                    <a:pt x="2927673" y="295981"/>
                    <a:pt x="2930161" y="294023"/>
                  </a:cubicBezTo>
                  <a:cubicBezTo>
                    <a:pt x="2932648" y="292065"/>
                    <a:pt x="2934765" y="289683"/>
                    <a:pt x="2936565" y="286825"/>
                  </a:cubicBezTo>
                  <a:cubicBezTo>
                    <a:pt x="2948049" y="268301"/>
                    <a:pt x="2958899" y="251260"/>
                    <a:pt x="2969060" y="235700"/>
                  </a:cubicBezTo>
                  <a:cubicBezTo>
                    <a:pt x="2967419" y="245703"/>
                    <a:pt x="2966043" y="255758"/>
                    <a:pt x="2965038" y="265761"/>
                  </a:cubicBezTo>
                  <a:cubicBezTo>
                    <a:pt x="2964456" y="270683"/>
                    <a:pt x="2964456" y="277193"/>
                    <a:pt x="2965038" y="285290"/>
                  </a:cubicBezTo>
                  <a:cubicBezTo>
                    <a:pt x="2965620" y="293388"/>
                    <a:pt x="2967949" y="300744"/>
                    <a:pt x="2971971" y="307466"/>
                  </a:cubicBezTo>
                  <a:cubicBezTo>
                    <a:pt x="2975993" y="314187"/>
                    <a:pt x="2982821" y="317998"/>
                    <a:pt x="2992400" y="318897"/>
                  </a:cubicBezTo>
                  <a:cubicBezTo>
                    <a:pt x="2999862" y="318897"/>
                    <a:pt x="3007589" y="312970"/>
                    <a:pt x="3015475" y="301062"/>
                  </a:cubicBezTo>
                  <a:cubicBezTo>
                    <a:pt x="3023414" y="289154"/>
                    <a:pt x="3031246" y="274176"/>
                    <a:pt x="3039026" y="256076"/>
                  </a:cubicBezTo>
                  <a:cubicBezTo>
                    <a:pt x="3046806" y="237976"/>
                    <a:pt x="3053951" y="219399"/>
                    <a:pt x="3060567" y="200346"/>
                  </a:cubicBezTo>
                  <a:cubicBezTo>
                    <a:pt x="3067129" y="181293"/>
                    <a:pt x="3072739" y="164516"/>
                    <a:pt x="3077397" y="150015"/>
                  </a:cubicBezTo>
                  <a:cubicBezTo>
                    <a:pt x="3078138" y="148057"/>
                    <a:pt x="3078825" y="146205"/>
                    <a:pt x="3079408" y="144405"/>
                  </a:cubicBezTo>
                  <a:cubicBezTo>
                    <a:pt x="3077926" y="151709"/>
                    <a:pt x="3076550" y="159118"/>
                    <a:pt x="3075386" y="166580"/>
                  </a:cubicBezTo>
                  <a:cubicBezTo>
                    <a:pt x="3070728" y="194260"/>
                    <a:pt x="3067288" y="224427"/>
                    <a:pt x="3065065" y="257081"/>
                  </a:cubicBezTo>
                  <a:cubicBezTo>
                    <a:pt x="3062842" y="289736"/>
                    <a:pt x="3062366" y="319850"/>
                    <a:pt x="3063742" y="347318"/>
                  </a:cubicBezTo>
                  <a:cubicBezTo>
                    <a:pt x="3064060" y="352981"/>
                    <a:pt x="3065224" y="359279"/>
                    <a:pt x="3067341" y="366159"/>
                  </a:cubicBezTo>
                  <a:cubicBezTo>
                    <a:pt x="3069458" y="373039"/>
                    <a:pt x="3072739" y="378067"/>
                    <a:pt x="3077185" y="381189"/>
                  </a:cubicBezTo>
                  <a:cubicBezTo>
                    <a:pt x="3081631" y="384312"/>
                    <a:pt x="3087664" y="383148"/>
                    <a:pt x="3095126" y="377591"/>
                  </a:cubicBezTo>
                  <a:cubicBezTo>
                    <a:pt x="3099466" y="374151"/>
                    <a:pt x="3102589" y="369811"/>
                    <a:pt x="3104547" y="364571"/>
                  </a:cubicBezTo>
                  <a:cubicBezTo>
                    <a:pt x="3106505" y="359332"/>
                    <a:pt x="3107775" y="353933"/>
                    <a:pt x="3108357" y="348429"/>
                  </a:cubicBezTo>
                  <a:cubicBezTo>
                    <a:pt x="3108516" y="346471"/>
                    <a:pt x="3108252" y="344672"/>
                    <a:pt x="3107564" y="342925"/>
                  </a:cubicBezTo>
                  <a:cubicBezTo>
                    <a:pt x="3106876" y="341231"/>
                    <a:pt x="3105658" y="340491"/>
                    <a:pt x="3103859" y="340808"/>
                  </a:cubicBezTo>
                  <a:cubicBezTo>
                    <a:pt x="3102800" y="345307"/>
                    <a:pt x="3100419" y="349011"/>
                    <a:pt x="3096661" y="352028"/>
                  </a:cubicBezTo>
                  <a:lnTo>
                    <a:pt x="3096661" y="350705"/>
                  </a:lnTo>
                  <a:cubicBezTo>
                    <a:pt x="3094862" y="312123"/>
                    <a:pt x="3096079" y="271001"/>
                    <a:pt x="3100260" y="227232"/>
                  </a:cubicBezTo>
                  <a:cubicBezTo>
                    <a:pt x="3104441" y="183516"/>
                    <a:pt x="3110263" y="142447"/>
                    <a:pt x="3117778" y="104024"/>
                  </a:cubicBezTo>
                  <a:moveTo>
                    <a:pt x="2896448" y="167904"/>
                  </a:moveTo>
                  <a:cubicBezTo>
                    <a:pt x="2883270" y="159806"/>
                    <a:pt x="2869456" y="157160"/>
                    <a:pt x="2854955" y="159965"/>
                  </a:cubicBezTo>
                  <a:cubicBezTo>
                    <a:pt x="2840453" y="162717"/>
                    <a:pt x="2826905" y="168539"/>
                    <a:pt x="2814362" y="177324"/>
                  </a:cubicBezTo>
                  <a:cubicBezTo>
                    <a:pt x="2801819" y="186163"/>
                    <a:pt x="2791869" y="195689"/>
                    <a:pt x="2784512" y="206009"/>
                  </a:cubicBezTo>
                  <a:cubicBezTo>
                    <a:pt x="2783295" y="207491"/>
                    <a:pt x="2781919" y="209979"/>
                    <a:pt x="2780384" y="213419"/>
                  </a:cubicBezTo>
                  <a:cubicBezTo>
                    <a:pt x="2779061" y="216277"/>
                    <a:pt x="2778267" y="219399"/>
                    <a:pt x="2777791" y="222680"/>
                  </a:cubicBezTo>
                  <a:cubicBezTo>
                    <a:pt x="2777420" y="223369"/>
                    <a:pt x="2777156" y="224109"/>
                    <a:pt x="2776891" y="224850"/>
                  </a:cubicBezTo>
                  <a:cubicBezTo>
                    <a:pt x="2774351" y="232048"/>
                    <a:pt x="2772128" y="238981"/>
                    <a:pt x="2770170" y="245703"/>
                  </a:cubicBezTo>
                  <a:cubicBezTo>
                    <a:pt x="2766730" y="258246"/>
                    <a:pt x="2761702" y="270895"/>
                    <a:pt x="2755139" y="283597"/>
                  </a:cubicBezTo>
                  <a:cubicBezTo>
                    <a:pt x="2753181" y="287460"/>
                    <a:pt x="2750429" y="291165"/>
                    <a:pt x="2746830" y="294605"/>
                  </a:cubicBezTo>
                  <a:cubicBezTo>
                    <a:pt x="2743231" y="298045"/>
                    <a:pt x="2739262" y="299474"/>
                    <a:pt x="2734922" y="298839"/>
                  </a:cubicBezTo>
                  <a:cubicBezTo>
                    <a:pt x="2733440" y="298680"/>
                    <a:pt x="2732329" y="296510"/>
                    <a:pt x="2731535" y="292329"/>
                  </a:cubicBezTo>
                  <a:cubicBezTo>
                    <a:pt x="2730794" y="288148"/>
                    <a:pt x="2730847" y="281056"/>
                    <a:pt x="2731747" y="271001"/>
                  </a:cubicBezTo>
                  <a:cubicBezTo>
                    <a:pt x="2732646" y="260998"/>
                    <a:pt x="2734975" y="247132"/>
                    <a:pt x="2738680" y="229508"/>
                  </a:cubicBezTo>
                  <a:cubicBezTo>
                    <a:pt x="2738838" y="229084"/>
                    <a:pt x="2738891" y="228714"/>
                    <a:pt x="2738891" y="228396"/>
                  </a:cubicBezTo>
                  <a:cubicBezTo>
                    <a:pt x="2741008" y="218817"/>
                    <a:pt x="2743072" y="209238"/>
                    <a:pt x="2745189" y="199711"/>
                  </a:cubicBezTo>
                  <a:cubicBezTo>
                    <a:pt x="2746248" y="193572"/>
                    <a:pt x="2744766" y="188438"/>
                    <a:pt x="2740691" y="184257"/>
                  </a:cubicBezTo>
                  <a:cubicBezTo>
                    <a:pt x="2736668" y="179335"/>
                    <a:pt x="2731852" y="176319"/>
                    <a:pt x="2726348" y="175313"/>
                  </a:cubicBezTo>
                  <a:cubicBezTo>
                    <a:pt x="2725131" y="175154"/>
                    <a:pt x="2723596" y="175154"/>
                    <a:pt x="2721744" y="175313"/>
                  </a:cubicBezTo>
                  <a:cubicBezTo>
                    <a:pt x="2719891" y="175472"/>
                    <a:pt x="2718515" y="176001"/>
                    <a:pt x="2717615" y="176901"/>
                  </a:cubicBezTo>
                  <a:cubicBezTo>
                    <a:pt x="2717457" y="176901"/>
                    <a:pt x="2717404" y="176954"/>
                    <a:pt x="2717404" y="177112"/>
                  </a:cubicBezTo>
                  <a:cubicBezTo>
                    <a:pt x="2716822" y="177853"/>
                    <a:pt x="2716292" y="179071"/>
                    <a:pt x="2715816" y="180711"/>
                  </a:cubicBezTo>
                  <a:cubicBezTo>
                    <a:pt x="2715393" y="182352"/>
                    <a:pt x="2714969" y="183940"/>
                    <a:pt x="2714705" y="185422"/>
                  </a:cubicBezTo>
                  <a:cubicBezTo>
                    <a:pt x="2714387" y="186745"/>
                    <a:pt x="2714176" y="187803"/>
                    <a:pt x="2714017" y="188544"/>
                  </a:cubicBezTo>
                  <a:cubicBezTo>
                    <a:pt x="2706978" y="213207"/>
                    <a:pt x="2702268" y="238558"/>
                    <a:pt x="2699886" y="264544"/>
                  </a:cubicBezTo>
                  <a:cubicBezTo>
                    <a:pt x="2698986" y="271742"/>
                    <a:pt x="2698669" y="279892"/>
                    <a:pt x="2698986" y="288995"/>
                  </a:cubicBezTo>
                  <a:cubicBezTo>
                    <a:pt x="2699304" y="298098"/>
                    <a:pt x="2701103" y="305825"/>
                    <a:pt x="2704384" y="312070"/>
                  </a:cubicBezTo>
                  <a:cubicBezTo>
                    <a:pt x="2706025" y="315351"/>
                    <a:pt x="2708936" y="318580"/>
                    <a:pt x="2713117" y="321702"/>
                  </a:cubicBezTo>
                  <a:cubicBezTo>
                    <a:pt x="2717298" y="324825"/>
                    <a:pt x="2722538" y="326466"/>
                    <a:pt x="2728836" y="326624"/>
                  </a:cubicBezTo>
                  <a:cubicBezTo>
                    <a:pt x="2733916" y="326307"/>
                    <a:pt x="2738521" y="324666"/>
                    <a:pt x="2742649" y="321596"/>
                  </a:cubicBezTo>
                  <a:cubicBezTo>
                    <a:pt x="2746777" y="318527"/>
                    <a:pt x="2750217" y="315193"/>
                    <a:pt x="2752969" y="311488"/>
                  </a:cubicBezTo>
                  <a:cubicBezTo>
                    <a:pt x="2755721" y="307836"/>
                    <a:pt x="2757785" y="304872"/>
                    <a:pt x="2759161" y="302649"/>
                  </a:cubicBezTo>
                  <a:cubicBezTo>
                    <a:pt x="2763924" y="294552"/>
                    <a:pt x="2767841" y="286349"/>
                    <a:pt x="2770805" y="277987"/>
                  </a:cubicBezTo>
                  <a:cubicBezTo>
                    <a:pt x="2773769" y="269625"/>
                    <a:pt x="2776468" y="260998"/>
                    <a:pt x="2778902" y="252212"/>
                  </a:cubicBezTo>
                  <a:cubicBezTo>
                    <a:pt x="2780225" y="247502"/>
                    <a:pt x="2781654" y="242633"/>
                    <a:pt x="2783242" y="237711"/>
                  </a:cubicBezTo>
                  <a:cubicBezTo>
                    <a:pt x="2783454" y="237817"/>
                    <a:pt x="2783665" y="237923"/>
                    <a:pt x="2783930" y="237976"/>
                  </a:cubicBezTo>
                  <a:cubicBezTo>
                    <a:pt x="2785359" y="238505"/>
                    <a:pt x="2786894" y="238770"/>
                    <a:pt x="2788534" y="238770"/>
                  </a:cubicBezTo>
                  <a:cubicBezTo>
                    <a:pt x="2790175" y="238770"/>
                    <a:pt x="2791657" y="238346"/>
                    <a:pt x="2793033" y="237446"/>
                  </a:cubicBezTo>
                  <a:cubicBezTo>
                    <a:pt x="2798696" y="232948"/>
                    <a:pt x="2806317" y="227708"/>
                    <a:pt x="2815791" y="221622"/>
                  </a:cubicBezTo>
                  <a:cubicBezTo>
                    <a:pt x="2825264" y="215589"/>
                    <a:pt x="2834896" y="209661"/>
                    <a:pt x="2844582" y="203892"/>
                  </a:cubicBezTo>
                  <a:cubicBezTo>
                    <a:pt x="2854320" y="198123"/>
                    <a:pt x="2862311" y="193625"/>
                    <a:pt x="2868556" y="190344"/>
                  </a:cubicBezTo>
                  <a:cubicBezTo>
                    <a:pt x="2874854" y="187062"/>
                    <a:pt x="2877607" y="185951"/>
                    <a:pt x="2876866" y="186956"/>
                  </a:cubicBezTo>
                  <a:cubicBezTo>
                    <a:pt x="2861782" y="205480"/>
                    <a:pt x="2843206" y="225009"/>
                    <a:pt x="2821242" y="245491"/>
                  </a:cubicBezTo>
                  <a:cubicBezTo>
                    <a:pt x="2810181" y="256129"/>
                    <a:pt x="2800390" y="265814"/>
                    <a:pt x="2791869" y="274652"/>
                  </a:cubicBezTo>
                  <a:cubicBezTo>
                    <a:pt x="2783348" y="283491"/>
                    <a:pt x="2777685" y="290583"/>
                    <a:pt x="2774827" y="295981"/>
                  </a:cubicBezTo>
                  <a:cubicBezTo>
                    <a:pt x="2771228" y="303443"/>
                    <a:pt x="2770170" y="311541"/>
                    <a:pt x="2771599" y="320220"/>
                  </a:cubicBezTo>
                  <a:cubicBezTo>
                    <a:pt x="2773028" y="328900"/>
                    <a:pt x="2778003" y="335410"/>
                    <a:pt x="2786523" y="339750"/>
                  </a:cubicBezTo>
                  <a:cubicBezTo>
                    <a:pt x="2789646" y="340967"/>
                    <a:pt x="2792927" y="341337"/>
                    <a:pt x="2796367" y="340967"/>
                  </a:cubicBezTo>
                  <a:cubicBezTo>
                    <a:pt x="2799807" y="340596"/>
                    <a:pt x="2803089" y="339908"/>
                    <a:pt x="2806211" y="338850"/>
                  </a:cubicBezTo>
                  <a:cubicBezTo>
                    <a:pt x="2822829" y="333928"/>
                    <a:pt x="2838495" y="327206"/>
                    <a:pt x="2853314" y="318686"/>
                  </a:cubicBezTo>
                  <a:cubicBezTo>
                    <a:pt x="2854637" y="317945"/>
                    <a:pt x="2856066" y="317204"/>
                    <a:pt x="2857601" y="316463"/>
                  </a:cubicBezTo>
                  <a:cubicBezTo>
                    <a:pt x="2863264" y="313499"/>
                    <a:pt x="2868662" y="309953"/>
                    <a:pt x="2873743" y="305931"/>
                  </a:cubicBezTo>
                  <a:cubicBezTo>
                    <a:pt x="2878824" y="301909"/>
                    <a:pt x="2881735" y="296881"/>
                    <a:pt x="2882476" y="290900"/>
                  </a:cubicBezTo>
                  <a:cubicBezTo>
                    <a:pt x="2875013" y="292382"/>
                    <a:pt x="2867392" y="294922"/>
                    <a:pt x="2859612" y="298521"/>
                  </a:cubicBezTo>
                  <a:cubicBezTo>
                    <a:pt x="2855272" y="300480"/>
                    <a:pt x="2851038" y="302120"/>
                    <a:pt x="2846804" y="303443"/>
                  </a:cubicBezTo>
                  <a:cubicBezTo>
                    <a:pt x="2835584" y="307201"/>
                    <a:pt x="2824312" y="310535"/>
                    <a:pt x="2812933" y="313552"/>
                  </a:cubicBezTo>
                  <a:cubicBezTo>
                    <a:pt x="2812509" y="313711"/>
                    <a:pt x="2811715" y="313975"/>
                    <a:pt x="2810710" y="314452"/>
                  </a:cubicBezTo>
                  <a:cubicBezTo>
                    <a:pt x="2808593" y="315351"/>
                    <a:pt x="2806317" y="316039"/>
                    <a:pt x="2803883" y="316569"/>
                  </a:cubicBezTo>
                  <a:cubicBezTo>
                    <a:pt x="2801395" y="317098"/>
                    <a:pt x="2799648" y="316674"/>
                    <a:pt x="2798590" y="315351"/>
                  </a:cubicBezTo>
                  <a:cubicBezTo>
                    <a:pt x="2798273" y="314928"/>
                    <a:pt x="2798167" y="314452"/>
                    <a:pt x="2798167" y="314028"/>
                  </a:cubicBezTo>
                  <a:cubicBezTo>
                    <a:pt x="2798008" y="312811"/>
                    <a:pt x="2798220" y="311752"/>
                    <a:pt x="2798855" y="310800"/>
                  </a:cubicBezTo>
                  <a:cubicBezTo>
                    <a:pt x="2799437" y="309847"/>
                    <a:pt x="2800178" y="308947"/>
                    <a:pt x="2801078" y="308207"/>
                  </a:cubicBezTo>
                  <a:cubicBezTo>
                    <a:pt x="2810022" y="298627"/>
                    <a:pt x="2818649" y="289524"/>
                    <a:pt x="2826852" y="280845"/>
                  </a:cubicBezTo>
                  <a:cubicBezTo>
                    <a:pt x="2841671" y="264861"/>
                    <a:pt x="2857442" y="248243"/>
                    <a:pt x="2874166" y="231043"/>
                  </a:cubicBezTo>
                  <a:cubicBezTo>
                    <a:pt x="2876283" y="228926"/>
                    <a:pt x="2878348" y="226809"/>
                    <a:pt x="2880464" y="224533"/>
                  </a:cubicBezTo>
                  <a:cubicBezTo>
                    <a:pt x="2887027" y="218394"/>
                    <a:pt x="2893060" y="211990"/>
                    <a:pt x="2898512" y="205374"/>
                  </a:cubicBezTo>
                  <a:cubicBezTo>
                    <a:pt x="2903963" y="198706"/>
                    <a:pt x="2906980" y="192196"/>
                    <a:pt x="2907456" y="185739"/>
                  </a:cubicBezTo>
                  <a:cubicBezTo>
                    <a:pt x="2907985" y="179335"/>
                    <a:pt x="2904280" y="173408"/>
                    <a:pt x="2896342" y="168009"/>
                  </a:cubicBezTo>
                  <a:moveTo>
                    <a:pt x="3159271" y="117467"/>
                  </a:moveTo>
                  <a:cubicBezTo>
                    <a:pt x="3157630" y="117149"/>
                    <a:pt x="3156254" y="117255"/>
                    <a:pt x="3155143" y="117678"/>
                  </a:cubicBezTo>
                  <a:cubicBezTo>
                    <a:pt x="3154031" y="118102"/>
                    <a:pt x="3153079" y="119319"/>
                    <a:pt x="3152338" y="121277"/>
                  </a:cubicBezTo>
                  <a:cubicBezTo>
                    <a:pt x="3149321" y="129639"/>
                    <a:pt x="3146516" y="138160"/>
                    <a:pt x="3143817" y="146840"/>
                  </a:cubicBezTo>
                  <a:cubicBezTo>
                    <a:pt x="3143499" y="148480"/>
                    <a:pt x="3143288" y="150227"/>
                    <a:pt x="3143129" y="151973"/>
                  </a:cubicBezTo>
                  <a:cubicBezTo>
                    <a:pt x="3142970" y="152873"/>
                    <a:pt x="3142917" y="153773"/>
                    <a:pt x="3142917" y="154672"/>
                  </a:cubicBezTo>
                  <a:lnTo>
                    <a:pt x="3142917" y="156472"/>
                  </a:lnTo>
                  <a:cubicBezTo>
                    <a:pt x="3142917" y="157795"/>
                    <a:pt x="3143129" y="159171"/>
                    <a:pt x="3143605" y="160494"/>
                  </a:cubicBezTo>
                  <a:cubicBezTo>
                    <a:pt x="3144664" y="163035"/>
                    <a:pt x="3146463" y="164781"/>
                    <a:pt x="3149003" y="165787"/>
                  </a:cubicBezTo>
                  <a:cubicBezTo>
                    <a:pt x="3151544" y="166739"/>
                    <a:pt x="3153925" y="166633"/>
                    <a:pt x="3156201" y="165469"/>
                  </a:cubicBezTo>
                  <a:cubicBezTo>
                    <a:pt x="3156625" y="165046"/>
                    <a:pt x="3157101" y="164569"/>
                    <a:pt x="3157525" y="164146"/>
                  </a:cubicBezTo>
                  <a:cubicBezTo>
                    <a:pt x="3158107" y="163405"/>
                    <a:pt x="3158795" y="162876"/>
                    <a:pt x="3159535" y="162558"/>
                  </a:cubicBezTo>
                  <a:cubicBezTo>
                    <a:pt x="3163875" y="161076"/>
                    <a:pt x="3167421" y="158536"/>
                    <a:pt x="3170173" y="155043"/>
                  </a:cubicBezTo>
                  <a:cubicBezTo>
                    <a:pt x="3172925" y="151550"/>
                    <a:pt x="3175519" y="147633"/>
                    <a:pt x="3177900" y="143294"/>
                  </a:cubicBezTo>
                  <a:cubicBezTo>
                    <a:pt x="3179700" y="140171"/>
                    <a:pt x="3179753" y="136996"/>
                    <a:pt x="3178112" y="133873"/>
                  </a:cubicBezTo>
                  <a:cubicBezTo>
                    <a:pt x="3174196" y="124770"/>
                    <a:pt x="3167951" y="119319"/>
                    <a:pt x="3159271" y="117519"/>
                  </a:cubicBezTo>
                  <a:moveTo>
                    <a:pt x="1810383" y="339697"/>
                  </a:moveTo>
                  <a:cubicBezTo>
                    <a:pt x="1809324" y="344195"/>
                    <a:pt x="1806943" y="347900"/>
                    <a:pt x="1803185" y="350917"/>
                  </a:cubicBezTo>
                  <a:lnTo>
                    <a:pt x="1803185" y="349594"/>
                  </a:lnTo>
                  <a:cubicBezTo>
                    <a:pt x="1801386" y="311012"/>
                    <a:pt x="1802603" y="269889"/>
                    <a:pt x="1806784" y="226121"/>
                  </a:cubicBezTo>
                  <a:cubicBezTo>
                    <a:pt x="1810965" y="182405"/>
                    <a:pt x="1816787" y="141335"/>
                    <a:pt x="1824302" y="102912"/>
                  </a:cubicBezTo>
                  <a:cubicBezTo>
                    <a:pt x="1827266" y="102753"/>
                    <a:pt x="1830283" y="102701"/>
                    <a:pt x="1833246" y="102701"/>
                  </a:cubicBezTo>
                  <a:cubicBezTo>
                    <a:pt x="1836210" y="102701"/>
                    <a:pt x="1839386" y="102648"/>
                    <a:pt x="1842191" y="102489"/>
                  </a:cubicBezTo>
                  <a:cubicBezTo>
                    <a:pt x="1869394" y="102648"/>
                    <a:pt x="1893686" y="107199"/>
                    <a:pt x="1915068" y="116143"/>
                  </a:cubicBezTo>
                  <a:cubicBezTo>
                    <a:pt x="1917026" y="117043"/>
                    <a:pt x="1919672" y="117943"/>
                    <a:pt x="1923006" y="118843"/>
                  </a:cubicBezTo>
                  <a:cubicBezTo>
                    <a:pt x="1926394" y="119742"/>
                    <a:pt x="1929410" y="119795"/>
                    <a:pt x="1932109" y="118948"/>
                  </a:cubicBezTo>
                  <a:cubicBezTo>
                    <a:pt x="1934809" y="118155"/>
                    <a:pt x="1936237" y="115561"/>
                    <a:pt x="1936396" y="111221"/>
                  </a:cubicBezTo>
                  <a:cubicBezTo>
                    <a:pt x="1936079" y="103442"/>
                    <a:pt x="1932745" y="97196"/>
                    <a:pt x="1926288" y="92380"/>
                  </a:cubicBezTo>
                  <a:cubicBezTo>
                    <a:pt x="1921948" y="89840"/>
                    <a:pt x="1917396" y="88517"/>
                    <a:pt x="1912633" y="88358"/>
                  </a:cubicBezTo>
                  <a:cubicBezTo>
                    <a:pt x="1911575" y="88199"/>
                    <a:pt x="1910622" y="88040"/>
                    <a:pt x="1909722" y="87935"/>
                  </a:cubicBezTo>
                  <a:cubicBezTo>
                    <a:pt x="1902683" y="86876"/>
                    <a:pt x="1895644" y="86082"/>
                    <a:pt x="1888658" y="85447"/>
                  </a:cubicBezTo>
                  <a:cubicBezTo>
                    <a:pt x="1874739" y="84124"/>
                    <a:pt x="1860767" y="83330"/>
                    <a:pt x="1846742" y="83224"/>
                  </a:cubicBezTo>
                  <a:cubicBezTo>
                    <a:pt x="1840762" y="83224"/>
                    <a:pt x="1834622" y="83171"/>
                    <a:pt x="1828377" y="83013"/>
                  </a:cubicBezTo>
                  <a:cubicBezTo>
                    <a:pt x="1833035" y="60731"/>
                    <a:pt x="1838221" y="38821"/>
                    <a:pt x="1844096" y="17333"/>
                  </a:cubicBezTo>
                  <a:cubicBezTo>
                    <a:pt x="1845313" y="13311"/>
                    <a:pt x="1845419" y="9553"/>
                    <a:pt x="1844413" y="6113"/>
                  </a:cubicBezTo>
                  <a:cubicBezTo>
                    <a:pt x="1843461" y="2673"/>
                    <a:pt x="1840920" y="662"/>
                    <a:pt x="1836898" y="80"/>
                  </a:cubicBezTo>
                  <a:cubicBezTo>
                    <a:pt x="1832717" y="-238"/>
                    <a:pt x="1829436" y="397"/>
                    <a:pt x="1827054" y="1879"/>
                  </a:cubicBezTo>
                  <a:cubicBezTo>
                    <a:pt x="1824673" y="3361"/>
                    <a:pt x="1822926" y="5108"/>
                    <a:pt x="1821921" y="7172"/>
                  </a:cubicBezTo>
                  <a:cubicBezTo>
                    <a:pt x="1820862" y="9183"/>
                    <a:pt x="1820121" y="10824"/>
                    <a:pt x="1819698" y="11988"/>
                  </a:cubicBezTo>
                  <a:cubicBezTo>
                    <a:pt x="1819698" y="12305"/>
                    <a:pt x="1819645" y="12517"/>
                    <a:pt x="1819486" y="12676"/>
                  </a:cubicBezTo>
                  <a:cubicBezTo>
                    <a:pt x="1812765" y="30300"/>
                    <a:pt x="1807472" y="48718"/>
                    <a:pt x="1803556" y="67823"/>
                  </a:cubicBezTo>
                  <a:cubicBezTo>
                    <a:pt x="1802233" y="73063"/>
                    <a:pt x="1800962" y="78196"/>
                    <a:pt x="1799745" y="83277"/>
                  </a:cubicBezTo>
                  <a:cubicBezTo>
                    <a:pt x="1790219" y="83436"/>
                    <a:pt x="1780957" y="83859"/>
                    <a:pt x="1771960" y="84495"/>
                  </a:cubicBezTo>
                  <a:cubicBezTo>
                    <a:pt x="1773018" y="80631"/>
                    <a:pt x="1773812" y="76556"/>
                    <a:pt x="1774394" y="72163"/>
                  </a:cubicBezTo>
                  <a:cubicBezTo>
                    <a:pt x="1775453" y="63854"/>
                    <a:pt x="1775082" y="55704"/>
                    <a:pt x="1773283" y="47606"/>
                  </a:cubicBezTo>
                  <a:cubicBezTo>
                    <a:pt x="1768361" y="31147"/>
                    <a:pt x="1757776" y="19662"/>
                    <a:pt x="1741528" y="13046"/>
                  </a:cubicBezTo>
                  <a:cubicBezTo>
                    <a:pt x="1725280" y="6484"/>
                    <a:pt x="1708291" y="7225"/>
                    <a:pt x="1690509" y="15269"/>
                  </a:cubicBezTo>
                  <a:cubicBezTo>
                    <a:pt x="1680506" y="20350"/>
                    <a:pt x="1671350" y="26542"/>
                    <a:pt x="1663041" y="33793"/>
                  </a:cubicBezTo>
                  <a:cubicBezTo>
                    <a:pt x="1654732" y="41043"/>
                    <a:pt x="1646952" y="48929"/>
                    <a:pt x="1639595" y="57450"/>
                  </a:cubicBezTo>
                  <a:cubicBezTo>
                    <a:pt x="1634038" y="63589"/>
                    <a:pt x="1626682" y="73169"/>
                    <a:pt x="1617526" y="86135"/>
                  </a:cubicBezTo>
                  <a:cubicBezTo>
                    <a:pt x="1608370" y="99102"/>
                    <a:pt x="1599902" y="113709"/>
                    <a:pt x="1592281" y="129745"/>
                  </a:cubicBezTo>
                  <a:cubicBezTo>
                    <a:pt x="1584660" y="145834"/>
                    <a:pt x="1580373" y="161553"/>
                    <a:pt x="1579473" y="176954"/>
                  </a:cubicBezTo>
                  <a:cubicBezTo>
                    <a:pt x="1579473" y="194154"/>
                    <a:pt x="1584236" y="207068"/>
                    <a:pt x="1593710" y="215747"/>
                  </a:cubicBezTo>
                  <a:cubicBezTo>
                    <a:pt x="1603183" y="224427"/>
                    <a:pt x="1614086" y="230302"/>
                    <a:pt x="1626364" y="233371"/>
                  </a:cubicBezTo>
                  <a:cubicBezTo>
                    <a:pt x="1638643" y="236441"/>
                    <a:pt x="1648963" y="238346"/>
                    <a:pt x="1657325" y="239087"/>
                  </a:cubicBezTo>
                  <a:lnTo>
                    <a:pt x="1658436" y="239087"/>
                  </a:lnTo>
                  <a:cubicBezTo>
                    <a:pt x="1673097" y="240887"/>
                    <a:pt x="1686169" y="244697"/>
                    <a:pt x="1697707" y="250519"/>
                  </a:cubicBezTo>
                  <a:cubicBezTo>
                    <a:pt x="1709191" y="256340"/>
                    <a:pt x="1714431" y="264067"/>
                    <a:pt x="1713425" y="273594"/>
                  </a:cubicBezTo>
                  <a:cubicBezTo>
                    <a:pt x="1711202" y="283914"/>
                    <a:pt x="1706069" y="292700"/>
                    <a:pt x="1698077" y="299950"/>
                  </a:cubicBezTo>
                  <a:cubicBezTo>
                    <a:pt x="1690085" y="307201"/>
                    <a:pt x="1680347" y="313076"/>
                    <a:pt x="1668810" y="317574"/>
                  </a:cubicBezTo>
                  <a:cubicBezTo>
                    <a:pt x="1652509" y="323237"/>
                    <a:pt x="1641024" y="323713"/>
                    <a:pt x="1634250" y="318897"/>
                  </a:cubicBezTo>
                  <a:cubicBezTo>
                    <a:pt x="1627529" y="314134"/>
                    <a:pt x="1625676" y="307624"/>
                    <a:pt x="1628640" y="299368"/>
                  </a:cubicBezTo>
                  <a:cubicBezTo>
                    <a:pt x="1630863" y="294287"/>
                    <a:pt x="1633509" y="289365"/>
                    <a:pt x="1636473" y="284549"/>
                  </a:cubicBezTo>
                  <a:cubicBezTo>
                    <a:pt x="1636473" y="284391"/>
                    <a:pt x="1636526" y="284338"/>
                    <a:pt x="1636685" y="284338"/>
                  </a:cubicBezTo>
                  <a:cubicBezTo>
                    <a:pt x="1637425" y="282856"/>
                    <a:pt x="1638061" y="281533"/>
                    <a:pt x="1638590" y="280421"/>
                  </a:cubicBezTo>
                  <a:cubicBezTo>
                    <a:pt x="1639119" y="279310"/>
                    <a:pt x="1639542" y="278145"/>
                    <a:pt x="1639913" y="276928"/>
                  </a:cubicBezTo>
                  <a:cubicBezTo>
                    <a:pt x="1640283" y="275711"/>
                    <a:pt x="1640389" y="274599"/>
                    <a:pt x="1640230" y="273541"/>
                  </a:cubicBezTo>
                  <a:cubicBezTo>
                    <a:pt x="1640230" y="272800"/>
                    <a:pt x="1640019" y="272218"/>
                    <a:pt x="1639648" y="271742"/>
                  </a:cubicBezTo>
                  <a:cubicBezTo>
                    <a:pt x="1639278" y="271318"/>
                    <a:pt x="1638855" y="271054"/>
                    <a:pt x="1638431" y="270948"/>
                  </a:cubicBezTo>
                  <a:cubicBezTo>
                    <a:pt x="1638008" y="270895"/>
                    <a:pt x="1637531" y="270895"/>
                    <a:pt x="1637108" y="270948"/>
                  </a:cubicBezTo>
                  <a:cubicBezTo>
                    <a:pt x="1636685" y="271001"/>
                    <a:pt x="1636155" y="271159"/>
                    <a:pt x="1635520" y="271265"/>
                  </a:cubicBezTo>
                  <a:cubicBezTo>
                    <a:pt x="1625359" y="276028"/>
                    <a:pt x="1617526" y="283226"/>
                    <a:pt x="1611969" y="292805"/>
                  </a:cubicBezTo>
                  <a:cubicBezTo>
                    <a:pt x="1604189" y="309688"/>
                    <a:pt x="1603766" y="324137"/>
                    <a:pt x="1610751" y="336098"/>
                  </a:cubicBezTo>
                  <a:cubicBezTo>
                    <a:pt x="1617685" y="348059"/>
                    <a:pt x="1628799" y="355151"/>
                    <a:pt x="1644041" y="357426"/>
                  </a:cubicBezTo>
                  <a:cubicBezTo>
                    <a:pt x="1656425" y="358644"/>
                    <a:pt x="1670821" y="355944"/>
                    <a:pt x="1687122" y="349329"/>
                  </a:cubicBezTo>
                  <a:cubicBezTo>
                    <a:pt x="1703422" y="342766"/>
                    <a:pt x="1717977" y="333240"/>
                    <a:pt x="1730837" y="320750"/>
                  </a:cubicBezTo>
                  <a:cubicBezTo>
                    <a:pt x="1743698" y="308259"/>
                    <a:pt x="1751107" y="293811"/>
                    <a:pt x="1753013" y="277352"/>
                  </a:cubicBezTo>
                  <a:cubicBezTo>
                    <a:pt x="1753912" y="260892"/>
                    <a:pt x="1750684" y="248296"/>
                    <a:pt x="1743275" y="239458"/>
                  </a:cubicBezTo>
                  <a:cubicBezTo>
                    <a:pt x="1735865" y="230619"/>
                    <a:pt x="1726233" y="224162"/>
                    <a:pt x="1714325" y="220034"/>
                  </a:cubicBezTo>
                  <a:cubicBezTo>
                    <a:pt x="1702417" y="215906"/>
                    <a:pt x="1690297" y="212731"/>
                    <a:pt x="1677860" y="210508"/>
                  </a:cubicBezTo>
                  <a:cubicBezTo>
                    <a:pt x="1663517" y="207809"/>
                    <a:pt x="1651556" y="204316"/>
                    <a:pt x="1641977" y="200082"/>
                  </a:cubicBezTo>
                  <a:cubicBezTo>
                    <a:pt x="1632398" y="195795"/>
                    <a:pt x="1628164" y="188438"/>
                    <a:pt x="1629169" y="178012"/>
                  </a:cubicBezTo>
                  <a:cubicBezTo>
                    <a:pt x="1632451" y="157954"/>
                    <a:pt x="1641024" y="138213"/>
                    <a:pt x="1654838" y="118684"/>
                  </a:cubicBezTo>
                  <a:cubicBezTo>
                    <a:pt x="1668651" y="99155"/>
                    <a:pt x="1683417" y="83066"/>
                    <a:pt x="1699030" y="70364"/>
                  </a:cubicBezTo>
                  <a:cubicBezTo>
                    <a:pt x="1714642" y="57662"/>
                    <a:pt x="1726868" y="51523"/>
                    <a:pt x="1735706" y="51999"/>
                  </a:cubicBezTo>
                  <a:cubicBezTo>
                    <a:pt x="1741528" y="53216"/>
                    <a:pt x="1744651" y="56921"/>
                    <a:pt x="1745021" y="63113"/>
                  </a:cubicBezTo>
                  <a:cubicBezTo>
                    <a:pt x="1745391" y="69305"/>
                    <a:pt x="1744809" y="76080"/>
                    <a:pt x="1743328" y="83383"/>
                  </a:cubicBezTo>
                  <a:cubicBezTo>
                    <a:pt x="1743063" y="84865"/>
                    <a:pt x="1742851" y="86294"/>
                    <a:pt x="1742639" y="87670"/>
                  </a:cubicBezTo>
                  <a:cubicBezTo>
                    <a:pt x="1742163" y="87723"/>
                    <a:pt x="1741740" y="87776"/>
                    <a:pt x="1741263" y="87882"/>
                  </a:cubicBezTo>
                  <a:cubicBezTo>
                    <a:pt x="1738723" y="88464"/>
                    <a:pt x="1736183" y="88834"/>
                    <a:pt x="1733642" y="88993"/>
                  </a:cubicBezTo>
                  <a:cubicBezTo>
                    <a:pt x="1731102" y="89152"/>
                    <a:pt x="1728773" y="88834"/>
                    <a:pt x="1726709" y="88093"/>
                  </a:cubicBezTo>
                  <a:cubicBezTo>
                    <a:pt x="1725492" y="87670"/>
                    <a:pt x="1724539" y="87141"/>
                    <a:pt x="1723798" y="86506"/>
                  </a:cubicBezTo>
                  <a:cubicBezTo>
                    <a:pt x="1722475" y="85765"/>
                    <a:pt x="1721311" y="85447"/>
                    <a:pt x="1720305" y="85500"/>
                  </a:cubicBezTo>
                  <a:cubicBezTo>
                    <a:pt x="1719353" y="85553"/>
                    <a:pt x="1718030" y="86611"/>
                    <a:pt x="1716389" y="88517"/>
                  </a:cubicBezTo>
                  <a:cubicBezTo>
                    <a:pt x="1713425" y="92539"/>
                    <a:pt x="1712525" y="96826"/>
                    <a:pt x="1713690" y="101325"/>
                  </a:cubicBezTo>
                  <a:cubicBezTo>
                    <a:pt x="1714907" y="105823"/>
                    <a:pt x="1717342" y="109581"/>
                    <a:pt x="1720993" y="112650"/>
                  </a:cubicBezTo>
                  <a:cubicBezTo>
                    <a:pt x="1724645" y="115720"/>
                    <a:pt x="1728720" y="117043"/>
                    <a:pt x="1733219" y="116567"/>
                  </a:cubicBezTo>
                  <a:cubicBezTo>
                    <a:pt x="1737982" y="115826"/>
                    <a:pt x="1742851" y="114450"/>
                    <a:pt x="1747773" y="112545"/>
                  </a:cubicBezTo>
                  <a:cubicBezTo>
                    <a:pt x="1751054" y="111221"/>
                    <a:pt x="1754283" y="110163"/>
                    <a:pt x="1757405" y="109422"/>
                  </a:cubicBezTo>
                  <a:cubicBezTo>
                    <a:pt x="1769049" y="106564"/>
                    <a:pt x="1781380" y="104765"/>
                    <a:pt x="1794400" y="104024"/>
                  </a:cubicBezTo>
                  <a:cubicBezTo>
                    <a:pt x="1789478" y="124347"/>
                    <a:pt x="1785191" y="144828"/>
                    <a:pt x="1781592" y="165469"/>
                  </a:cubicBezTo>
                  <a:cubicBezTo>
                    <a:pt x="1777093" y="193149"/>
                    <a:pt x="1773759" y="223316"/>
                    <a:pt x="1771483" y="255970"/>
                  </a:cubicBezTo>
                  <a:cubicBezTo>
                    <a:pt x="1769261" y="288624"/>
                    <a:pt x="1768784" y="318739"/>
                    <a:pt x="1770160" y="346206"/>
                  </a:cubicBezTo>
                  <a:cubicBezTo>
                    <a:pt x="1770319" y="351869"/>
                    <a:pt x="1771430" y="358167"/>
                    <a:pt x="1773547" y="365047"/>
                  </a:cubicBezTo>
                  <a:cubicBezTo>
                    <a:pt x="1775664" y="371928"/>
                    <a:pt x="1778946" y="376956"/>
                    <a:pt x="1783550" y="380078"/>
                  </a:cubicBezTo>
                  <a:cubicBezTo>
                    <a:pt x="1788102" y="383201"/>
                    <a:pt x="1794135" y="382036"/>
                    <a:pt x="1801598" y="376479"/>
                  </a:cubicBezTo>
                  <a:cubicBezTo>
                    <a:pt x="1805937" y="373039"/>
                    <a:pt x="1809060" y="368699"/>
                    <a:pt x="1811018" y="363460"/>
                  </a:cubicBezTo>
                  <a:cubicBezTo>
                    <a:pt x="1812976" y="358220"/>
                    <a:pt x="1814246" y="352822"/>
                    <a:pt x="1814829" y="347318"/>
                  </a:cubicBezTo>
                  <a:cubicBezTo>
                    <a:pt x="1814987" y="345360"/>
                    <a:pt x="1814670" y="343560"/>
                    <a:pt x="1813929" y="341814"/>
                  </a:cubicBezTo>
                  <a:cubicBezTo>
                    <a:pt x="1813188" y="340120"/>
                    <a:pt x="1811971" y="339379"/>
                    <a:pt x="1810330" y="339697"/>
                  </a:cubicBezTo>
                  <a:moveTo>
                    <a:pt x="646254" y="239669"/>
                  </a:moveTo>
                  <a:cubicBezTo>
                    <a:pt x="649112" y="226967"/>
                    <a:pt x="652394" y="216700"/>
                    <a:pt x="656098" y="208814"/>
                  </a:cubicBezTo>
                  <a:cubicBezTo>
                    <a:pt x="659856" y="200981"/>
                    <a:pt x="664090" y="197065"/>
                    <a:pt x="668906" y="197065"/>
                  </a:cubicBezTo>
                  <a:cubicBezTo>
                    <a:pt x="669806" y="197224"/>
                    <a:pt x="670335" y="198547"/>
                    <a:pt x="670494" y="201087"/>
                  </a:cubicBezTo>
                  <a:cubicBezTo>
                    <a:pt x="670653" y="203628"/>
                    <a:pt x="670494" y="206591"/>
                    <a:pt x="669912" y="209926"/>
                  </a:cubicBezTo>
                  <a:cubicBezTo>
                    <a:pt x="669383" y="213313"/>
                    <a:pt x="668589" y="216382"/>
                    <a:pt x="667583" y="219240"/>
                  </a:cubicBezTo>
                  <a:cubicBezTo>
                    <a:pt x="665201" y="225380"/>
                    <a:pt x="662502" y="230619"/>
                    <a:pt x="659486" y="235065"/>
                  </a:cubicBezTo>
                  <a:cubicBezTo>
                    <a:pt x="656469" y="239458"/>
                    <a:pt x="653929" y="242527"/>
                    <a:pt x="651864" y="244168"/>
                  </a:cubicBezTo>
                  <a:cubicBezTo>
                    <a:pt x="651282" y="244591"/>
                    <a:pt x="650541" y="245015"/>
                    <a:pt x="649642" y="245385"/>
                  </a:cubicBezTo>
                  <a:cubicBezTo>
                    <a:pt x="648742" y="245756"/>
                    <a:pt x="647895" y="245809"/>
                    <a:pt x="647048" y="245491"/>
                  </a:cubicBezTo>
                  <a:cubicBezTo>
                    <a:pt x="646202" y="245173"/>
                    <a:pt x="645725" y="244274"/>
                    <a:pt x="645567" y="242792"/>
                  </a:cubicBezTo>
                  <a:cubicBezTo>
                    <a:pt x="645567" y="241733"/>
                    <a:pt x="645778" y="240675"/>
                    <a:pt x="646254" y="239669"/>
                  </a:cubicBezTo>
                  <a:moveTo>
                    <a:pt x="838212" y="169491"/>
                  </a:moveTo>
                  <a:cubicBezTo>
                    <a:pt x="834772" y="166369"/>
                    <a:pt x="830802" y="164940"/>
                    <a:pt x="826304" y="165257"/>
                  </a:cubicBezTo>
                  <a:cubicBezTo>
                    <a:pt x="816142" y="167374"/>
                    <a:pt x="807621" y="172667"/>
                    <a:pt x="800741" y="181188"/>
                  </a:cubicBezTo>
                  <a:cubicBezTo>
                    <a:pt x="798783" y="183305"/>
                    <a:pt x="796137" y="186533"/>
                    <a:pt x="792803" y="190926"/>
                  </a:cubicBezTo>
                  <a:cubicBezTo>
                    <a:pt x="789415" y="195319"/>
                    <a:pt x="786557" y="199182"/>
                    <a:pt x="784176" y="202463"/>
                  </a:cubicBezTo>
                  <a:cubicBezTo>
                    <a:pt x="782959" y="203945"/>
                    <a:pt x="782165" y="205057"/>
                    <a:pt x="781688" y="205850"/>
                  </a:cubicBezTo>
                  <a:cubicBezTo>
                    <a:pt x="781371" y="204210"/>
                    <a:pt x="781530" y="201722"/>
                    <a:pt x="782112" y="198335"/>
                  </a:cubicBezTo>
                  <a:cubicBezTo>
                    <a:pt x="782694" y="194948"/>
                    <a:pt x="783435" y="191561"/>
                    <a:pt x="784335" y="188121"/>
                  </a:cubicBezTo>
                  <a:cubicBezTo>
                    <a:pt x="785234" y="184257"/>
                    <a:pt x="785817" y="181293"/>
                    <a:pt x="786134" y="179388"/>
                  </a:cubicBezTo>
                  <a:cubicBezTo>
                    <a:pt x="786557" y="176424"/>
                    <a:pt x="786134" y="173567"/>
                    <a:pt x="784811" y="170867"/>
                  </a:cubicBezTo>
                  <a:cubicBezTo>
                    <a:pt x="781953" y="165787"/>
                    <a:pt x="777878" y="162188"/>
                    <a:pt x="772480" y="160124"/>
                  </a:cubicBezTo>
                  <a:cubicBezTo>
                    <a:pt x="768722" y="158642"/>
                    <a:pt x="765017" y="158113"/>
                    <a:pt x="761260" y="158536"/>
                  </a:cubicBezTo>
                  <a:cubicBezTo>
                    <a:pt x="759301" y="158959"/>
                    <a:pt x="757872" y="159912"/>
                    <a:pt x="756973" y="161341"/>
                  </a:cubicBezTo>
                  <a:cubicBezTo>
                    <a:pt x="756073" y="162770"/>
                    <a:pt x="755491" y="164358"/>
                    <a:pt x="755173" y="166157"/>
                  </a:cubicBezTo>
                  <a:cubicBezTo>
                    <a:pt x="753956" y="171079"/>
                    <a:pt x="752792" y="176001"/>
                    <a:pt x="751574" y="180976"/>
                  </a:cubicBezTo>
                  <a:cubicBezTo>
                    <a:pt x="749457" y="189814"/>
                    <a:pt x="747393" y="198706"/>
                    <a:pt x="745276" y="207650"/>
                  </a:cubicBezTo>
                  <a:cubicBezTo>
                    <a:pt x="744271" y="212201"/>
                    <a:pt x="743477" y="216753"/>
                    <a:pt x="742736" y="221304"/>
                  </a:cubicBezTo>
                  <a:cubicBezTo>
                    <a:pt x="738184" y="242210"/>
                    <a:pt x="728182" y="259622"/>
                    <a:pt x="712675" y="273594"/>
                  </a:cubicBezTo>
                  <a:cubicBezTo>
                    <a:pt x="697062" y="287672"/>
                    <a:pt x="680285" y="295134"/>
                    <a:pt x="662344" y="296034"/>
                  </a:cubicBezTo>
                  <a:cubicBezTo>
                    <a:pt x="655305" y="296193"/>
                    <a:pt x="649430" y="293229"/>
                    <a:pt x="644720" y="287196"/>
                  </a:cubicBezTo>
                  <a:cubicBezTo>
                    <a:pt x="640009" y="281162"/>
                    <a:pt x="638792" y="272482"/>
                    <a:pt x="641015" y="261315"/>
                  </a:cubicBezTo>
                  <a:cubicBezTo>
                    <a:pt x="645196" y="261315"/>
                    <a:pt x="648636" y="261104"/>
                    <a:pt x="651335" y="260733"/>
                  </a:cubicBezTo>
                  <a:cubicBezTo>
                    <a:pt x="654034" y="260363"/>
                    <a:pt x="657475" y="259728"/>
                    <a:pt x="661656" y="258828"/>
                  </a:cubicBezTo>
                  <a:cubicBezTo>
                    <a:pt x="670600" y="256870"/>
                    <a:pt x="678380" y="252424"/>
                    <a:pt x="684995" y="245385"/>
                  </a:cubicBezTo>
                  <a:cubicBezTo>
                    <a:pt x="689917" y="239405"/>
                    <a:pt x="693304" y="232366"/>
                    <a:pt x="695104" y="224215"/>
                  </a:cubicBezTo>
                  <a:cubicBezTo>
                    <a:pt x="696903" y="216065"/>
                    <a:pt x="697327" y="207809"/>
                    <a:pt x="696427" y="199447"/>
                  </a:cubicBezTo>
                  <a:cubicBezTo>
                    <a:pt x="696004" y="194048"/>
                    <a:pt x="694786" y="188915"/>
                    <a:pt x="692828" y="183993"/>
                  </a:cubicBezTo>
                  <a:cubicBezTo>
                    <a:pt x="690870" y="179071"/>
                    <a:pt x="687906" y="175260"/>
                    <a:pt x="683884" y="172561"/>
                  </a:cubicBezTo>
                  <a:cubicBezTo>
                    <a:pt x="679121" y="170179"/>
                    <a:pt x="674093" y="169491"/>
                    <a:pt x="668853" y="170550"/>
                  </a:cubicBezTo>
                  <a:cubicBezTo>
                    <a:pt x="659591" y="172349"/>
                    <a:pt x="651071" y="176319"/>
                    <a:pt x="643291" y="182458"/>
                  </a:cubicBezTo>
                  <a:cubicBezTo>
                    <a:pt x="631330" y="191720"/>
                    <a:pt x="621856" y="203839"/>
                    <a:pt x="614923" y="218764"/>
                  </a:cubicBezTo>
                  <a:cubicBezTo>
                    <a:pt x="607990" y="233689"/>
                    <a:pt x="604497" y="249407"/>
                    <a:pt x="604497" y="265867"/>
                  </a:cubicBezTo>
                  <a:cubicBezTo>
                    <a:pt x="604497" y="273806"/>
                    <a:pt x="606244" y="281956"/>
                    <a:pt x="609631" y="290424"/>
                  </a:cubicBezTo>
                  <a:cubicBezTo>
                    <a:pt x="613071" y="298892"/>
                    <a:pt x="618363" y="305984"/>
                    <a:pt x="625455" y="311752"/>
                  </a:cubicBezTo>
                  <a:cubicBezTo>
                    <a:pt x="632547" y="317521"/>
                    <a:pt x="641703" y="320538"/>
                    <a:pt x="652923" y="320856"/>
                  </a:cubicBezTo>
                  <a:cubicBezTo>
                    <a:pt x="672082" y="320856"/>
                    <a:pt x="688541" y="316145"/>
                    <a:pt x="702355" y="306725"/>
                  </a:cubicBezTo>
                  <a:cubicBezTo>
                    <a:pt x="716168" y="297304"/>
                    <a:pt x="727335" y="285237"/>
                    <a:pt x="735856" y="270524"/>
                  </a:cubicBezTo>
                  <a:cubicBezTo>
                    <a:pt x="737179" y="268196"/>
                    <a:pt x="738449" y="265867"/>
                    <a:pt x="739666" y="263485"/>
                  </a:cubicBezTo>
                  <a:cubicBezTo>
                    <a:pt x="739772" y="270842"/>
                    <a:pt x="740196" y="278251"/>
                    <a:pt x="741042" y="285661"/>
                  </a:cubicBezTo>
                  <a:cubicBezTo>
                    <a:pt x="741360" y="292700"/>
                    <a:pt x="743530" y="299051"/>
                    <a:pt x="747552" y="304714"/>
                  </a:cubicBezTo>
                  <a:cubicBezTo>
                    <a:pt x="749193" y="306672"/>
                    <a:pt x="751310" y="308312"/>
                    <a:pt x="753956" y="309636"/>
                  </a:cubicBezTo>
                  <a:cubicBezTo>
                    <a:pt x="756549" y="310959"/>
                    <a:pt x="759143" y="311064"/>
                    <a:pt x="761683" y="309847"/>
                  </a:cubicBezTo>
                  <a:cubicBezTo>
                    <a:pt x="763641" y="308630"/>
                    <a:pt x="764911" y="306672"/>
                    <a:pt x="765493" y="303920"/>
                  </a:cubicBezTo>
                  <a:cubicBezTo>
                    <a:pt x="766076" y="301168"/>
                    <a:pt x="766393" y="298416"/>
                    <a:pt x="766393" y="295716"/>
                  </a:cubicBezTo>
                  <a:cubicBezTo>
                    <a:pt x="766552" y="294817"/>
                    <a:pt x="766605" y="294023"/>
                    <a:pt x="766605" y="293229"/>
                  </a:cubicBezTo>
                  <a:cubicBezTo>
                    <a:pt x="767928" y="277987"/>
                    <a:pt x="771527" y="263274"/>
                    <a:pt x="777243" y="249037"/>
                  </a:cubicBezTo>
                  <a:cubicBezTo>
                    <a:pt x="783011" y="234853"/>
                    <a:pt x="790050" y="221357"/>
                    <a:pt x="798413" y="208655"/>
                  </a:cubicBezTo>
                  <a:cubicBezTo>
                    <a:pt x="801535" y="203892"/>
                    <a:pt x="804975" y="199288"/>
                    <a:pt x="808627" y="194842"/>
                  </a:cubicBezTo>
                  <a:cubicBezTo>
                    <a:pt x="812279" y="190449"/>
                    <a:pt x="816671" y="186956"/>
                    <a:pt x="821752" y="184416"/>
                  </a:cubicBezTo>
                  <a:cubicBezTo>
                    <a:pt x="823234" y="183675"/>
                    <a:pt x="824240" y="183834"/>
                    <a:pt x="824663" y="184839"/>
                  </a:cubicBezTo>
                  <a:cubicBezTo>
                    <a:pt x="825087" y="185898"/>
                    <a:pt x="825351" y="187168"/>
                    <a:pt x="825351" y="188650"/>
                  </a:cubicBezTo>
                  <a:cubicBezTo>
                    <a:pt x="825510" y="190291"/>
                    <a:pt x="825775" y="191561"/>
                    <a:pt x="826251" y="192461"/>
                  </a:cubicBezTo>
                  <a:cubicBezTo>
                    <a:pt x="826674" y="193360"/>
                    <a:pt x="827204" y="194207"/>
                    <a:pt x="827733" y="194948"/>
                  </a:cubicBezTo>
                  <a:cubicBezTo>
                    <a:pt x="828262" y="195689"/>
                    <a:pt x="828950" y="196218"/>
                    <a:pt x="829850" y="196536"/>
                  </a:cubicBezTo>
                  <a:cubicBezTo>
                    <a:pt x="831173" y="196959"/>
                    <a:pt x="832443" y="196853"/>
                    <a:pt x="833660" y="196112"/>
                  </a:cubicBezTo>
                  <a:cubicBezTo>
                    <a:pt x="835883" y="194895"/>
                    <a:pt x="837577" y="193096"/>
                    <a:pt x="838688" y="190608"/>
                  </a:cubicBezTo>
                  <a:cubicBezTo>
                    <a:pt x="839800" y="188121"/>
                    <a:pt x="840541" y="185739"/>
                    <a:pt x="840805" y="183305"/>
                  </a:cubicBezTo>
                  <a:cubicBezTo>
                    <a:pt x="841387" y="180764"/>
                    <a:pt x="841546" y="178277"/>
                    <a:pt x="841228" y="175895"/>
                  </a:cubicBezTo>
                  <a:cubicBezTo>
                    <a:pt x="840911" y="173514"/>
                    <a:pt x="839905" y="171397"/>
                    <a:pt x="838106" y="169597"/>
                  </a:cubicBezTo>
                  <a:moveTo>
                    <a:pt x="591319" y="339697"/>
                  </a:moveTo>
                  <a:cubicBezTo>
                    <a:pt x="590260" y="344195"/>
                    <a:pt x="587879" y="347900"/>
                    <a:pt x="584121" y="350917"/>
                  </a:cubicBezTo>
                  <a:lnTo>
                    <a:pt x="584121" y="349594"/>
                  </a:lnTo>
                  <a:cubicBezTo>
                    <a:pt x="582322" y="311012"/>
                    <a:pt x="583539" y="269889"/>
                    <a:pt x="587720" y="226121"/>
                  </a:cubicBezTo>
                  <a:cubicBezTo>
                    <a:pt x="591901" y="182405"/>
                    <a:pt x="597723" y="141335"/>
                    <a:pt x="605185" y="102912"/>
                  </a:cubicBezTo>
                  <a:cubicBezTo>
                    <a:pt x="608149" y="102753"/>
                    <a:pt x="611166" y="102701"/>
                    <a:pt x="614182" y="102701"/>
                  </a:cubicBezTo>
                  <a:cubicBezTo>
                    <a:pt x="617199" y="102701"/>
                    <a:pt x="620321" y="102648"/>
                    <a:pt x="623126" y="102489"/>
                  </a:cubicBezTo>
                  <a:cubicBezTo>
                    <a:pt x="650330" y="102648"/>
                    <a:pt x="674622" y="107199"/>
                    <a:pt x="696004" y="116143"/>
                  </a:cubicBezTo>
                  <a:cubicBezTo>
                    <a:pt x="697962" y="117043"/>
                    <a:pt x="700608" y="117943"/>
                    <a:pt x="703942" y="118843"/>
                  </a:cubicBezTo>
                  <a:cubicBezTo>
                    <a:pt x="707329" y="119742"/>
                    <a:pt x="710346" y="119795"/>
                    <a:pt x="713045" y="118948"/>
                  </a:cubicBezTo>
                  <a:cubicBezTo>
                    <a:pt x="715744" y="118155"/>
                    <a:pt x="717173" y="115561"/>
                    <a:pt x="717332" y="111221"/>
                  </a:cubicBezTo>
                  <a:cubicBezTo>
                    <a:pt x="717015" y="103442"/>
                    <a:pt x="713680" y="97196"/>
                    <a:pt x="707224" y="92380"/>
                  </a:cubicBezTo>
                  <a:cubicBezTo>
                    <a:pt x="702884" y="89840"/>
                    <a:pt x="698332" y="88517"/>
                    <a:pt x="693569" y="88358"/>
                  </a:cubicBezTo>
                  <a:cubicBezTo>
                    <a:pt x="692511" y="88199"/>
                    <a:pt x="691558" y="88040"/>
                    <a:pt x="690658" y="87935"/>
                  </a:cubicBezTo>
                  <a:cubicBezTo>
                    <a:pt x="683619" y="86876"/>
                    <a:pt x="676580" y="86082"/>
                    <a:pt x="669594" y="85447"/>
                  </a:cubicBezTo>
                  <a:cubicBezTo>
                    <a:pt x="655675" y="84124"/>
                    <a:pt x="641703" y="83330"/>
                    <a:pt x="627678" y="83224"/>
                  </a:cubicBezTo>
                  <a:cubicBezTo>
                    <a:pt x="621697" y="83224"/>
                    <a:pt x="615558" y="83171"/>
                    <a:pt x="609313" y="83013"/>
                  </a:cubicBezTo>
                  <a:cubicBezTo>
                    <a:pt x="613971" y="60731"/>
                    <a:pt x="619157" y="38821"/>
                    <a:pt x="625032" y="17333"/>
                  </a:cubicBezTo>
                  <a:cubicBezTo>
                    <a:pt x="626249" y="13311"/>
                    <a:pt x="626355" y="9553"/>
                    <a:pt x="625349" y="6113"/>
                  </a:cubicBezTo>
                  <a:cubicBezTo>
                    <a:pt x="624397" y="2673"/>
                    <a:pt x="621856" y="662"/>
                    <a:pt x="617834" y="80"/>
                  </a:cubicBezTo>
                  <a:cubicBezTo>
                    <a:pt x="613653" y="-238"/>
                    <a:pt x="610372" y="397"/>
                    <a:pt x="607990" y="1879"/>
                  </a:cubicBezTo>
                  <a:cubicBezTo>
                    <a:pt x="605608" y="3361"/>
                    <a:pt x="603862" y="5108"/>
                    <a:pt x="602856" y="7172"/>
                  </a:cubicBezTo>
                  <a:cubicBezTo>
                    <a:pt x="601798" y="9183"/>
                    <a:pt x="601057" y="10824"/>
                    <a:pt x="600634" y="11988"/>
                  </a:cubicBezTo>
                  <a:cubicBezTo>
                    <a:pt x="600634" y="12305"/>
                    <a:pt x="600581" y="12517"/>
                    <a:pt x="600422" y="12676"/>
                  </a:cubicBezTo>
                  <a:cubicBezTo>
                    <a:pt x="593700" y="30300"/>
                    <a:pt x="588408" y="48718"/>
                    <a:pt x="584492" y="67823"/>
                  </a:cubicBezTo>
                  <a:cubicBezTo>
                    <a:pt x="583168" y="73063"/>
                    <a:pt x="581898" y="78196"/>
                    <a:pt x="580681" y="83277"/>
                  </a:cubicBezTo>
                  <a:cubicBezTo>
                    <a:pt x="561099" y="83595"/>
                    <a:pt x="542734" y="85024"/>
                    <a:pt x="525534" y="87564"/>
                  </a:cubicBezTo>
                  <a:cubicBezTo>
                    <a:pt x="524475" y="87723"/>
                    <a:pt x="523417" y="87882"/>
                    <a:pt x="522411" y="87988"/>
                  </a:cubicBezTo>
                  <a:cubicBezTo>
                    <a:pt x="519871" y="88570"/>
                    <a:pt x="517330" y="88940"/>
                    <a:pt x="514790" y="89099"/>
                  </a:cubicBezTo>
                  <a:cubicBezTo>
                    <a:pt x="512250" y="89258"/>
                    <a:pt x="509921" y="88940"/>
                    <a:pt x="507857" y="88199"/>
                  </a:cubicBezTo>
                  <a:cubicBezTo>
                    <a:pt x="506640" y="87776"/>
                    <a:pt x="505687" y="87247"/>
                    <a:pt x="504946" y="86611"/>
                  </a:cubicBezTo>
                  <a:cubicBezTo>
                    <a:pt x="503623" y="85871"/>
                    <a:pt x="502458" y="85553"/>
                    <a:pt x="501453" y="85606"/>
                  </a:cubicBezTo>
                  <a:cubicBezTo>
                    <a:pt x="500500" y="85659"/>
                    <a:pt x="499177" y="86717"/>
                    <a:pt x="497537" y="88623"/>
                  </a:cubicBezTo>
                  <a:cubicBezTo>
                    <a:pt x="494573" y="92645"/>
                    <a:pt x="493673" y="96932"/>
                    <a:pt x="494837" y="101430"/>
                  </a:cubicBezTo>
                  <a:cubicBezTo>
                    <a:pt x="496055" y="105929"/>
                    <a:pt x="498489" y="109687"/>
                    <a:pt x="502141" y="112756"/>
                  </a:cubicBezTo>
                  <a:cubicBezTo>
                    <a:pt x="505793" y="115826"/>
                    <a:pt x="509868" y="117149"/>
                    <a:pt x="514366" y="116673"/>
                  </a:cubicBezTo>
                  <a:cubicBezTo>
                    <a:pt x="519130" y="115932"/>
                    <a:pt x="523999" y="114556"/>
                    <a:pt x="528921" y="112650"/>
                  </a:cubicBezTo>
                  <a:cubicBezTo>
                    <a:pt x="532202" y="111327"/>
                    <a:pt x="535430" y="110269"/>
                    <a:pt x="538553" y="109528"/>
                  </a:cubicBezTo>
                  <a:cubicBezTo>
                    <a:pt x="550196" y="106670"/>
                    <a:pt x="562528" y="104870"/>
                    <a:pt x="575547" y="104130"/>
                  </a:cubicBezTo>
                  <a:cubicBezTo>
                    <a:pt x="570625" y="124453"/>
                    <a:pt x="566338" y="144934"/>
                    <a:pt x="562793" y="165575"/>
                  </a:cubicBezTo>
                  <a:cubicBezTo>
                    <a:pt x="558294" y="193254"/>
                    <a:pt x="554960" y="223421"/>
                    <a:pt x="552684" y="256076"/>
                  </a:cubicBezTo>
                  <a:cubicBezTo>
                    <a:pt x="550461" y="288730"/>
                    <a:pt x="549985" y="318844"/>
                    <a:pt x="551361" y="346312"/>
                  </a:cubicBezTo>
                  <a:cubicBezTo>
                    <a:pt x="551520" y="351975"/>
                    <a:pt x="552631" y="358273"/>
                    <a:pt x="554748" y="365153"/>
                  </a:cubicBezTo>
                  <a:cubicBezTo>
                    <a:pt x="556865" y="372034"/>
                    <a:pt x="560146" y="377061"/>
                    <a:pt x="564751" y="380184"/>
                  </a:cubicBezTo>
                  <a:cubicBezTo>
                    <a:pt x="569302" y="383306"/>
                    <a:pt x="575336" y="382142"/>
                    <a:pt x="582798" y="376585"/>
                  </a:cubicBezTo>
                  <a:cubicBezTo>
                    <a:pt x="587138" y="373145"/>
                    <a:pt x="590260" y="368805"/>
                    <a:pt x="592219" y="363566"/>
                  </a:cubicBezTo>
                  <a:cubicBezTo>
                    <a:pt x="594177" y="358326"/>
                    <a:pt x="595447" y="352928"/>
                    <a:pt x="596029" y="347424"/>
                  </a:cubicBezTo>
                  <a:cubicBezTo>
                    <a:pt x="596188" y="345465"/>
                    <a:pt x="595870" y="343666"/>
                    <a:pt x="595129" y="341919"/>
                  </a:cubicBezTo>
                  <a:cubicBezTo>
                    <a:pt x="594388" y="340226"/>
                    <a:pt x="593171" y="339485"/>
                    <a:pt x="591531" y="339803"/>
                  </a:cubicBezTo>
                  <a:moveTo>
                    <a:pt x="267950" y="344407"/>
                  </a:moveTo>
                  <a:cubicBezTo>
                    <a:pt x="261811" y="332922"/>
                    <a:pt x="260329" y="306566"/>
                    <a:pt x="263451" y="265496"/>
                  </a:cubicBezTo>
                  <a:cubicBezTo>
                    <a:pt x="266574" y="224374"/>
                    <a:pt x="276312" y="170021"/>
                    <a:pt x="292613" y="102489"/>
                  </a:cubicBezTo>
                  <a:cubicBezTo>
                    <a:pt x="293195" y="100107"/>
                    <a:pt x="293883" y="97461"/>
                    <a:pt x="294624" y="94656"/>
                  </a:cubicBezTo>
                  <a:cubicBezTo>
                    <a:pt x="296741" y="87617"/>
                    <a:pt x="298434" y="80313"/>
                    <a:pt x="299757" y="72692"/>
                  </a:cubicBezTo>
                  <a:cubicBezTo>
                    <a:pt x="301081" y="65071"/>
                    <a:pt x="300816" y="58138"/>
                    <a:pt x="298858" y="51840"/>
                  </a:cubicBezTo>
                  <a:cubicBezTo>
                    <a:pt x="296900" y="45436"/>
                    <a:pt x="293936" y="40091"/>
                    <a:pt x="290019" y="35804"/>
                  </a:cubicBezTo>
                  <a:cubicBezTo>
                    <a:pt x="286050" y="31570"/>
                    <a:pt x="280810" y="29030"/>
                    <a:pt x="274195" y="28289"/>
                  </a:cubicBezTo>
                  <a:cubicBezTo>
                    <a:pt x="260752" y="27971"/>
                    <a:pt x="249003" y="32628"/>
                    <a:pt x="239000" y="42208"/>
                  </a:cubicBezTo>
                  <a:cubicBezTo>
                    <a:pt x="229738" y="51470"/>
                    <a:pt x="222170" y="62107"/>
                    <a:pt x="216348" y="74068"/>
                  </a:cubicBezTo>
                  <a:cubicBezTo>
                    <a:pt x="206028" y="93333"/>
                    <a:pt x="196607" y="113074"/>
                    <a:pt x="188087" y="133291"/>
                  </a:cubicBezTo>
                  <a:cubicBezTo>
                    <a:pt x="179566" y="153455"/>
                    <a:pt x="171362" y="173725"/>
                    <a:pt x="163424" y="194048"/>
                  </a:cubicBezTo>
                  <a:cubicBezTo>
                    <a:pt x="161624" y="187644"/>
                    <a:pt x="161889" y="172984"/>
                    <a:pt x="164218" y="150121"/>
                  </a:cubicBezTo>
                  <a:cubicBezTo>
                    <a:pt x="166546" y="127258"/>
                    <a:pt x="170410" y="102383"/>
                    <a:pt x="175755" y="75444"/>
                  </a:cubicBezTo>
                  <a:cubicBezTo>
                    <a:pt x="177237" y="65706"/>
                    <a:pt x="175438" y="56550"/>
                    <a:pt x="170357" y="47871"/>
                  </a:cubicBezTo>
                  <a:cubicBezTo>
                    <a:pt x="168240" y="44113"/>
                    <a:pt x="164535" y="40567"/>
                    <a:pt x="159137" y="37233"/>
                  </a:cubicBezTo>
                  <a:cubicBezTo>
                    <a:pt x="153739" y="33846"/>
                    <a:pt x="147864" y="31940"/>
                    <a:pt x="141513" y="31411"/>
                  </a:cubicBezTo>
                  <a:cubicBezTo>
                    <a:pt x="135162" y="30882"/>
                    <a:pt x="129605" y="33158"/>
                    <a:pt x="124789" y="38238"/>
                  </a:cubicBezTo>
                  <a:cubicBezTo>
                    <a:pt x="112510" y="52422"/>
                    <a:pt x="100179" y="74068"/>
                    <a:pt x="87689" y="103177"/>
                  </a:cubicBezTo>
                  <a:cubicBezTo>
                    <a:pt x="75199" y="132232"/>
                    <a:pt x="63608" y="164887"/>
                    <a:pt x="52811" y="201034"/>
                  </a:cubicBezTo>
                  <a:cubicBezTo>
                    <a:pt x="53711" y="194631"/>
                    <a:pt x="55193" y="185580"/>
                    <a:pt x="57310" y="173884"/>
                  </a:cubicBezTo>
                  <a:cubicBezTo>
                    <a:pt x="59427" y="162241"/>
                    <a:pt x="61703" y="149592"/>
                    <a:pt x="64243" y="135990"/>
                  </a:cubicBezTo>
                  <a:cubicBezTo>
                    <a:pt x="66784" y="122547"/>
                    <a:pt x="69112" y="110004"/>
                    <a:pt x="71176" y="98308"/>
                  </a:cubicBezTo>
                  <a:cubicBezTo>
                    <a:pt x="73293" y="86664"/>
                    <a:pt x="74775" y="77614"/>
                    <a:pt x="75675" y="71158"/>
                  </a:cubicBezTo>
                  <a:cubicBezTo>
                    <a:pt x="76416" y="65918"/>
                    <a:pt x="76786" y="59832"/>
                    <a:pt x="76786" y="52899"/>
                  </a:cubicBezTo>
                  <a:cubicBezTo>
                    <a:pt x="76786" y="45965"/>
                    <a:pt x="75728" y="40091"/>
                    <a:pt x="73664" y="35275"/>
                  </a:cubicBezTo>
                  <a:cubicBezTo>
                    <a:pt x="69906" y="28077"/>
                    <a:pt x="64190" y="23102"/>
                    <a:pt x="56410" y="20244"/>
                  </a:cubicBezTo>
                  <a:cubicBezTo>
                    <a:pt x="48630" y="17386"/>
                    <a:pt x="40586" y="15957"/>
                    <a:pt x="32171" y="15957"/>
                  </a:cubicBezTo>
                  <a:cubicBezTo>
                    <a:pt x="28731" y="15640"/>
                    <a:pt x="25449" y="16275"/>
                    <a:pt x="22327" y="17757"/>
                  </a:cubicBezTo>
                  <a:cubicBezTo>
                    <a:pt x="20845" y="18498"/>
                    <a:pt x="19734" y="19662"/>
                    <a:pt x="18940" y="21250"/>
                  </a:cubicBezTo>
                  <a:cubicBezTo>
                    <a:pt x="18199" y="22837"/>
                    <a:pt x="18199" y="24425"/>
                    <a:pt x="18940" y="26066"/>
                  </a:cubicBezTo>
                  <a:cubicBezTo>
                    <a:pt x="19522" y="27389"/>
                    <a:pt x="20475" y="28395"/>
                    <a:pt x="21745" y="28977"/>
                  </a:cubicBezTo>
                  <a:cubicBezTo>
                    <a:pt x="23015" y="29559"/>
                    <a:pt x="24391" y="30088"/>
                    <a:pt x="25873" y="30564"/>
                  </a:cubicBezTo>
                  <a:cubicBezTo>
                    <a:pt x="28254" y="31147"/>
                    <a:pt x="30371" y="32152"/>
                    <a:pt x="32171" y="33475"/>
                  </a:cubicBezTo>
                  <a:cubicBezTo>
                    <a:pt x="33653" y="35116"/>
                    <a:pt x="34447" y="37074"/>
                    <a:pt x="34500" y="39297"/>
                  </a:cubicBezTo>
                  <a:cubicBezTo>
                    <a:pt x="34553" y="41520"/>
                    <a:pt x="34394" y="43796"/>
                    <a:pt x="33917" y="46018"/>
                  </a:cubicBezTo>
                  <a:cubicBezTo>
                    <a:pt x="31959" y="56497"/>
                    <a:pt x="29631" y="68141"/>
                    <a:pt x="26984" y="81002"/>
                  </a:cubicBezTo>
                  <a:cubicBezTo>
                    <a:pt x="19945" y="114026"/>
                    <a:pt x="13383" y="150386"/>
                    <a:pt x="7243" y="190079"/>
                  </a:cubicBezTo>
                  <a:cubicBezTo>
                    <a:pt x="1104" y="229772"/>
                    <a:pt x="-1119" y="266661"/>
                    <a:pt x="522" y="300744"/>
                  </a:cubicBezTo>
                  <a:cubicBezTo>
                    <a:pt x="840" y="304925"/>
                    <a:pt x="1739" y="309053"/>
                    <a:pt x="3221" y="313076"/>
                  </a:cubicBezTo>
                  <a:cubicBezTo>
                    <a:pt x="4703" y="317098"/>
                    <a:pt x="7085" y="320379"/>
                    <a:pt x="10419" y="322920"/>
                  </a:cubicBezTo>
                  <a:cubicBezTo>
                    <a:pt x="14759" y="325619"/>
                    <a:pt x="19469" y="326413"/>
                    <a:pt x="24550" y="325248"/>
                  </a:cubicBezTo>
                  <a:cubicBezTo>
                    <a:pt x="29631" y="324137"/>
                    <a:pt x="34023" y="321702"/>
                    <a:pt x="37781" y="317945"/>
                  </a:cubicBezTo>
                  <a:cubicBezTo>
                    <a:pt x="41221" y="314187"/>
                    <a:pt x="43867" y="310006"/>
                    <a:pt x="45720" y="305296"/>
                  </a:cubicBezTo>
                  <a:cubicBezTo>
                    <a:pt x="47572" y="300585"/>
                    <a:pt x="49266" y="295822"/>
                    <a:pt x="50747" y="291059"/>
                  </a:cubicBezTo>
                  <a:cubicBezTo>
                    <a:pt x="57786" y="268196"/>
                    <a:pt x="64667" y="247502"/>
                    <a:pt x="71388" y="228926"/>
                  </a:cubicBezTo>
                  <a:cubicBezTo>
                    <a:pt x="76469" y="214583"/>
                    <a:pt x="81920" y="198494"/>
                    <a:pt x="87742" y="180711"/>
                  </a:cubicBezTo>
                  <a:cubicBezTo>
                    <a:pt x="94781" y="158430"/>
                    <a:pt x="102931" y="136678"/>
                    <a:pt x="112193" y="115455"/>
                  </a:cubicBezTo>
                  <a:cubicBezTo>
                    <a:pt x="112934" y="113815"/>
                    <a:pt x="113886" y="111592"/>
                    <a:pt x="115104" y="108734"/>
                  </a:cubicBezTo>
                  <a:cubicBezTo>
                    <a:pt x="117803" y="101536"/>
                    <a:pt x="121296" y="93545"/>
                    <a:pt x="125530" y="84759"/>
                  </a:cubicBezTo>
                  <a:cubicBezTo>
                    <a:pt x="129817" y="75921"/>
                    <a:pt x="134474" y="69887"/>
                    <a:pt x="139555" y="66606"/>
                  </a:cubicBezTo>
                  <a:cubicBezTo>
                    <a:pt x="141037" y="65865"/>
                    <a:pt x="142466" y="65495"/>
                    <a:pt x="143842" y="65495"/>
                  </a:cubicBezTo>
                  <a:cubicBezTo>
                    <a:pt x="143101" y="74915"/>
                    <a:pt x="141143" y="84177"/>
                    <a:pt x="138020" y="93280"/>
                  </a:cubicBezTo>
                  <a:cubicBezTo>
                    <a:pt x="137597" y="94921"/>
                    <a:pt x="137067" y="96667"/>
                    <a:pt x="136432" y="98414"/>
                  </a:cubicBezTo>
                  <a:cubicBezTo>
                    <a:pt x="126112" y="132815"/>
                    <a:pt x="122778" y="167851"/>
                    <a:pt x="126324" y="203575"/>
                  </a:cubicBezTo>
                  <a:cubicBezTo>
                    <a:pt x="127065" y="213419"/>
                    <a:pt x="130187" y="222363"/>
                    <a:pt x="135744" y="230249"/>
                  </a:cubicBezTo>
                  <a:cubicBezTo>
                    <a:pt x="138708" y="234112"/>
                    <a:pt x="142466" y="237076"/>
                    <a:pt x="146964" y="238981"/>
                  </a:cubicBezTo>
                  <a:cubicBezTo>
                    <a:pt x="151463" y="240939"/>
                    <a:pt x="156067" y="241363"/>
                    <a:pt x="160883" y="240304"/>
                  </a:cubicBezTo>
                  <a:cubicBezTo>
                    <a:pt x="167181" y="238187"/>
                    <a:pt x="171892" y="234324"/>
                    <a:pt x="175120" y="228661"/>
                  </a:cubicBezTo>
                  <a:cubicBezTo>
                    <a:pt x="178349" y="222998"/>
                    <a:pt x="180836" y="217176"/>
                    <a:pt x="182635" y="211196"/>
                  </a:cubicBezTo>
                  <a:cubicBezTo>
                    <a:pt x="182953" y="210455"/>
                    <a:pt x="183165" y="209767"/>
                    <a:pt x="183323" y="209185"/>
                  </a:cubicBezTo>
                  <a:cubicBezTo>
                    <a:pt x="189304" y="191561"/>
                    <a:pt x="196025" y="174202"/>
                    <a:pt x="203488" y="157160"/>
                  </a:cubicBezTo>
                  <a:cubicBezTo>
                    <a:pt x="218307" y="123077"/>
                    <a:pt x="236089" y="90634"/>
                    <a:pt x="256836" y="59832"/>
                  </a:cubicBezTo>
                  <a:cubicBezTo>
                    <a:pt x="257259" y="65971"/>
                    <a:pt x="256465" y="71951"/>
                    <a:pt x="254348" y="77773"/>
                  </a:cubicBezTo>
                  <a:cubicBezTo>
                    <a:pt x="254031" y="79096"/>
                    <a:pt x="253766" y="80366"/>
                    <a:pt x="253448" y="81584"/>
                  </a:cubicBezTo>
                  <a:cubicBezTo>
                    <a:pt x="238947" y="138848"/>
                    <a:pt x="229474" y="187115"/>
                    <a:pt x="225081" y="226332"/>
                  </a:cubicBezTo>
                  <a:cubicBezTo>
                    <a:pt x="220688" y="265549"/>
                    <a:pt x="222117" y="297463"/>
                    <a:pt x="229474" y="321967"/>
                  </a:cubicBezTo>
                  <a:cubicBezTo>
                    <a:pt x="232173" y="330911"/>
                    <a:pt x="236142" y="338479"/>
                    <a:pt x="241382" y="344619"/>
                  </a:cubicBezTo>
                  <a:cubicBezTo>
                    <a:pt x="246621" y="350758"/>
                    <a:pt x="253025" y="354568"/>
                    <a:pt x="260646" y="356050"/>
                  </a:cubicBezTo>
                  <a:cubicBezTo>
                    <a:pt x="262287" y="356368"/>
                    <a:pt x="263875" y="356368"/>
                    <a:pt x="265462" y="356156"/>
                  </a:cubicBezTo>
                  <a:cubicBezTo>
                    <a:pt x="267050" y="355944"/>
                    <a:pt x="268320" y="355204"/>
                    <a:pt x="269379" y="354039"/>
                  </a:cubicBezTo>
                  <a:cubicBezTo>
                    <a:pt x="270120" y="352557"/>
                    <a:pt x="270278" y="350917"/>
                    <a:pt x="269802" y="349223"/>
                  </a:cubicBezTo>
                  <a:cubicBezTo>
                    <a:pt x="269379" y="347529"/>
                    <a:pt x="268691" y="345889"/>
                    <a:pt x="267791" y="344407"/>
                  </a:cubicBezTo>
                  <a:moveTo>
                    <a:pt x="306479" y="254012"/>
                  </a:moveTo>
                  <a:cubicBezTo>
                    <a:pt x="306479" y="254012"/>
                    <a:pt x="306479" y="253906"/>
                    <a:pt x="306479" y="253853"/>
                  </a:cubicBezTo>
                  <a:lnTo>
                    <a:pt x="306638" y="254223"/>
                  </a:lnTo>
                  <a:lnTo>
                    <a:pt x="306426" y="254012"/>
                  </a:lnTo>
                  <a:close/>
                  <a:moveTo>
                    <a:pt x="551149" y="162770"/>
                  </a:moveTo>
                  <a:cubicBezTo>
                    <a:pt x="548767" y="156948"/>
                    <a:pt x="545169" y="151920"/>
                    <a:pt x="540405" y="147739"/>
                  </a:cubicBezTo>
                  <a:cubicBezTo>
                    <a:pt x="536224" y="143717"/>
                    <a:pt x="531726" y="140065"/>
                    <a:pt x="526963" y="136731"/>
                  </a:cubicBezTo>
                  <a:cubicBezTo>
                    <a:pt x="524846" y="135090"/>
                    <a:pt x="522464" y="134138"/>
                    <a:pt x="519765" y="133820"/>
                  </a:cubicBezTo>
                  <a:cubicBezTo>
                    <a:pt x="509603" y="134138"/>
                    <a:pt x="498436" y="138742"/>
                    <a:pt x="486369" y="147633"/>
                  </a:cubicBezTo>
                  <a:cubicBezTo>
                    <a:pt x="474250" y="156525"/>
                    <a:pt x="465200" y="165522"/>
                    <a:pt x="459219" y="174678"/>
                  </a:cubicBezTo>
                  <a:cubicBezTo>
                    <a:pt x="449375" y="189603"/>
                    <a:pt x="444506" y="203839"/>
                    <a:pt x="444771" y="217282"/>
                  </a:cubicBezTo>
                  <a:cubicBezTo>
                    <a:pt x="444771" y="219082"/>
                    <a:pt x="444982" y="220828"/>
                    <a:pt x="445353" y="222522"/>
                  </a:cubicBezTo>
                  <a:cubicBezTo>
                    <a:pt x="436409" y="242951"/>
                    <a:pt x="425983" y="260363"/>
                    <a:pt x="414074" y="274705"/>
                  </a:cubicBezTo>
                  <a:cubicBezTo>
                    <a:pt x="402061" y="289207"/>
                    <a:pt x="390576" y="296299"/>
                    <a:pt x="379674" y="296034"/>
                  </a:cubicBezTo>
                  <a:cubicBezTo>
                    <a:pt x="374910" y="294817"/>
                    <a:pt x="373217" y="288730"/>
                    <a:pt x="374646" y="277669"/>
                  </a:cubicBezTo>
                  <a:cubicBezTo>
                    <a:pt x="376075" y="266608"/>
                    <a:pt x="378985" y="254171"/>
                    <a:pt x="383378" y="240357"/>
                  </a:cubicBezTo>
                  <a:cubicBezTo>
                    <a:pt x="387771" y="226544"/>
                    <a:pt x="392005" y="215059"/>
                    <a:pt x="396027" y="205956"/>
                  </a:cubicBezTo>
                  <a:cubicBezTo>
                    <a:pt x="396345" y="205057"/>
                    <a:pt x="396609" y="204263"/>
                    <a:pt x="396927" y="203469"/>
                  </a:cubicBezTo>
                  <a:cubicBezTo>
                    <a:pt x="398144" y="201087"/>
                    <a:pt x="399044" y="199076"/>
                    <a:pt x="399626" y="197435"/>
                  </a:cubicBezTo>
                  <a:cubicBezTo>
                    <a:pt x="400208" y="195795"/>
                    <a:pt x="400685" y="193995"/>
                    <a:pt x="400949" y="192037"/>
                  </a:cubicBezTo>
                  <a:cubicBezTo>
                    <a:pt x="401267" y="190079"/>
                    <a:pt x="401531" y="187380"/>
                    <a:pt x="401849" y="183940"/>
                  </a:cubicBezTo>
                  <a:cubicBezTo>
                    <a:pt x="402166" y="177218"/>
                    <a:pt x="400261" y="171555"/>
                    <a:pt x="396133" y="167004"/>
                  </a:cubicBezTo>
                  <a:cubicBezTo>
                    <a:pt x="392005" y="162452"/>
                    <a:pt x="387295" y="160918"/>
                    <a:pt x="381896" y="162399"/>
                  </a:cubicBezTo>
                  <a:cubicBezTo>
                    <a:pt x="380997" y="162823"/>
                    <a:pt x="379938" y="163723"/>
                    <a:pt x="378668" y="164993"/>
                  </a:cubicBezTo>
                  <a:cubicBezTo>
                    <a:pt x="377398" y="166263"/>
                    <a:pt x="376286" y="167533"/>
                    <a:pt x="375281" y="168803"/>
                  </a:cubicBezTo>
                  <a:cubicBezTo>
                    <a:pt x="374328" y="170074"/>
                    <a:pt x="373746" y="170867"/>
                    <a:pt x="373587" y="171132"/>
                  </a:cubicBezTo>
                  <a:cubicBezTo>
                    <a:pt x="369830" y="176530"/>
                    <a:pt x="363849" y="184469"/>
                    <a:pt x="355646" y="195001"/>
                  </a:cubicBezTo>
                  <a:cubicBezTo>
                    <a:pt x="347442" y="205533"/>
                    <a:pt x="338763" y="216330"/>
                    <a:pt x="329607" y="227285"/>
                  </a:cubicBezTo>
                  <a:cubicBezTo>
                    <a:pt x="320557" y="238187"/>
                    <a:pt x="312883" y="247026"/>
                    <a:pt x="306638" y="253747"/>
                  </a:cubicBezTo>
                  <a:cubicBezTo>
                    <a:pt x="312777" y="232948"/>
                    <a:pt x="322885" y="215430"/>
                    <a:pt x="337016" y="201193"/>
                  </a:cubicBezTo>
                  <a:cubicBezTo>
                    <a:pt x="338657" y="199394"/>
                    <a:pt x="340351" y="198018"/>
                    <a:pt x="342044" y="197065"/>
                  </a:cubicBezTo>
                  <a:cubicBezTo>
                    <a:pt x="343738" y="196112"/>
                    <a:pt x="345802" y="195742"/>
                    <a:pt x="348183" y="196059"/>
                  </a:cubicBezTo>
                  <a:cubicBezTo>
                    <a:pt x="350565" y="196377"/>
                    <a:pt x="352153" y="195583"/>
                    <a:pt x="352894" y="193731"/>
                  </a:cubicBezTo>
                  <a:cubicBezTo>
                    <a:pt x="353635" y="191878"/>
                    <a:pt x="353423" y="189603"/>
                    <a:pt x="352206" y="186903"/>
                  </a:cubicBezTo>
                  <a:cubicBezTo>
                    <a:pt x="350724" y="184046"/>
                    <a:pt x="348078" y="181505"/>
                    <a:pt x="344267" y="179177"/>
                  </a:cubicBezTo>
                  <a:cubicBezTo>
                    <a:pt x="340456" y="176848"/>
                    <a:pt x="336170" y="175578"/>
                    <a:pt x="331459" y="175260"/>
                  </a:cubicBezTo>
                  <a:cubicBezTo>
                    <a:pt x="326749" y="174943"/>
                    <a:pt x="322356" y="176530"/>
                    <a:pt x="318334" y="179970"/>
                  </a:cubicBezTo>
                  <a:cubicBezTo>
                    <a:pt x="305897" y="191190"/>
                    <a:pt x="296794" y="203998"/>
                    <a:pt x="290972" y="218447"/>
                  </a:cubicBezTo>
                  <a:cubicBezTo>
                    <a:pt x="285150" y="232895"/>
                    <a:pt x="281710" y="249354"/>
                    <a:pt x="280652" y="267878"/>
                  </a:cubicBezTo>
                  <a:cubicBezTo>
                    <a:pt x="280334" y="274599"/>
                    <a:pt x="281922" y="280792"/>
                    <a:pt x="285362" y="286402"/>
                  </a:cubicBezTo>
                  <a:cubicBezTo>
                    <a:pt x="288802" y="292012"/>
                    <a:pt x="293459" y="295134"/>
                    <a:pt x="299281" y="295716"/>
                  </a:cubicBezTo>
                  <a:cubicBezTo>
                    <a:pt x="302245" y="295875"/>
                    <a:pt x="305050" y="294975"/>
                    <a:pt x="307590" y="293017"/>
                  </a:cubicBezTo>
                  <a:cubicBezTo>
                    <a:pt x="310131" y="291059"/>
                    <a:pt x="312248" y="288677"/>
                    <a:pt x="313888" y="285819"/>
                  </a:cubicBezTo>
                  <a:cubicBezTo>
                    <a:pt x="325690" y="266820"/>
                    <a:pt x="334105" y="253483"/>
                    <a:pt x="339133" y="245809"/>
                  </a:cubicBezTo>
                  <a:cubicBezTo>
                    <a:pt x="344161" y="238134"/>
                    <a:pt x="346543" y="234430"/>
                    <a:pt x="346437" y="234694"/>
                  </a:cubicBezTo>
                  <a:cubicBezTo>
                    <a:pt x="344055" y="249354"/>
                    <a:pt x="342679" y="261580"/>
                    <a:pt x="342309" y="271371"/>
                  </a:cubicBezTo>
                  <a:cubicBezTo>
                    <a:pt x="341938" y="281162"/>
                    <a:pt x="343103" y="290106"/>
                    <a:pt x="345802" y="298151"/>
                  </a:cubicBezTo>
                  <a:cubicBezTo>
                    <a:pt x="350724" y="311435"/>
                    <a:pt x="360250" y="318262"/>
                    <a:pt x="374275" y="318580"/>
                  </a:cubicBezTo>
                  <a:cubicBezTo>
                    <a:pt x="386660" y="318262"/>
                    <a:pt x="400102" y="310747"/>
                    <a:pt x="414551" y="296034"/>
                  </a:cubicBezTo>
                  <a:cubicBezTo>
                    <a:pt x="427147" y="283173"/>
                    <a:pt x="439531" y="262956"/>
                    <a:pt x="451598" y="235382"/>
                  </a:cubicBezTo>
                  <a:cubicBezTo>
                    <a:pt x="455991" y="240622"/>
                    <a:pt x="462500" y="245068"/>
                    <a:pt x="471180" y="248825"/>
                  </a:cubicBezTo>
                  <a:cubicBezTo>
                    <a:pt x="481342" y="253483"/>
                    <a:pt x="491874" y="256393"/>
                    <a:pt x="502776" y="257558"/>
                  </a:cubicBezTo>
                  <a:cubicBezTo>
                    <a:pt x="503358" y="257558"/>
                    <a:pt x="504099" y="257664"/>
                    <a:pt x="504999" y="257875"/>
                  </a:cubicBezTo>
                  <a:cubicBezTo>
                    <a:pt x="505899" y="258087"/>
                    <a:pt x="506640" y="258457"/>
                    <a:pt x="507222" y="258987"/>
                  </a:cubicBezTo>
                  <a:cubicBezTo>
                    <a:pt x="507804" y="259516"/>
                    <a:pt x="508016" y="260310"/>
                    <a:pt x="507910" y="261368"/>
                  </a:cubicBezTo>
                  <a:cubicBezTo>
                    <a:pt x="507751" y="261792"/>
                    <a:pt x="507539" y="262215"/>
                    <a:pt x="507222" y="262480"/>
                  </a:cubicBezTo>
                  <a:cubicBezTo>
                    <a:pt x="506904" y="262797"/>
                    <a:pt x="506640" y="263062"/>
                    <a:pt x="506322" y="263379"/>
                  </a:cubicBezTo>
                  <a:cubicBezTo>
                    <a:pt x="492879" y="274441"/>
                    <a:pt x="477849" y="281850"/>
                    <a:pt x="461230" y="285555"/>
                  </a:cubicBezTo>
                  <a:cubicBezTo>
                    <a:pt x="459748" y="285872"/>
                    <a:pt x="458161" y="285978"/>
                    <a:pt x="456520" y="285978"/>
                  </a:cubicBezTo>
                  <a:cubicBezTo>
                    <a:pt x="454879" y="285978"/>
                    <a:pt x="453450" y="285396"/>
                    <a:pt x="452233" y="284179"/>
                  </a:cubicBezTo>
                  <a:cubicBezTo>
                    <a:pt x="451175" y="282962"/>
                    <a:pt x="450592" y="281586"/>
                    <a:pt x="450434" y="279945"/>
                  </a:cubicBezTo>
                  <a:cubicBezTo>
                    <a:pt x="450275" y="277087"/>
                    <a:pt x="451122" y="274547"/>
                    <a:pt x="452921" y="272324"/>
                  </a:cubicBezTo>
                  <a:cubicBezTo>
                    <a:pt x="453239" y="271900"/>
                    <a:pt x="453609" y="271530"/>
                    <a:pt x="454032" y="271212"/>
                  </a:cubicBezTo>
                  <a:cubicBezTo>
                    <a:pt x="454615" y="270630"/>
                    <a:pt x="455144" y="269995"/>
                    <a:pt x="455620" y="269413"/>
                  </a:cubicBezTo>
                  <a:cubicBezTo>
                    <a:pt x="456044" y="268831"/>
                    <a:pt x="456361" y="268143"/>
                    <a:pt x="456520" y="267402"/>
                  </a:cubicBezTo>
                  <a:cubicBezTo>
                    <a:pt x="456679" y="266661"/>
                    <a:pt x="456573" y="265973"/>
                    <a:pt x="456308" y="265391"/>
                  </a:cubicBezTo>
                  <a:cubicBezTo>
                    <a:pt x="455885" y="264491"/>
                    <a:pt x="455144" y="263962"/>
                    <a:pt x="454191" y="263803"/>
                  </a:cubicBezTo>
                  <a:cubicBezTo>
                    <a:pt x="453239" y="263644"/>
                    <a:pt x="452286" y="263803"/>
                    <a:pt x="451386" y="264226"/>
                  </a:cubicBezTo>
                  <a:cubicBezTo>
                    <a:pt x="446888" y="266184"/>
                    <a:pt x="444083" y="269783"/>
                    <a:pt x="442865" y="274970"/>
                  </a:cubicBezTo>
                  <a:cubicBezTo>
                    <a:pt x="442124" y="279892"/>
                    <a:pt x="442654" y="284708"/>
                    <a:pt x="444453" y="289313"/>
                  </a:cubicBezTo>
                  <a:cubicBezTo>
                    <a:pt x="446253" y="295134"/>
                    <a:pt x="449216" y="300056"/>
                    <a:pt x="453397" y="304131"/>
                  </a:cubicBezTo>
                  <a:cubicBezTo>
                    <a:pt x="462342" y="311170"/>
                    <a:pt x="472927" y="313340"/>
                    <a:pt x="484993" y="310747"/>
                  </a:cubicBezTo>
                  <a:cubicBezTo>
                    <a:pt x="497113" y="308154"/>
                    <a:pt x="507804" y="304290"/>
                    <a:pt x="517066" y="299209"/>
                  </a:cubicBezTo>
                  <a:cubicBezTo>
                    <a:pt x="520823" y="297251"/>
                    <a:pt x="524316" y="294817"/>
                    <a:pt x="527598" y="291906"/>
                  </a:cubicBezTo>
                  <a:cubicBezTo>
                    <a:pt x="530879" y="288995"/>
                    <a:pt x="533102" y="285502"/>
                    <a:pt x="534319" y="281480"/>
                  </a:cubicBezTo>
                  <a:cubicBezTo>
                    <a:pt x="534901" y="279257"/>
                    <a:pt x="535113" y="277087"/>
                    <a:pt x="535007" y="274970"/>
                  </a:cubicBezTo>
                  <a:cubicBezTo>
                    <a:pt x="535007" y="268566"/>
                    <a:pt x="533631" y="263274"/>
                    <a:pt x="530879" y="259145"/>
                  </a:cubicBezTo>
                  <a:cubicBezTo>
                    <a:pt x="528127" y="255017"/>
                    <a:pt x="523734" y="251207"/>
                    <a:pt x="517754" y="247608"/>
                  </a:cubicBezTo>
                  <a:cubicBezTo>
                    <a:pt x="512355" y="244644"/>
                    <a:pt x="506904" y="242527"/>
                    <a:pt x="501400" y="241310"/>
                  </a:cubicBezTo>
                  <a:cubicBezTo>
                    <a:pt x="494837" y="239987"/>
                    <a:pt x="488539" y="237288"/>
                    <a:pt x="482559" y="233212"/>
                  </a:cubicBezTo>
                  <a:cubicBezTo>
                    <a:pt x="478801" y="229931"/>
                    <a:pt x="477531" y="225115"/>
                    <a:pt x="478642" y="218764"/>
                  </a:cubicBezTo>
                  <a:cubicBezTo>
                    <a:pt x="479754" y="212413"/>
                    <a:pt x="482030" y="206062"/>
                    <a:pt x="485470" y="199711"/>
                  </a:cubicBezTo>
                  <a:cubicBezTo>
                    <a:pt x="488910" y="193360"/>
                    <a:pt x="492350" y="188491"/>
                    <a:pt x="495790" y="184998"/>
                  </a:cubicBezTo>
                  <a:cubicBezTo>
                    <a:pt x="503252" y="178277"/>
                    <a:pt x="510609" y="173090"/>
                    <a:pt x="517754" y="169438"/>
                  </a:cubicBezTo>
                  <a:cubicBezTo>
                    <a:pt x="524951" y="165787"/>
                    <a:pt x="530297" y="164940"/>
                    <a:pt x="533896" y="166845"/>
                  </a:cubicBezTo>
                  <a:cubicBezTo>
                    <a:pt x="534795" y="167586"/>
                    <a:pt x="535272" y="168486"/>
                    <a:pt x="535378" y="169544"/>
                  </a:cubicBezTo>
                  <a:cubicBezTo>
                    <a:pt x="535430" y="170603"/>
                    <a:pt x="535378" y="171714"/>
                    <a:pt x="535272" y="172931"/>
                  </a:cubicBezTo>
                  <a:cubicBezTo>
                    <a:pt x="534954" y="174413"/>
                    <a:pt x="534954" y="175789"/>
                    <a:pt x="535166" y="176954"/>
                  </a:cubicBezTo>
                  <a:cubicBezTo>
                    <a:pt x="535378" y="178171"/>
                    <a:pt x="536330" y="179071"/>
                    <a:pt x="537971" y="179653"/>
                  </a:cubicBezTo>
                  <a:cubicBezTo>
                    <a:pt x="540194" y="180235"/>
                    <a:pt x="542364" y="180394"/>
                    <a:pt x="544375" y="180076"/>
                  </a:cubicBezTo>
                  <a:cubicBezTo>
                    <a:pt x="546386" y="179759"/>
                    <a:pt x="548238" y="178753"/>
                    <a:pt x="549879" y="176954"/>
                  </a:cubicBezTo>
                  <a:cubicBezTo>
                    <a:pt x="551520" y="174837"/>
                    <a:pt x="552366" y="172561"/>
                    <a:pt x="552366" y="170021"/>
                  </a:cubicBezTo>
                  <a:cubicBezTo>
                    <a:pt x="552366" y="167480"/>
                    <a:pt x="551996" y="165099"/>
                    <a:pt x="551255" y="162823"/>
                  </a:cubicBezTo>
                  <a:moveTo>
                    <a:pt x="2735557" y="117678"/>
                  </a:moveTo>
                  <a:cubicBezTo>
                    <a:pt x="2734446" y="118102"/>
                    <a:pt x="2733493" y="119319"/>
                    <a:pt x="2732752" y="121277"/>
                  </a:cubicBezTo>
                  <a:cubicBezTo>
                    <a:pt x="2729735" y="129639"/>
                    <a:pt x="2726930" y="138160"/>
                    <a:pt x="2724231" y="146840"/>
                  </a:cubicBezTo>
                  <a:cubicBezTo>
                    <a:pt x="2723913" y="148480"/>
                    <a:pt x="2723702" y="150227"/>
                    <a:pt x="2723543" y="151973"/>
                  </a:cubicBezTo>
                  <a:cubicBezTo>
                    <a:pt x="2723384" y="152873"/>
                    <a:pt x="2723331" y="153773"/>
                    <a:pt x="2723331" y="154672"/>
                  </a:cubicBezTo>
                  <a:lnTo>
                    <a:pt x="2723331" y="156472"/>
                  </a:lnTo>
                  <a:cubicBezTo>
                    <a:pt x="2723331" y="157795"/>
                    <a:pt x="2723543" y="159171"/>
                    <a:pt x="2724019" y="160494"/>
                  </a:cubicBezTo>
                  <a:cubicBezTo>
                    <a:pt x="2725078" y="163035"/>
                    <a:pt x="2726877" y="164781"/>
                    <a:pt x="2729418" y="165787"/>
                  </a:cubicBezTo>
                  <a:cubicBezTo>
                    <a:pt x="2731958" y="166739"/>
                    <a:pt x="2734340" y="166633"/>
                    <a:pt x="2736615" y="165469"/>
                  </a:cubicBezTo>
                  <a:cubicBezTo>
                    <a:pt x="2737039" y="165046"/>
                    <a:pt x="2737515" y="164569"/>
                    <a:pt x="2737939" y="164146"/>
                  </a:cubicBezTo>
                  <a:cubicBezTo>
                    <a:pt x="2738521" y="163405"/>
                    <a:pt x="2739209" y="162876"/>
                    <a:pt x="2739950" y="162558"/>
                  </a:cubicBezTo>
                  <a:cubicBezTo>
                    <a:pt x="2744290" y="161076"/>
                    <a:pt x="2747835" y="158536"/>
                    <a:pt x="2750588" y="155043"/>
                  </a:cubicBezTo>
                  <a:cubicBezTo>
                    <a:pt x="2753339" y="151550"/>
                    <a:pt x="2755933" y="147633"/>
                    <a:pt x="2758314" y="143294"/>
                  </a:cubicBezTo>
                  <a:cubicBezTo>
                    <a:pt x="2760114" y="140171"/>
                    <a:pt x="2760167" y="136996"/>
                    <a:pt x="2758526" y="133873"/>
                  </a:cubicBezTo>
                  <a:cubicBezTo>
                    <a:pt x="2754610" y="124770"/>
                    <a:pt x="2748365" y="119319"/>
                    <a:pt x="2739685" y="117519"/>
                  </a:cubicBezTo>
                  <a:cubicBezTo>
                    <a:pt x="2738045" y="117202"/>
                    <a:pt x="2736668" y="117308"/>
                    <a:pt x="2735557" y="117731"/>
                  </a:cubicBezTo>
                  <a:moveTo>
                    <a:pt x="1034350" y="329112"/>
                  </a:moveTo>
                  <a:cubicBezTo>
                    <a:pt x="1033927" y="245385"/>
                    <a:pt x="1048005" y="156313"/>
                    <a:pt x="1076743" y="61790"/>
                  </a:cubicBezTo>
                  <a:cubicBezTo>
                    <a:pt x="1077060" y="60573"/>
                    <a:pt x="1077431" y="59091"/>
                    <a:pt x="1077854" y="57291"/>
                  </a:cubicBezTo>
                  <a:cubicBezTo>
                    <a:pt x="1078754" y="53534"/>
                    <a:pt x="1079865" y="49882"/>
                    <a:pt x="1081241" y="46177"/>
                  </a:cubicBezTo>
                  <a:cubicBezTo>
                    <a:pt x="1082564" y="42525"/>
                    <a:pt x="1084205" y="40461"/>
                    <a:pt x="1086163" y="39985"/>
                  </a:cubicBezTo>
                  <a:cubicBezTo>
                    <a:pt x="1106645" y="37868"/>
                    <a:pt x="1124375" y="38926"/>
                    <a:pt x="1139300" y="43108"/>
                  </a:cubicBezTo>
                  <a:cubicBezTo>
                    <a:pt x="1143798" y="44325"/>
                    <a:pt x="1148350" y="45807"/>
                    <a:pt x="1152954" y="47606"/>
                  </a:cubicBezTo>
                  <a:cubicBezTo>
                    <a:pt x="1159093" y="49829"/>
                    <a:pt x="1165233" y="51734"/>
                    <a:pt x="1171478" y="53216"/>
                  </a:cubicBezTo>
                  <a:cubicBezTo>
                    <a:pt x="1177670" y="54698"/>
                    <a:pt x="1183862" y="55068"/>
                    <a:pt x="1190001" y="54328"/>
                  </a:cubicBezTo>
                  <a:cubicBezTo>
                    <a:pt x="1194341" y="53587"/>
                    <a:pt x="1198099" y="51364"/>
                    <a:pt x="1201221" y="47606"/>
                  </a:cubicBezTo>
                  <a:cubicBezTo>
                    <a:pt x="1204344" y="43848"/>
                    <a:pt x="1205720" y="39985"/>
                    <a:pt x="1205350" y="35963"/>
                  </a:cubicBezTo>
                  <a:cubicBezTo>
                    <a:pt x="1204979" y="31940"/>
                    <a:pt x="1201803" y="28871"/>
                    <a:pt x="1195823" y="26754"/>
                  </a:cubicBezTo>
                  <a:cubicBezTo>
                    <a:pt x="1186985" y="24213"/>
                    <a:pt x="1172854" y="22255"/>
                    <a:pt x="1153325" y="20932"/>
                  </a:cubicBezTo>
                  <a:cubicBezTo>
                    <a:pt x="1133795" y="19609"/>
                    <a:pt x="1110509" y="19874"/>
                    <a:pt x="1083464" y="21832"/>
                  </a:cubicBezTo>
                  <a:cubicBezTo>
                    <a:pt x="1083888" y="15269"/>
                    <a:pt x="1081506" y="9924"/>
                    <a:pt x="1076161" y="5902"/>
                  </a:cubicBezTo>
                  <a:cubicBezTo>
                    <a:pt x="1070868" y="1879"/>
                    <a:pt x="1065311" y="1191"/>
                    <a:pt x="1059436" y="3890"/>
                  </a:cubicBezTo>
                  <a:cubicBezTo>
                    <a:pt x="1050598" y="8389"/>
                    <a:pt x="1044194" y="15904"/>
                    <a:pt x="1040172" y="26542"/>
                  </a:cubicBezTo>
                  <a:cubicBezTo>
                    <a:pt x="1008788" y="31041"/>
                    <a:pt x="975974" y="38821"/>
                    <a:pt x="941732" y="49882"/>
                  </a:cubicBezTo>
                  <a:cubicBezTo>
                    <a:pt x="941309" y="50041"/>
                    <a:pt x="940833" y="50199"/>
                    <a:pt x="940409" y="50305"/>
                  </a:cubicBezTo>
                  <a:cubicBezTo>
                    <a:pt x="935911" y="51787"/>
                    <a:pt x="931359" y="53110"/>
                    <a:pt x="926755" y="54222"/>
                  </a:cubicBezTo>
                  <a:cubicBezTo>
                    <a:pt x="922097" y="55333"/>
                    <a:pt x="917493" y="55545"/>
                    <a:pt x="912835" y="54804"/>
                  </a:cubicBezTo>
                  <a:cubicBezTo>
                    <a:pt x="910877" y="54380"/>
                    <a:pt x="908443" y="54433"/>
                    <a:pt x="905426" y="55016"/>
                  </a:cubicBezTo>
                  <a:cubicBezTo>
                    <a:pt x="902409" y="55598"/>
                    <a:pt x="899869" y="57873"/>
                    <a:pt x="897805" y="61737"/>
                  </a:cubicBezTo>
                  <a:cubicBezTo>
                    <a:pt x="895688" y="66500"/>
                    <a:pt x="895212" y="71105"/>
                    <a:pt x="896217" y="75550"/>
                  </a:cubicBezTo>
                  <a:cubicBezTo>
                    <a:pt x="897276" y="79943"/>
                    <a:pt x="898969" y="83648"/>
                    <a:pt x="901351" y="86664"/>
                  </a:cubicBezTo>
                  <a:cubicBezTo>
                    <a:pt x="907649" y="93227"/>
                    <a:pt x="917069" y="92962"/>
                    <a:pt x="929613" y="85765"/>
                  </a:cubicBezTo>
                  <a:cubicBezTo>
                    <a:pt x="944273" y="76926"/>
                    <a:pt x="959197" y="69570"/>
                    <a:pt x="974334" y="63589"/>
                  </a:cubicBezTo>
                  <a:cubicBezTo>
                    <a:pt x="989523" y="57609"/>
                    <a:pt x="1006882" y="53110"/>
                    <a:pt x="1026464" y="50146"/>
                  </a:cubicBezTo>
                  <a:lnTo>
                    <a:pt x="1026676" y="50146"/>
                  </a:lnTo>
                  <a:cubicBezTo>
                    <a:pt x="1027417" y="49988"/>
                    <a:pt x="1028264" y="49935"/>
                    <a:pt x="1029164" y="49935"/>
                  </a:cubicBezTo>
                  <a:cubicBezTo>
                    <a:pt x="1030063" y="49935"/>
                    <a:pt x="1030857" y="50199"/>
                    <a:pt x="1031651" y="50729"/>
                  </a:cubicBezTo>
                  <a:cubicBezTo>
                    <a:pt x="1032392" y="51258"/>
                    <a:pt x="1032868" y="52263"/>
                    <a:pt x="1032974" y="53745"/>
                  </a:cubicBezTo>
                  <a:cubicBezTo>
                    <a:pt x="1032392" y="56868"/>
                    <a:pt x="1031757" y="60255"/>
                    <a:pt x="1031175" y="63854"/>
                  </a:cubicBezTo>
                  <a:cubicBezTo>
                    <a:pt x="1018632" y="108258"/>
                    <a:pt x="1010587" y="157001"/>
                    <a:pt x="1007094" y="210084"/>
                  </a:cubicBezTo>
                  <a:cubicBezTo>
                    <a:pt x="1003601" y="263168"/>
                    <a:pt x="1004501" y="307254"/>
                    <a:pt x="1009899" y="342396"/>
                  </a:cubicBezTo>
                  <a:cubicBezTo>
                    <a:pt x="1010640" y="346259"/>
                    <a:pt x="1012863" y="349699"/>
                    <a:pt x="1016621" y="352716"/>
                  </a:cubicBezTo>
                  <a:cubicBezTo>
                    <a:pt x="1020378" y="355680"/>
                    <a:pt x="1024136" y="357003"/>
                    <a:pt x="1027946" y="356527"/>
                  </a:cubicBezTo>
                  <a:cubicBezTo>
                    <a:pt x="1031757" y="356103"/>
                    <a:pt x="1034350" y="352663"/>
                    <a:pt x="1035673" y="346206"/>
                  </a:cubicBezTo>
                  <a:cubicBezTo>
                    <a:pt x="1036097" y="342766"/>
                    <a:pt x="1035991" y="339326"/>
                    <a:pt x="1035250" y="335886"/>
                  </a:cubicBezTo>
                  <a:cubicBezTo>
                    <a:pt x="1034826" y="333663"/>
                    <a:pt x="1034509" y="331387"/>
                    <a:pt x="1034350" y="329165"/>
                  </a:cubicBezTo>
                </a:path>
              </a:pathLst>
            </a:custGeom>
            <a:solidFill>
              <a:schemeClr val="bg1"/>
            </a:solidFill>
            <a:ln w="0" cap="flat">
              <a:noFill/>
              <a:prstDash val="solid"/>
              <a:miter/>
            </a:ln>
          </p:spPr>
          <p:txBody>
            <a:bodyPr rtlCol="0" anchor="ctr"/>
            <a:lstStyle/>
            <a:p>
              <a:endParaRPr lang="en-US"/>
            </a:p>
          </p:txBody>
        </p:sp>
      </p:grpSp>
      <p:sp>
        <p:nvSpPr>
          <p:cNvPr id="19" name="מציין מיקום תוכן 4">
            <a:extLst>
              <a:ext uri="{FF2B5EF4-FFF2-40B4-BE49-F238E27FC236}">
                <a16:creationId xmlns:a16="http://schemas.microsoft.com/office/drawing/2014/main" id="{398B2DF0-3982-F23E-346C-6DBF14527412}"/>
              </a:ext>
            </a:extLst>
          </p:cNvPr>
          <p:cNvSpPr>
            <a:spLocks noGrp="1"/>
          </p:cNvSpPr>
          <p:nvPr>
            <p:ph sz="quarter" idx="10" hasCustomPrompt="1"/>
          </p:nvPr>
        </p:nvSpPr>
        <p:spPr>
          <a:xfrm>
            <a:off x="390118" y="1600571"/>
            <a:ext cx="11399026"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5" name="מציין מיקום של כותרת 1">
            <a:extLst>
              <a:ext uri="{FF2B5EF4-FFF2-40B4-BE49-F238E27FC236}">
                <a16:creationId xmlns:a16="http://schemas.microsoft.com/office/drawing/2014/main" id="{F8095A07-AB8A-E15C-0F60-7386DF5495A6}"/>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1" name="Footer Placeholder 10">
            <a:extLst>
              <a:ext uri="{FF2B5EF4-FFF2-40B4-BE49-F238E27FC236}">
                <a16:creationId xmlns:a16="http://schemas.microsoft.com/office/drawing/2014/main" id="{C91AC96C-9A33-EC3F-4859-66A4A4EDD7E7}"/>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A69FBDF9-0694-D676-E6CE-9E0D40A01771}"/>
              </a:ext>
            </a:extLst>
          </p:cNvPr>
          <p:cNvSpPr>
            <a:spLocks noGrp="1"/>
          </p:cNvSpPr>
          <p:nvPr>
            <p:ph type="sldNum" sz="quarter" idx="12"/>
          </p:nvPr>
        </p:nvSpPr>
        <p:spPr/>
        <p:txBody>
          <a:bodyPr/>
          <a:lstStyle/>
          <a:p>
            <a:fld id="{CE5F33B7-1B3C-824C-89B7-74F931436C11}" type="slidenum">
              <a:rPr lang="en-US" smtClean="0"/>
              <a:pPr/>
              <a:t>‹#›</a:t>
            </a:fld>
            <a:endParaRPr lang="en-US"/>
          </a:p>
        </p:txBody>
      </p:sp>
    </p:spTree>
    <p:extLst>
      <p:ext uri="{BB962C8B-B14F-4D97-AF65-F5344CB8AC3E}">
        <p14:creationId xmlns:p14="http://schemas.microsoft.com/office/powerpoint/2010/main" val="79791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2 Content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E361F49-D2CB-27AA-D168-2E26232BBF5C}"/>
              </a:ext>
            </a:extLst>
          </p:cNvPr>
          <p:cNvSpPr/>
          <p:nvPr userDrawn="1"/>
        </p:nvSpPr>
        <p:spPr>
          <a:xfrm>
            <a:off x="0" y="1"/>
            <a:ext cx="12192000" cy="1003299"/>
          </a:xfrm>
          <a:prstGeom prst="rect">
            <a:avLst/>
          </a:prstGeom>
          <a:gradFill flip="none" rotWithShape="1">
            <a:gsLst>
              <a:gs pos="13000">
                <a:srgbClr val="5C1A5B"/>
              </a:gs>
              <a:gs pos="97000">
                <a:schemeClr val="accent2">
                  <a:shade val="100000"/>
                  <a:satMod val="115000"/>
                </a:schemeClr>
              </a:gs>
            </a:gsLst>
            <a:lin ang="0" scaled="0"/>
            <a:tileRect/>
          </a:gradFill>
          <a:ln w="0" cap="flat">
            <a:noFill/>
            <a:prstDash val="solid"/>
            <a:miter/>
          </a:ln>
        </p:spPr>
        <p:txBody>
          <a:bodyPr wrap="square" rtlCol="0" anchor="ctr">
            <a:noAutofit/>
          </a:bodyPr>
          <a:lstStyle/>
          <a:p>
            <a:pPr lvl="0"/>
            <a:endParaRPr lang="en-US" dirty="0" err="1"/>
          </a:p>
        </p:txBody>
      </p:sp>
      <p:grpSp>
        <p:nvGrpSpPr>
          <p:cNvPr id="4" name="Group 3">
            <a:extLst>
              <a:ext uri="{FF2B5EF4-FFF2-40B4-BE49-F238E27FC236}">
                <a16:creationId xmlns:a16="http://schemas.microsoft.com/office/drawing/2014/main" id="{A0C58E06-6ABD-4A2F-2186-81F005EA8FF8}"/>
              </a:ext>
            </a:extLst>
          </p:cNvPr>
          <p:cNvGrpSpPr/>
          <p:nvPr userDrawn="1"/>
        </p:nvGrpSpPr>
        <p:grpSpPr>
          <a:xfrm>
            <a:off x="9568541" y="320202"/>
            <a:ext cx="2346705" cy="410216"/>
            <a:chOff x="8529522" y="339095"/>
            <a:chExt cx="3451040" cy="603260"/>
          </a:xfrm>
        </p:grpSpPr>
        <p:sp>
          <p:nvSpPr>
            <p:cNvPr id="5" name="Freeform: Shape 57">
              <a:extLst>
                <a:ext uri="{FF2B5EF4-FFF2-40B4-BE49-F238E27FC236}">
                  <a16:creationId xmlns:a16="http://schemas.microsoft.com/office/drawing/2014/main" id="{E52DB941-8743-C56A-BDD4-FF5E3E82CECA}"/>
                </a:ext>
              </a:extLst>
            </p:cNvPr>
            <p:cNvSpPr/>
            <p:nvPr/>
          </p:nvSpPr>
          <p:spPr>
            <a:xfrm>
              <a:off x="11532189" y="808245"/>
              <a:ext cx="136915" cy="130300"/>
            </a:xfrm>
            <a:custGeom>
              <a:avLst/>
              <a:gdLst>
                <a:gd name="connsiteX0" fmla="*/ 0 w 136915"/>
                <a:gd name="connsiteY0" fmla="*/ 130141 h 130300"/>
                <a:gd name="connsiteX1" fmla="*/ 33448 w 136915"/>
                <a:gd name="connsiteY1" fmla="*/ 0 h 130300"/>
                <a:gd name="connsiteX2" fmla="*/ 136916 w 136915"/>
                <a:gd name="connsiteY2" fmla="*/ 159 h 130300"/>
                <a:gd name="connsiteX3" fmla="*/ 129083 w 136915"/>
                <a:gd name="connsiteY3" fmla="*/ 30537 h 130300"/>
                <a:gd name="connsiteX4" fmla="*/ 67214 w 136915"/>
                <a:gd name="connsiteY4" fmla="*/ 30432 h 130300"/>
                <a:gd name="connsiteX5" fmla="*/ 62451 w 136915"/>
                <a:gd name="connsiteY5" fmla="*/ 49061 h 130300"/>
                <a:gd name="connsiteX6" fmla="*/ 114793 w 136915"/>
                <a:gd name="connsiteY6" fmla="*/ 49114 h 130300"/>
                <a:gd name="connsiteX7" fmla="*/ 107013 w 136915"/>
                <a:gd name="connsiteY7" fmla="*/ 79493 h 130300"/>
                <a:gd name="connsiteX8" fmla="*/ 54671 w 136915"/>
                <a:gd name="connsiteY8" fmla="*/ 79387 h 130300"/>
                <a:gd name="connsiteX9" fmla="*/ 49378 w 136915"/>
                <a:gd name="connsiteY9" fmla="*/ 99816 h 130300"/>
                <a:gd name="connsiteX10" fmla="*/ 113735 w 136915"/>
                <a:gd name="connsiteY10" fmla="*/ 99922 h 130300"/>
                <a:gd name="connsiteX11" fmla="*/ 105902 w 136915"/>
                <a:gd name="connsiteY11" fmla="*/ 130300 h 130300"/>
                <a:gd name="connsiteX12" fmla="*/ 0 w 136915"/>
                <a:gd name="connsiteY12" fmla="*/ 130141 h 13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15" h="130300">
                  <a:moveTo>
                    <a:pt x="0" y="130141"/>
                  </a:moveTo>
                  <a:lnTo>
                    <a:pt x="33448" y="0"/>
                  </a:lnTo>
                  <a:lnTo>
                    <a:pt x="136916" y="159"/>
                  </a:lnTo>
                  <a:lnTo>
                    <a:pt x="129083" y="30537"/>
                  </a:lnTo>
                  <a:lnTo>
                    <a:pt x="67214" y="30432"/>
                  </a:lnTo>
                  <a:lnTo>
                    <a:pt x="62451" y="49061"/>
                  </a:lnTo>
                  <a:lnTo>
                    <a:pt x="114793" y="49114"/>
                  </a:lnTo>
                  <a:lnTo>
                    <a:pt x="107013" y="79493"/>
                  </a:lnTo>
                  <a:lnTo>
                    <a:pt x="54671" y="79387"/>
                  </a:lnTo>
                  <a:lnTo>
                    <a:pt x="49378" y="99816"/>
                  </a:lnTo>
                  <a:lnTo>
                    <a:pt x="113735" y="99922"/>
                  </a:lnTo>
                  <a:lnTo>
                    <a:pt x="105902" y="130300"/>
                  </a:lnTo>
                  <a:lnTo>
                    <a:pt x="0" y="130141"/>
                  </a:lnTo>
                  <a:close/>
                </a:path>
              </a:pathLst>
            </a:custGeom>
            <a:solidFill>
              <a:schemeClr val="bg2"/>
            </a:solidFill>
            <a:ln w="0" cap="flat">
              <a:noFill/>
              <a:prstDash val="solid"/>
              <a:miter/>
            </a:ln>
          </p:spPr>
          <p:txBody>
            <a:bodyPr rtlCol="0" anchor="ctr"/>
            <a:lstStyle/>
            <a:p>
              <a:endParaRPr lang="en-US"/>
            </a:p>
          </p:txBody>
        </p:sp>
        <p:sp>
          <p:nvSpPr>
            <p:cNvPr id="6" name="Freeform: Shape 58">
              <a:extLst>
                <a:ext uri="{FF2B5EF4-FFF2-40B4-BE49-F238E27FC236}">
                  <a16:creationId xmlns:a16="http://schemas.microsoft.com/office/drawing/2014/main" id="{F8F39F70-A454-CC0B-860E-8FA9A6B0FE20}"/>
                </a:ext>
              </a:extLst>
            </p:cNvPr>
            <p:cNvSpPr/>
            <p:nvPr/>
          </p:nvSpPr>
          <p:spPr>
            <a:xfrm>
              <a:off x="11670005" y="808457"/>
              <a:ext cx="125113" cy="130247"/>
            </a:xfrm>
            <a:custGeom>
              <a:avLst/>
              <a:gdLst>
                <a:gd name="connsiteX0" fmla="*/ 8786 w 125113"/>
                <a:gd name="connsiteY0" fmla="*/ 0 h 130247"/>
                <a:gd name="connsiteX1" fmla="*/ 125114 w 125113"/>
                <a:gd name="connsiteY1" fmla="*/ 212 h 130247"/>
                <a:gd name="connsiteX2" fmla="*/ 116328 w 125113"/>
                <a:gd name="connsiteY2" fmla="*/ 34348 h 130247"/>
                <a:gd name="connsiteX3" fmla="*/ 78963 w 125113"/>
                <a:gd name="connsiteY3" fmla="*/ 34295 h 130247"/>
                <a:gd name="connsiteX4" fmla="*/ 54301 w 125113"/>
                <a:gd name="connsiteY4" fmla="*/ 130247 h 130247"/>
                <a:gd name="connsiteX5" fmla="*/ 12702 w 125113"/>
                <a:gd name="connsiteY5" fmla="*/ 130194 h 130247"/>
                <a:gd name="connsiteX6" fmla="*/ 37365 w 125113"/>
                <a:gd name="connsiteY6" fmla="*/ 34189 h 130247"/>
                <a:gd name="connsiteX7" fmla="*/ 0 w 125113"/>
                <a:gd name="connsiteY7" fmla="*/ 34136 h 130247"/>
                <a:gd name="connsiteX8" fmla="*/ 8786 w 125113"/>
                <a:gd name="connsiteY8" fmla="*/ 0 h 13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13" h="130247">
                  <a:moveTo>
                    <a:pt x="8786" y="0"/>
                  </a:moveTo>
                  <a:lnTo>
                    <a:pt x="125114" y="212"/>
                  </a:lnTo>
                  <a:lnTo>
                    <a:pt x="116328" y="34348"/>
                  </a:lnTo>
                  <a:lnTo>
                    <a:pt x="78963" y="34295"/>
                  </a:lnTo>
                  <a:lnTo>
                    <a:pt x="54301" y="130247"/>
                  </a:lnTo>
                  <a:lnTo>
                    <a:pt x="12702" y="130194"/>
                  </a:lnTo>
                  <a:lnTo>
                    <a:pt x="37365" y="34189"/>
                  </a:lnTo>
                  <a:lnTo>
                    <a:pt x="0" y="34136"/>
                  </a:lnTo>
                  <a:lnTo>
                    <a:pt x="8786" y="0"/>
                  </a:lnTo>
                  <a:close/>
                </a:path>
              </a:pathLst>
            </a:custGeom>
            <a:solidFill>
              <a:schemeClr val="bg2"/>
            </a:solidFill>
            <a:ln w="0" cap="flat">
              <a:noFill/>
              <a:prstDash val="solid"/>
              <a:miter/>
            </a:ln>
          </p:spPr>
          <p:txBody>
            <a:bodyPr rtlCol="0" anchor="ctr"/>
            <a:lstStyle/>
            <a:p>
              <a:endParaRPr lang="en-US"/>
            </a:p>
          </p:txBody>
        </p:sp>
        <p:sp>
          <p:nvSpPr>
            <p:cNvPr id="11" name="Freeform: Shape 59">
              <a:extLst>
                <a:ext uri="{FF2B5EF4-FFF2-40B4-BE49-F238E27FC236}">
                  <a16:creationId xmlns:a16="http://schemas.microsoft.com/office/drawing/2014/main" id="{2749D52C-F063-F3C6-A4EE-1064616A631B}"/>
                </a:ext>
              </a:extLst>
            </p:cNvPr>
            <p:cNvSpPr/>
            <p:nvPr/>
          </p:nvSpPr>
          <p:spPr>
            <a:xfrm>
              <a:off x="11773510" y="805334"/>
              <a:ext cx="126914" cy="137021"/>
            </a:xfrm>
            <a:custGeom>
              <a:avLst/>
              <a:gdLst>
                <a:gd name="connsiteX0" fmla="*/ 86970 w 126914"/>
                <a:gd name="connsiteY0" fmla="*/ 41228 h 137021"/>
                <a:gd name="connsiteX1" fmla="*/ 83265 w 126914"/>
                <a:gd name="connsiteY1" fmla="*/ 32390 h 137021"/>
                <a:gd name="connsiteX2" fmla="*/ 73104 w 126914"/>
                <a:gd name="connsiteY2" fmla="*/ 30008 h 137021"/>
                <a:gd name="connsiteX3" fmla="*/ 57968 w 126914"/>
                <a:gd name="connsiteY3" fmla="*/ 37418 h 137021"/>
                <a:gd name="connsiteX4" fmla="*/ 116873 w 126914"/>
                <a:gd name="connsiteY4" fmla="*/ 92301 h 137021"/>
                <a:gd name="connsiteX5" fmla="*/ 45954 w 126914"/>
                <a:gd name="connsiteY5" fmla="*/ 137022 h 137021"/>
                <a:gd name="connsiteX6" fmla="*/ 915 w 126914"/>
                <a:gd name="connsiteY6" fmla="*/ 93359 h 137021"/>
                <a:gd name="connsiteX7" fmla="*/ 40767 w 126914"/>
                <a:gd name="connsiteY7" fmla="*/ 93359 h 137021"/>
                <a:gd name="connsiteX8" fmla="*/ 45001 w 126914"/>
                <a:gd name="connsiteY8" fmla="*/ 103732 h 137021"/>
                <a:gd name="connsiteX9" fmla="*/ 55956 w 126914"/>
                <a:gd name="connsiteY9" fmla="*/ 107014 h 137021"/>
                <a:gd name="connsiteX10" fmla="*/ 75697 w 126914"/>
                <a:gd name="connsiteY10" fmla="*/ 97487 h 137021"/>
                <a:gd name="connsiteX11" fmla="*/ 17110 w 126914"/>
                <a:gd name="connsiteY11" fmla="*/ 41493 h 137021"/>
                <a:gd name="connsiteX12" fmla="*/ 82789 w 126914"/>
                <a:gd name="connsiteY12" fmla="*/ 0 h 137021"/>
                <a:gd name="connsiteX13" fmla="*/ 126505 w 126914"/>
                <a:gd name="connsiteY13" fmla="*/ 41281 h 137021"/>
                <a:gd name="connsiteX14" fmla="*/ 87023 w 126914"/>
                <a:gd name="connsiteY14" fmla="*/ 41281 h 13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914" h="137021">
                  <a:moveTo>
                    <a:pt x="86970" y="41228"/>
                  </a:moveTo>
                  <a:cubicBezTo>
                    <a:pt x="87447" y="36730"/>
                    <a:pt x="85806" y="33978"/>
                    <a:pt x="83265" y="32390"/>
                  </a:cubicBezTo>
                  <a:cubicBezTo>
                    <a:pt x="80672" y="30749"/>
                    <a:pt x="77179" y="30008"/>
                    <a:pt x="73104" y="30008"/>
                  </a:cubicBezTo>
                  <a:cubicBezTo>
                    <a:pt x="63948" y="30008"/>
                    <a:pt x="59185" y="32708"/>
                    <a:pt x="57968" y="37418"/>
                  </a:cubicBezTo>
                  <a:cubicBezTo>
                    <a:pt x="52940" y="56947"/>
                    <a:pt x="129045" y="44933"/>
                    <a:pt x="116873" y="92301"/>
                  </a:cubicBezTo>
                  <a:cubicBezTo>
                    <a:pt x="109145" y="122468"/>
                    <a:pt x="80884" y="137075"/>
                    <a:pt x="45954" y="137022"/>
                  </a:cubicBezTo>
                  <a:cubicBezTo>
                    <a:pt x="12453" y="136969"/>
                    <a:pt x="-4219" y="116858"/>
                    <a:pt x="915" y="93359"/>
                  </a:cubicBezTo>
                  <a:lnTo>
                    <a:pt x="40767" y="93359"/>
                  </a:lnTo>
                  <a:cubicBezTo>
                    <a:pt x="40450" y="98122"/>
                    <a:pt x="42037" y="101562"/>
                    <a:pt x="45001" y="103732"/>
                  </a:cubicBezTo>
                  <a:cubicBezTo>
                    <a:pt x="47806" y="105902"/>
                    <a:pt x="51934" y="107014"/>
                    <a:pt x="55956" y="107014"/>
                  </a:cubicBezTo>
                  <a:cubicBezTo>
                    <a:pt x="66382" y="107014"/>
                    <a:pt x="74109" y="103626"/>
                    <a:pt x="75697" y="97487"/>
                  </a:cubicBezTo>
                  <a:cubicBezTo>
                    <a:pt x="80778" y="77799"/>
                    <a:pt x="4302" y="91189"/>
                    <a:pt x="17110" y="41493"/>
                  </a:cubicBezTo>
                  <a:cubicBezTo>
                    <a:pt x="24202" y="13813"/>
                    <a:pt x="51034" y="-53"/>
                    <a:pt x="82789" y="0"/>
                  </a:cubicBezTo>
                  <a:cubicBezTo>
                    <a:pt x="118037" y="53"/>
                    <a:pt x="129310" y="18524"/>
                    <a:pt x="126505" y="41281"/>
                  </a:cubicBezTo>
                  <a:lnTo>
                    <a:pt x="87023" y="41281"/>
                  </a:lnTo>
                  <a:close/>
                </a:path>
              </a:pathLst>
            </a:custGeom>
            <a:solidFill>
              <a:schemeClr val="bg2"/>
            </a:solidFill>
            <a:ln w="0" cap="flat">
              <a:noFill/>
              <a:prstDash val="solid"/>
              <a:miter/>
            </a:ln>
          </p:spPr>
          <p:txBody>
            <a:bodyPr rtlCol="0" anchor="ctr"/>
            <a:lstStyle/>
            <a:p>
              <a:endParaRPr lang="en-US" dirty="0"/>
            </a:p>
          </p:txBody>
        </p:sp>
        <p:sp>
          <p:nvSpPr>
            <p:cNvPr id="12" name="Freeform: Shape 60">
              <a:extLst>
                <a:ext uri="{FF2B5EF4-FFF2-40B4-BE49-F238E27FC236}">
                  <a16:creationId xmlns:a16="http://schemas.microsoft.com/office/drawing/2014/main" id="{A96A8DC4-1B87-3F89-504A-662A95EB79DA}"/>
                </a:ext>
              </a:extLst>
            </p:cNvPr>
            <p:cNvSpPr/>
            <p:nvPr/>
          </p:nvSpPr>
          <p:spPr>
            <a:xfrm>
              <a:off x="11890171" y="808881"/>
              <a:ext cx="75047" cy="130194"/>
            </a:xfrm>
            <a:custGeom>
              <a:avLst/>
              <a:gdLst>
                <a:gd name="connsiteX0" fmla="*/ 0 w 75047"/>
                <a:gd name="connsiteY0" fmla="*/ 130089 h 130194"/>
                <a:gd name="connsiteX1" fmla="*/ 33448 w 75047"/>
                <a:gd name="connsiteY1" fmla="*/ 0 h 130194"/>
                <a:gd name="connsiteX2" fmla="*/ 75047 w 75047"/>
                <a:gd name="connsiteY2" fmla="*/ 53 h 130194"/>
                <a:gd name="connsiteX3" fmla="*/ 41599 w 75047"/>
                <a:gd name="connsiteY3" fmla="*/ 130194 h 130194"/>
                <a:gd name="connsiteX4" fmla="*/ 0 w 75047"/>
                <a:gd name="connsiteY4" fmla="*/ 130089 h 130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47" h="130194">
                  <a:moveTo>
                    <a:pt x="0" y="130089"/>
                  </a:moveTo>
                  <a:lnTo>
                    <a:pt x="33448" y="0"/>
                  </a:lnTo>
                  <a:lnTo>
                    <a:pt x="75047" y="53"/>
                  </a:lnTo>
                  <a:lnTo>
                    <a:pt x="41599" y="130194"/>
                  </a:lnTo>
                  <a:lnTo>
                    <a:pt x="0" y="130089"/>
                  </a:lnTo>
                  <a:close/>
                </a:path>
              </a:pathLst>
            </a:custGeom>
            <a:solidFill>
              <a:schemeClr val="bg2"/>
            </a:solidFill>
            <a:ln w="0" cap="flat">
              <a:noFill/>
              <a:prstDash val="solid"/>
              <a:miter/>
            </a:ln>
          </p:spPr>
          <p:txBody>
            <a:bodyPr rtlCol="0" anchor="ctr"/>
            <a:lstStyle/>
            <a:p>
              <a:endParaRPr lang="en-US"/>
            </a:p>
          </p:txBody>
        </p:sp>
        <p:sp>
          <p:nvSpPr>
            <p:cNvPr id="13" name="Freeform: Shape 61">
              <a:extLst>
                <a:ext uri="{FF2B5EF4-FFF2-40B4-BE49-F238E27FC236}">
                  <a16:creationId xmlns:a16="http://schemas.microsoft.com/office/drawing/2014/main" id="{7710A1C1-3833-5427-6907-4AFC82595CD4}"/>
                </a:ext>
              </a:extLst>
            </p:cNvPr>
            <p:cNvSpPr/>
            <p:nvPr/>
          </p:nvSpPr>
          <p:spPr>
            <a:xfrm>
              <a:off x="11075768" y="843017"/>
              <a:ext cx="169570" cy="93888"/>
            </a:xfrm>
            <a:custGeom>
              <a:avLst/>
              <a:gdLst>
                <a:gd name="connsiteX0" fmla="*/ 169570 w 169570"/>
                <a:gd name="connsiteY0" fmla="*/ 0 h 93888"/>
                <a:gd name="connsiteX1" fmla="*/ 111724 w 169570"/>
                <a:gd name="connsiteY1" fmla="*/ 93888 h 93888"/>
                <a:gd name="connsiteX2" fmla="*/ 79651 w 169570"/>
                <a:gd name="connsiteY2" fmla="*/ 93888 h 93888"/>
                <a:gd name="connsiteX3" fmla="*/ 76423 w 169570"/>
                <a:gd name="connsiteY3" fmla="*/ 38053 h 93888"/>
                <a:gd name="connsiteX4" fmla="*/ 76105 w 169570"/>
                <a:gd name="connsiteY4" fmla="*/ 38053 h 93888"/>
                <a:gd name="connsiteX5" fmla="*/ 42287 w 169570"/>
                <a:gd name="connsiteY5" fmla="*/ 93888 h 93888"/>
                <a:gd name="connsiteX6" fmla="*/ 9844 w 169570"/>
                <a:gd name="connsiteY6" fmla="*/ 93888 h 93888"/>
                <a:gd name="connsiteX7" fmla="*/ 0 w 169570"/>
                <a:gd name="connsiteY7" fmla="*/ 0 h 93888"/>
                <a:gd name="connsiteX8" fmla="*/ 32390 w 169570"/>
                <a:gd name="connsiteY8" fmla="*/ 0 h 93888"/>
                <a:gd name="connsiteX9" fmla="*/ 33025 w 169570"/>
                <a:gd name="connsiteY9" fmla="*/ 59275 h 93888"/>
                <a:gd name="connsiteX10" fmla="*/ 33395 w 169570"/>
                <a:gd name="connsiteY10" fmla="*/ 59275 h 93888"/>
                <a:gd name="connsiteX11" fmla="*/ 68643 w 169570"/>
                <a:gd name="connsiteY11" fmla="*/ 0 h 93888"/>
                <a:gd name="connsiteX12" fmla="*/ 101244 w 169570"/>
                <a:gd name="connsiteY12" fmla="*/ 0 h 93888"/>
                <a:gd name="connsiteX13" fmla="*/ 103785 w 169570"/>
                <a:gd name="connsiteY13" fmla="*/ 58587 h 93888"/>
                <a:gd name="connsiteX14" fmla="*/ 104155 w 169570"/>
                <a:gd name="connsiteY14" fmla="*/ 58587 h 93888"/>
                <a:gd name="connsiteX15" fmla="*/ 132629 w 169570"/>
                <a:gd name="connsiteY15" fmla="*/ 0 h 93888"/>
                <a:gd name="connsiteX16" fmla="*/ 169570 w 169570"/>
                <a:gd name="connsiteY16" fmla="*/ 0 h 9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9570" h="93888">
                  <a:moveTo>
                    <a:pt x="169570" y="0"/>
                  </a:moveTo>
                  <a:lnTo>
                    <a:pt x="111724" y="93888"/>
                  </a:lnTo>
                  <a:lnTo>
                    <a:pt x="79651" y="93888"/>
                  </a:lnTo>
                  <a:lnTo>
                    <a:pt x="76423" y="38053"/>
                  </a:lnTo>
                  <a:lnTo>
                    <a:pt x="76105" y="38053"/>
                  </a:lnTo>
                  <a:lnTo>
                    <a:pt x="42287" y="93888"/>
                  </a:lnTo>
                  <a:lnTo>
                    <a:pt x="9844" y="93888"/>
                  </a:lnTo>
                  <a:lnTo>
                    <a:pt x="0" y="0"/>
                  </a:lnTo>
                  <a:lnTo>
                    <a:pt x="32390" y="0"/>
                  </a:lnTo>
                  <a:lnTo>
                    <a:pt x="33025" y="59275"/>
                  </a:lnTo>
                  <a:lnTo>
                    <a:pt x="33395" y="59275"/>
                  </a:lnTo>
                  <a:lnTo>
                    <a:pt x="68643" y="0"/>
                  </a:lnTo>
                  <a:lnTo>
                    <a:pt x="101244" y="0"/>
                  </a:lnTo>
                  <a:lnTo>
                    <a:pt x="103785" y="58587"/>
                  </a:lnTo>
                  <a:lnTo>
                    <a:pt x="104155" y="58587"/>
                  </a:lnTo>
                  <a:lnTo>
                    <a:pt x="132629" y="0"/>
                  </a:lnTo>
                  <a:lnTo>
                    <a:pt x="169570" y="0"/>
                  </a:lnTo>
                  <a:close/>
                </a:path>
              </a:pathLst>
            </a:custGeom>
            <a:solidFill>
              <a:schemeClr val="bg2"/>
            </a:solidFill>
            <a:ln w="0" cap="flat">
              <a:noFill/>
              <a:prstDash val="solid"/>
              <a:miter/>
            </a:ln>
          </p:spPr>
          <p:txBody>
            <a:bodyPr rtlCol="0" anchor="ctr"/>
            <a:lstStyle/>
            <a:p>
              <a:endParaRPr lang="en-US"/>
            </a:p>
          </p:txBody>
        </p:sp>
        <p:sp>
          <p:nvSpPr>
            <p:cNvPr id="14" name="Freeform: Shape 62">
              <a:extLst>
                <a:ext uri="{FF2B5EF4-FFF2-40B4-BE49-F238E27FC236}">
                  <a16:creationId xmlns:a16="http://schemas.microsoft.com/office/drawing/2014/main" id="{494FF985-DCF8-FD5C-3BD7-A26AE69A40D1}"/>
                </a:ext>
              </a:extLst>
            </p:cNvPr>
            <p:cNvSpPr/>
            <p:nvPr/>
          </p:nvSpPr>
          <p:spPr>
            <a:xfrm>
              <a:off x="11231736" y="807187"/>
              <a:ext cx="69860" cy="129718"/>
            </a:xfrm>
            <a:custGeom>
              <a:avLst/>
              <a:gdLst>
                <a:gd name="connsiteX0" fmla="*/ 69860 w 69860"/>
                <a:gd name="connsiteY0" fmla="*/ 0 h 129718"/>
                <a:gd name="connsiteX1" fmla="*/ 63562 w 69860"/>
                <a:gd name="connsiteY1" fmla="*/ 24769 h 129718"/>
                <a:gd name="connsiteX2" fmla="*/ 27521 w 69860"/>
                <a:gd name="connsiteY2" fmla="*/ 24769 h 129718"/>
                <a:gd name="connsiteX3" fmla="*/ 33713 w 69860"/>
                <a:gd name="connsiteY3" fmla="*/ 0 h 129718"/>
                <a:gd name="connsiteX4" fmla="*/ 69807 w 69860"/>
                <a:gd name="connsiteY4" fmla="*/ 0 h 129718"/>
                <a:gd name="connsiteX5" fmla="*/ 60757 w 69860"/>
                <a:gd name="connsiteY5" fmla="*/ 35830 h 129718"/>
                <a:gd name="connsiteX6" fmla="*/ 36201 w 69860"/>
                <a:gd name="connsiteY6" fmla="*/ 129718 h 129718"/>
                <a:gd name="connsiteX7" fmla="*/ 0 w 69860"/>
                <a:gd name="connsiteY7" fmla="*/ 129718 h 129718"/>
                <a:gd name="connsiteX8" fmla="*/ 24504 w 69860"/>
                <a:gd name="connsiteY8" fmla="*/ 35830 h 129718"/>
                <a:gd name="connsiteX9" fmla="*/ 60810 w 69860"/>
                <a:gd name="connsiteY9" fmla="*/ 35830 h 12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860" h="129718">
                  <a:moveTo>
                    <a:pt x="69860" y="0"/>
                  </a:moveTo>
                  <a:lnTo>
                    <a:pt x="63562" y="24769"/>
                  </a:lnTo>
                  <a:lnTo>
                    <a:pt x="27521" y="24769"/>
                  </a:lnTo>
                  <a:lnTo>
                    <a:pt x="33713" y="0"/>
                  </a:lnTo>
                  <a:lnTo>
                    <a:pt x="69807" y="0"/>
                  </a:lnTo>
                  <a:close/>
                  <a:moveTo>
                    <a:pt x="60757" y="35830"/>
                  </a:moveTo>
                  <a:lnTo>
                    <a:pt x="36201" y="129718"/>
                  </a:lnTo>
                  <a:lnTo>
                    <a:pt x="0" y="129718"/>
                  </a:lnTo>
                  <a:lnTo>
                    <a:pt x="24504" y="35830"/>
                  </a:lnTo>
                  <a:lnTo>
                    <a:pt x="60810" y="35830"/>
                  </a:lnTo>
                  <a:close/>
                </a:path>
              </a:pathLst>
            </a:custGeom>
            <a:solidFill>
              <a:schemeClr val="bg2"/>
            </a:solidFill>
            <a:ln w="0" cap="flat">
              <a:noFill/>
              <a:prstDash val="solid"/>
              <a:miter/>
            </a:ln>
          </p:spPr>
          <p:txBody>
            <a:bodyPr rtlCol="0" anchor="ctr"/>
            <a:lstStyle/>
            <a:p>
              <a:endParaRPr lang="en-US"/>
            </a:p>
          </p:txBody>
        </p:sp>
        <p:sp>
          <p:nvSpPr>
            <p:cNvPr id="15" name="Freeform: Shape 64">
              <a:extLst>
                <a:ext uri="{FF2B5EF4-FFF2-40B4-BE49-F238E27FC236}">
                  <a16:creationId xmlns:a16="http://schemas.microsoft.com/office/drawing/2014/main" id="{A816CA27-691F-5BA5-8A11-C51250F7BF6E}"/>
                </a:ext>
              </a:extLst>
            </p:cNvPr>
            <p:cNvSpPr/>
            <p:nvPr/>
          </p:nvSpPr>
          <p:spPr>
            <a:xfrm>
              <a:off x="11301756" y="808193"/>
              <a:ext cx="74359" cy="130935"/>
            </a:xfrm>
            <a:custGeom>
              <a:avLst/>
              <a:gdLst>
                <a:gd name="connsiteX0" fmla="*/ 74306 w 74359"/>
                <a:gd name="connsiteY0" fmla="*/ 34824 h 130935"/>
                <a:gd name="connsiteX1" fmla="*/ 67585 w 74359"/>
                <a:gd name="connsiteY1" fmla="*/ 60599 h 130935"/>
                <a:gd name="connsiteX2" fmla="*/ 48744 w 74359"/>
                <a:gd name="connsiteY2" fmla="*/ 60599 h 130935"/>
                <a:gd name="connsiteX3" fmla="*/ 40276 w 74359"/>
                <a:gd name="connsiteY3" fmla="*/ 93782 h 130935"/>
                <a:gd name="connsiteX4" fmla="*/ 39376 w 74359"/>
                <a:gd name="connsiteY4" fmla="*/ 98281 h 130935"/>
                <a:gd name="connsiteX5" fmla="*/ 47473 w 74359"/>
                <a:gd name="connsiteY5" fmla="*/ 104632 h 130935"/>
                <a:gd name="connsiteX6" fmla="*/ 58693 w 74359"/>
                <a:gd name="connsiteY6" fmla="*/ 102938 h 130935"/>
                <a:gd name="connsiteX7" fmla="*/ 52078 w 74359"/>
                <a:gd name="connsiteY7" fmla="*/ 128712 h 130935"/>
                <a:gd name="connsiteX8" fmla="*/ 28103 w 74359"/>
                <a:gd name="connsiteY8" fmla="*/ 130935 h 130935"/>
                <a:gd name="connsiteX9" fmla="*/ 6986 w 74359"/>
                <a:gd name="connsiteY9" fmla="*/ 123685 h 130935"/>
                <a:gd name="connsiteX10" fmla="*/ 1376 w 74359"/>
                <a:gd name="connsiteY10" fmla="*/ 107860 h 130935"/>
                <a:gd name="connsiteX11" fmla="*/ 4657 w 74359"/>
                <a:gd name="connsiteY11" fmla="*/ 92724 h 130935"/>
                <a:gd name="connsiteX12" fmla="*/ 12914 w 74359"/>
                <a:gd name="connsiteY12" fmla="*/ 60599 h 130935"/>
                <a:gd name="connsiteX13" fmla="*/ 0 w 74359"/>
                <a:gd name="connsiteY13" fmla="*/ 60599 h 130935"/>
                <a:gd name="connsiteX14" fmla="*/ 6510 w 74359"/>
                <a:gd name="connsiteY14" fmla="*/ 34824 h 130935"/>
                <a:gd name="connsiteX15" fmla="*/ 19688 w 74359"/>
                <a:gd name="connsiteY15" fmla="*/ 34824 h 130935"/>
                <a:gd name="connsiteX16" fmla="*/ 23499 w 74359"/>
                <a:gd name="connsiteY16" fmla="*/ 20111 h 130935"/>
                <a:gd name="connsiteX17" fmla="*/ 64727 w 74359"/>
                <a:gd name="connsiteY17" fmla="*/ 0 h 130935"/>
                <a:gd name="connsiteX18" fmla="*/ 55677 w 74359"/>
                <a:gd name="connsiteY18" fmla="*/ 34771 h 130935"/>
                <a:gd name="connsiteX19" fmla="*/ 74359 w 74359"/>
                <a:gd name="connsiteY19" fmla="*/ 34771 h 13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359" h="130935">
                  <a:moveTo>
                    <a:pt x="74306" y="34824"/>
                  </a:moveTo>
                  <a:lnTo>
                    <a:pt x="67585" y="60599"/>
                  </a:lnTo>
                  <a:lnTo>
                    <a:pt x="48744" y="60599"/>
                  </a:lnTo>
                  <a:lnTo>
                    <a:pt x="40276" y="93782"/>
                  </a:lnTo>
                  <a:cubicBezTo>
                    <a:pt x="39746" y="95211"/>
                    <a:pt x="39429" y="96693"/>
                    <a:pt x="39376" y="98281"/>
                  </a:cubicBezTo>
                  <a:cubicBezTo>
                    <a:pt x="39164" y="102515"/>
                    <a:pt x="41864" y="104632"/>
                    <a:pt x="47473" y="104632"/>
                  </a:cubicBezTo>
                  <a:cubicBezTo>
                    <a:pt x="49220" y="104632"/>
                    <a:pt x="52978" y="104050"/>
                    <a:pt x="58693" y="102938"/>
                  </a:cubicBezTo>
                  <a:lnTo>
                    <a:pt x="52078" y="128712"/>
                  </a:lnTo>
                  <a:cubicBezTo>
                    <a:pt x="41175" y="130194"/>
                    <a:pt x="33131" y="130935"/>
                    <a:pt x="28103" y="130935"/>
                  </a:cubicBezTo>
                  <a:cubicBezTo>
                    <a:pt x="17994" y="130935"/>
                    <a:pt x="10955" y="128501"/>
                    <a:pt x="6986" y="123685"/>
                  </a:cubicBezTo>
                  <a:cubicBezTo>
                    <a:pt x="3017" y="118868"/>
                    <a:pt x="1112" y="113576"/>
                    <a:pt x="1376" y="107860"/>
                  </a:cubicBezTo>
                  <a:cubicBezTo>
                    <a:pt x="1482" y="105955"/>
                    <a:pt x="2541" y="100927"/>
                    <a:pt x="4657" y="92724"/>
                  </a:cubicBezTo>
                  <a:lnTo>
                    <a:pt x="12914" y="60599"/>
                  </a:lnTo>
                  <a:lnTo>
                    <a:pt x="0" y="60599"/>
                  </a:lnTo>
                  <a:lnTo>
                    <a:pt x="6510" y="34824"/>
                  </a:lnTo>
                  <a:lnTo>
                    <a:pt x="19688" y="34824"/>
                  </a:lnTo>
                  <a:lnTo>
                    <a:pt x="23499" y="20111"/>
                  </a:lnTo>
                  <a:lnTo>
                    <a:pt x="64727" y="0"/>
                  </a:lnTo>
                  <a:lnTo>
                    <a:pt x="55677" y="34771"/>
                  </a:lnTo>
                  <a:lnTo>
                    <a:pt x="74359" y="34771"/>
                  </a:lnTo>
                  <a:close/>
                </a:path>
              </a:pathLst>
            </a:custGeom>
            <a:solidFill>
              <a:schemeClr val="bg2"/>
            </a:solidFill>
            <a:ln w="0" cap="flat">
              <a:noFill/>
              <a:prstDash val="solid"/>
              <a:miter/>
            </a:ln>
          </p:spPr>
          <p:txBody>
            <a:bodyPr rtlCol="0" anchor="ctr"/>
            <a:lstStyle/>
            <a:p>
              <a:endParaRPr lang="en-US"/>
            </a:p>
          </p:txBody>
        </p:sp>
        <p:sp>
          <p:nvSpPr>
            <p:cNvPr id="16" name="Freeform: Shape 65">
              <a:extLst>
                <a:ext uri="{FF2B5EF4-FFF2-40B4-BE49-F238E27FC236}">
                  <a16:creationId xmlns:a16="http://schemas.microsoft.com/office/drawing/2014/main" id="{0980015E-E478-172E-FCD3-7EF828589306}"/>
                </a:ext>
              </a:extLst>
            </p:cNvPr>
            <p:cNvSpPr/>
            <p:nvPr/>
          </p:nvSpPr>
          <p:spPr>
            <a:xfrm>
              <a:off x="11371510" y="807187"/>
              <a:ext cx="116416" cy="129718"/>
            </a:xfrm>
            <a:custGeom>
              <a:avLst/>
              <a:gdLst>
                <a:gd name="connsiteX0" fmla="*/ 58164 w 116416"/>
                <a:gd name="connsiteY0" fmla="*/ 47262 h 129718"/>
                <a:gd name="connsiteX1" fmla="*/ 92142 w 116416"/>
                <a:gd name="connsiteY1" fmla="*/ 33713 h 129718"/>
                <a:gd name="connsiteX2" fmla="*/ 110824 w 116416"/>
                <a:gd name="connsiteY2" fmla="*/ 40276 h 129718"/>
                <a:gd name="connsiteX3" fmla="*/ 116381 w 116416"/>
                <a:gd name="connsiteY3" fmla="*/ 56206 h 129718"/>
                <a:gd name="connsiteX4" fmla="*/ 111777 w 116416"/>
                <a:gd name="connsiteY4" fmla="*/ 78487 h 129718"/>
                <a:gd name="connsiteX5" fmla="*/ 98493 w 116416"/>
                <a:gd name="connsiteY5" fmla="*/ 129718 h 129718"/>
                <a:gd name="connsiteX6" fmla="*/ 62398 w 116416"/>
                <a:gd name="connsiteY6" fmla="*/ 129718 h 129718"/>
                <a:gd name="connsiteX7" fmla="*/ 73724 w 116416"/>
                <a:gd name="connsiteY7" fmla="*/ 86108 h 129718"/>
                <a:gd name="connsiteX8" fmla="*/ 77958 w 116416"/>
                <a:gd name="connsiteY8" fmla="*/ 67796 h 129718"/>
                <a:gd name="connsiteX9" fmla="*/ 71237 w 116416"/>
                <a:gd name="connsiteY9" fmla="*/ 60016 h 129718"/>
                <a:gd name="connsiteX10" fmla="*/ 57000 w 116416"/>
                <a:gd name="connsiteY10" fmla="*/ 67479 h 129718"/>
                <a:gd name="connsiteX11" fmla="*/ 47050 w 116416"/>
                <a:gd name="connsiteY11" fmla="*/ 89019 h 129718"/>
                <a:gd name="connsiteX12" fmla="*/ 36306 w 116416"/>
                <a:gd name="connsiteY12" fmla="*/ 129718 h 129718"/>
                <a:gd name="connsiteX13" fmla="*/ 0 w 116416"/>
                <a:gd name="connsiteY13" fmla="*/ 129718 h 129718"/>
                <a:gd name="connsiteX14" fmla="*/ 34031 w 116416"/>
                <a:gd name="connsiteY14" fmla="*/ 0 h 129718"/>
                <a:gd name="connsiteX15" fmla="*/ 70072 w 116416"/>
                <a:gd name="connsiteY15" fmla="*/ 0 h 129718"/>
                <a:gd name="connsiteX16" fmla="*/ 57794 w 116416"/>
                <a:gd name="connsiteY16" fmla="*/ 46891 h 129718"/>
                <a:gd name="connsiteX17" fmla="*/ 58111 w 116416"/>
                <a:gd name="connsiteY17" fmla="*/ 47262 h 12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416" h="129718">
                  <a:moveTo>
                    <a:pt x="58164" y="47262"/>
                  </a:moveTo>
                  <a:cubicBezTo>
                    <a:pt x="67320" y="38212"/>
                    <a:pt x="78646" y="33713"/>
                    <a:pt x="92142" y="33713"/>
                  </a:cubicBezTo>
                  <a:cubicBezTo>
                    <a:pt x="100557" y="33713"/>
                    <a:pt x="106802" y="35883"/>
                    <a:pt x="110824" y="40276"/>
                  </a:cubicBezTo>
                  <a:cubicBezTo>
                    <a:pt x="114846" y="44615"/>
                    <a:pt x="116699" y="49961"/>
                    <a:pt x="116381" y="56206"/>
                  </a:cubicBezTo>
                  <a:cubicBezTo>
                    <a:pt x="116222" y="59964"/>
                    <a:pt x="114688" y="67426"/>
                    <a:pt x="111777" y="78487"/>
                  </a:cubicBezTo>
                  <a:lnTo>
                    <a:pt x="98493" y="129718"/>
                  </a:lnTo>
                  <a:lnTo>
                    <a:pt x="62398" y="129718"/>
                  </a:lnTo>
                  <a:lnTo>
                    <a:pt x="73724" y="86108"/>
                  </a:lnTo>
                  <a:cubicBezTo>
                    <a:pt x="76476" y="75417"/>
                    <a:pt x="77852" y="69331"/>
                    <a:pt x="77958" y="67796"/>
                  </a:cubicBezTo>
                  <a:cubicBezTo>
                    <a:pt x="78223" y="62610"/>
                    <a:pt x="75947" y="60016"/>
                    <a:pt x="71237" y="60016"/>
                  </a:cubicBezTo>
                  <a:cubicBezTo>
                    <a:pt x="65944" y="60016"/>
                    <a:pt x="61181" y="62504"/>
                    <a:pt x="57000" y="67479"/>
                  </a:cubicBezTo>
                  <a:cubicBezTo>
                    <a:pt x="52819" y="72454"/>
                    <a:pt x="49485" y="79651"/>
                    <a:pt x="47050" y="89019"/>
                  </a:cubicBezTo>
                  <a:lnTo>
                    <a:pt x="36306" y="129718"/>
                  </a:lnTo>
                  <a:lnTo>
                    <a:pt x="0" y="129718"/>
                  </a:lnTo>
                  <a:lnTo>
                    <a:pt x="34031" y="0"/>
                  </a:lnTo>
                  <a:lnTo>
                    <a:pt x="70072" y="0"/>
                  </a:lnTo>
                  <a:lnTo>
                    <a:pt x="57794" y="46891"/>
                  </a:lnTo>
                  <a:lnTo>
                    <a:pt x="58111" y="47262"/>
                  </a:lnTo>
                  <a:close/>
                </a:path>
              </a:pathLst>
            </a:custGeom>
            <a:solidFill>
              <a:schemeClr val="bg2"/>
            </a:solidFill>
            <a:ln w="0" cap="flat">
              <a:noFill/>
              <a:prstDash val="solid"/>
              <a:miter/>
            </a:ln>
          </p:spPr>
          <p:txBody>
            <a:bodyPr rtlCol="0" anchor="ctr"/>
            <a:lstStyle/>
            <a:p>
              <a:endParaRPr lang="en-US"/>
            </a:p>
          </p:txBody>
        </p:sp>
        <p:sp>
          <p:nvSpPr>
            <p:cNvPr id="17" name="Freeform: Shape 66">
              <a:extLst>
                <a:ext uri="{FF2B5EF4-FFF2-40B4-BE49-F238E27FC236}">
                  <a16:creationId xmlns:a16="http://schemas.microsoft.com/office/drawing/2014/main" id="{3D31E9C1-36DD-B35A-BF05-A4B6B689EE36}"/>
                </a:ext>
              </a:extLst>
            </p:cNvPr>
            <p:cNvSpPr/>
            <p:nvPr/>
          </p:nvSpPr>
          <p:spPr>
            <a:xfrm>
              <a:off x="8529522" y="339095"/>
              <a:ext cx="3451040" cy="382890"/>
            </a:xfrm>
            <a:custGeom>
              <a:avLst/>
              <a:gdLst>
                <a:gd name="connsiteX0" fmla="*/ 2318988 w 3451040"/>
                <a:gd name="connsiteY0" fmla="*/ 254012 h 382890"/>
                <a:gd name="connsiteX1" fmla="*/ 2318988 w 3451040"/>
                <a:gd name="connsiteY1" fmla="*/ 253853 h 382890"/>
                <a:gd name="connsiteX2" fmla="*/ 2319147 w 3451040"/>
                <a:gd name="connsiteY2" fmla="*/ 254223 h 382890"/>
                <a:gd name="connsiteX3" fmla="*/ 2318935 w 3451040"/>
                <a:gd name="connsiteY3" fmla="*/ 254012 h 382890"/>
                <a:gd name="connsiteX4" fmla="*/ 2539895 w 3451040"/>
                <a:gd name="connsiteY4" fmla="*/ 184734 h 382890"/>
                <a:gd name="connsiteX5" fmla="*/ 2540583 w 3451040"/>
                <a:gd name="connsiteY5" fmla="*/ 188544 h 382890"/>
                <a:gd name="connsiteX6" fmla="*/ 2541483 w 3451040"/>
                <a:gd name="connsiteY6" fmla="*/ 192355 h 382890"/>
                <a:gd name="connsiteX7" fmla="*/ 2542964 w 3451040"/>
                <a:gd name="connsiteY7" fmla="*/ 194842 h 382890"/>
                <a:gd name="connsiteX8" fmla="*/ 2545082 w 3451040"/>
                <a:gd name="connsiteY8" fmla="*/ 196430 h 382890"/>
                <a:gd name="connsiteX9" fmla="*/ 2548892 w 3451040"/>
                <a:gd name="connsiteY9" fmla="*/ 196007 h 382890"/>
                <a:gd name="connsiteX10" fmla="*/ 2553920 w 3451040"/>
                <a:gd name="connsiteY10" fmla="*/ 190502 h 382890"/>
                <a:gd name="connsiteX11" fmla="*/ 2556037 w 3451040"/>
                <a:gd name="connsiteY11" fmla="*/ 183199 h 382890"/>
                <a:gd name="connsiteX12" fmla="*/ 2556460 w 3451040"/>
                <a:gd name="connsiteY12" fmla="*/ 175789 h 382890"/>
                <a:gd name="connsiteX13" fmla="*/ 2553338 w 3451040"/>
                <a:gd name="connsiteY13" fmla="*/ 169491 h 382890"/>
                <a:gd name="connsiteX14" fmla="*/ 2541430 w 3451040"/>
                <a:gd name="connsiteY14" fmla="*/ 165257 h 382890"/>
                <a:gd name="connsiteX15" fmla="*/ 2515867 w 3451040"/>
                <a:gd name="connsiteY15" fmla="*/ 181188 h 382890"/>
                <a:gd name="connsiteX16" fmla="*/ 2507928 w 3451040"/>
                <a:gd name="connsiteY16" fmla="*/ 190926 h 382890"/>
                <a:gd name="connsiteX17" fmla="*/ 2499302 w 3451040"/>
                <a:gd name="connsiteY17" fmla="*/ 202463 h 382890"/>
                <a:gd name="connsiteX18" fmla="*/ 2496814 w 3451040"/>
                <a:gd name="connsiteY18" fmla="*/ 205850 h 382890"/>
                <a:gd name="connsiteX19" fmla="*/ 2497238 w 3451040"/>
                <a:gd name="connsiteY19" fmla="*/ 198335 h 382890"/>
                <a:gd name="connsiteX20" fmla="*/ 2499461 w 3451040"/>
                <a:gd name="connsiteY20" fmla="*/ 188121 h 382890"/>
                <a:gd name="connsiteX21" fmla="*/ 2501260 w 3451040"/>
                <a:gd name="connsiteY21" fmla="*/ 179388 h 382890"/>
                <a:gd name="connsiteX22" fmla="*/ 2499937 w 3451040"/>
                <a:gd name="connsiteY22" fmla="*/ 170867 h 382890"/>
                <a:gd name="connsiteX23" fmla="*/ 2487606 w 3451040"/>
                <a:gd name="connsiteY23" fmla="*/ 160124 h 382890"/>
                <a:gd name="connsiteX24" fmla="*/ 2476386 w 3451040"/>
                <a:gd name="connsiteY24" fmla="*/ 158536 h 382890"/>
                <a:gd name="connsiteX25" fmla="*/ 2472152 w 3451040"/>
                <a:gd name="connsiteY25" fmla="*/ 161341 h 382890"/>
                <a:gd name="connsiteX26" fmla="*/ 2470352 w 3451040"/>
                <a:gd name="connsiteY26" fmla="*/ 166157 h 382890"/>
                <a:gd name="connsiteX27" fmla="*/ 2466753 w 3451040"/>
                <a:gd name="connsiteY27" fmla="*/ 180976 h 382890"/>
                <a:gd name="connsiteX28" fmla="*/ 2460455 w 3451040"/>
                <a:gd name="connsiteY28" fmla="*/ 207650 h 382890"/>
                <a:gd name="connsiteX29" fmla="*/ 2457650 w 3451040"/>
                <a:gd name="connsiteY29" fmla="*/ 222680 h 382890"/>
                <a:gd name="connsiteX30" fmla="*/ 2426478 w 3451040"/>
                <a:gd name="connsiteY30" fmla="*/ 274652 h 382890"/>
                <a:gd name="connsiteX31" fmla="*/ 2392077 w 3451040"/>
                <a:gd name="connsiteY31" fmla="*/ 295981 h 382890"/>
                <a:gd name="connsiteX32" fmla="*/ 2387049 w 3451040"/>
                <a:gd name="connsiteY32" fmla="*/ 277616 h 382890"/>
                <a:gd name="connsiteX33" fmla="*/ 2395781 w 3451040"/>
                <a:gd name="connsiteY33" fmla="*/ 240304 h 382890"/>
                <a:gd name="connsiteX34" fmla="*/ 2408430 w 3451040"/>
                <a:gd name="connsiteY34" fmla="*/ 205903 h 382890"/>
                <a:gd name="connsiteX35" fmla="*/ 2409330 w 3451040"/>
                <a:gd name="connsiteY35" fmla="*/ 203416 h 382890"/>
                <a:gd name="connsiteX36" fmla="*/ 2412029 w 3451040"/>
                <a:gd name="connsiteY36" fmla="*/ 197383 h 382890"/>
                <a:gd name="connsiteX37" fmla="*/ 2413352 w 3451040"/>
                <a:gd name="connsiteY37" fmla="*/ 191984 h 382890"/>
                <a:gd name="connsiteX38" fmla="*/ 2414252 w 3451040"/>
                <a:gd name="connsiteY38" fmla="*/ 183887 h 382890"/>
                <a:gd name="connsiteX39" fmla="*/ 2408536 w 3451040"/>
                <a:gd name="connsiteY39" fmla="*/ 166951 h 382890"/>
                <a:gd name="connsiteX40" fmla="*/ 2394300 w 3451040"/>
                <a:gd name="connsiteY40" fmla="*/ 162347 h 382890"/>
                <a:gd name="connsiteX41" fmla="*/ 2391071 w 3451040"/>
                <a:gd name="connsiteY41" fmla="*/ 164940 h 382890"/>
                <a:gd name="connsiteX42" fmla="*/ 2387684 w 3451040"/>
                <a:gd name="connsiteY42" fmla="*/ 168750 h 382890"/>
                <a:gd name="connsiteX43" fmla="*/ 2385990 w 3451040"/>
                <a:gd name="connsiteY43" fmla="*/ 171079 h 382890"/>
                <a:gd name="connsiteX44" fmla="*/ 2368049 w 3451040"/>
                <a:gd name="connsiteY44" fmla="*/ 194948 h 382890"/>
                <a:gd name="connsiteX45" fmla="*/ 2342010 w 3451040"/>
                <a:gd name="connsiteY45" fmla="*/ 227232 h 382890"/>
                <a:gd name="connsiteX46" fmla="*/ 2319041 w 3451040"/>
                <a:gd name="connsiteY46" fmla="*/ 253694 h 382890"/>
                <a:gd name="connsiteX47" fmla="*/ 2349419 w 3451040"/>
                <a:gd name="connsiteY47" fmla="*/ 201140 h 382890"/>
                <a:gd name="connsiteX48" fmla="*/ 2354447 w 3451040"/>
                <a:gd name="connsiteY48" fmla="*/ 197012 h 382890"/>
                <a:gd name="connsiteX49" fmla="*/ 2360639 w 3451040"/>
                <a:gd name="connsiteY49" fmla="*/ 196007 h 382890"/>
                <a:gd name="connsiteX50" fmla="*/ 2365350 w 3451040"/>
                <a:gd name="connsiteY50" fmla="*/ 193678 h 382890"/>
                <a:gd name="connsiteX51" fmla="*/ 2364662 w 3451040"/>
                <a:gd name="connsiteY51" fmla="*/ 186851 h 382890"/>
                <a:gd name="connsiteX52" fmla="*/ 2356723 w 3451040"/>
                <a:gd name="connsiteY52" fmla="*/ 179124 h 382890"/>
                <a:gd name="connsiteX53" fmla="*/ 2343915 w 3451040"/>
                <a:gd name="connsiteY53" fmla="*/ 175207 h 382890"/>
                <a:gd name="connsiteX54" fmla="*/ 2330790 w 3451040"/>
                <a:gd name="connsiteY54" fmla="*/ 179917 h 382890"/>
                <a:gd name="connsiteX55" fmla="*/ 2303428 w 3451040"/>
                <a:gd name="connsiteY55" fmla="*/ 218394 h 382890"/>
                <a:gd name="connsiteX56" fmla="*/ 2293108 w 3451040"/>
                <a:gd name="connsiteY56" fmla="*/ 267825 h 382890"/>
                <a:gd name="connsiteX57" fmla="*/ 2297818 w 3451040"/>
                <a:gd name="connsiteY57" fmla="*/ 286349 h 382890"/>
                <a:gd name="connsiteX58" fmla="*/ 2311737 w 3451040"/>
                <a:gd name="connsiteY58" fmla="*/ 295663 h 382890"/>
                <a:gd name="connsiteX59" fmla="*/ 2320046 w 3451040"/>
                <a:gd name="connsiteY59" fmla="*/ 292964 h 382890"/>
                <a:gd name="connsiteX60" fmla="*/ 2326344 w 3451040"/>
                <a:gd name="connsiteY60" fmla="*/ 285767 h 382890"/>
                <a:gd name="connsiteX61" fmla="*/ 2351589 w 3451040"/>
                <a:gd name="connsiteY61" fmla="*/ 245756 h 382890"/>
                <a:gd name="connsiteX62" fmla="*/ 2358893 w 3451040"/>
                <a:gd name="connsiteY62" fmla="*/ 234641 h 382890"/>
                <a:gd name="connsiteX63" fmla="*/ 2354765 w 3451040"/>
                <a:gd name="connsiteY63" fmla="*/ 271318 h 382890"/>
                <a:gd name="connsiteX64" fmla="*/ 2358258 w 3451040"/>
                <a:gd name="connsiteY64" fmla="*/ 298098 h 382890"/>
                <a:gd name="connsiteX65" fmla="*/ 2386731 w 3451040"/>
                <a:gd name="connsiteY65" fmla="*/ 318527 h 382890"/>
                <a:gd name="connsiteX66" fmla="*/ 2427007 w 3451040"/>
                <a:gd name="connsiteY66" fmla="*/ 295981 h 382890"/>
                <a:gd name="connsiteX67" fmla="*/ 2454951 w 3451040"/>
                <a:gd name="connsiteY67" fmla="*/ 254647 h 382890"/>
                <a:gd name="connsiteX68" fmla="*/ 2456274 w 3451040"/>
                <a:gd name="connsiteY68" fmla="*/ 285555 h 382890"/>
                <a:gd name="connsiteX69" fmla="*/ 2462784 w 3451040"/>
                <a:gd name="connsiteY69" fmla="*/ 304608 h 382890"/>
                <a:gd name="connsiteX70" fmla="*/ 2469188 w 3451040"/>
                <a:gd name="connsiteY70" fmla="*/ 309530 h 382890"/>
                <a:gd name="connsiteX71" fmla="*/ 2476915 w 3451040"/>
                <a:gd name="connsiteY71" fmla="*/ 309741 h 382890"/>
                <a:gd name="connsiteX72" fmla="*/ 2480725 w 3451040"/>
                <a:gd name="connsiteY72" fmla="*/ 303814 h 382890"/>
                <a:gd name="connsiteX73" fmla="*/ 2481625 w 3451040"/>
                <a:gd name="connsiteY73" fmla="*/ 295610 h 382890"/>
                <a:gd name="connsiteX74" fmla="*/ 2481837 w 3451040"/>
                <a:gd name="connsiteY74" fmla="*/ 293123 h 382890"/>
                <a:gd name="connsiteX75" fmla="*/ 2492475 w 3451040"/>
                <a:gd name="connsiteY75" fmla="*/ 248931 h 382890"/>
                <a:gd name="connsiteX76" fmla="*/ 2513644 w 3451040"/>
                <a:gd name="connsiteY76" fmla="*/ 208550 h 382890"/>
                <a:gd name="connsiteX77" fmla="*/ 2523859 w 3451040"/>
                <a:gd name="connsiteY77" fmla="*/ 194736 h 382890"/>
                <a:gd name="connsiteX78" fmla="*/ 2536984 w 3451040"/>
                <a:gd name="connsiteY78" fmla="*/ 184310 h 382890"/>
                <a:gd name="connsiteX79" fmla="*/ 2539895 w 3451040"/>
                <a:gd name="connsiteY79" fmla="*/ 184734 h 382890"/>
                <a:gd name="connsiteX80" fmla="*/ 1849388 w 3451040"/>
                <a:gd name="connsiteY80" fmla="*/ 254012 h 382890"/>
                <a:gd name="connsiteX81" fmla="*/ 1849388 w 3451040"/>
                <a:gd name="connsiteY81" fmla="*/ 253853 h 382890"/>
                <a:gd name="connsiteX82" fmla="*/ 1849547 w 3451040"/>
                <a:gd name="connsiteY82" fmla="*/ 254223 h 382890"/>
                <a:gd name="connsiteX83" fmla="*/ 1849335 w 3451040"/>
                <a:gd name="connsiteY83" fmla="*/ 254012 h 382890"/>
                <a:gd name="connsiteX84" fmla="*/ 2119621 w 3451040"/>
                <a:gd name="connsiteY84" fmla="*/ 159594 h 382890"/>
                <a:gd name="connsiteX85" fmla="*/ 2097869 w 3451040"/>
                <a:gd name="connsiteY85" fmla="*/ 151867 h 382890"/>
                <a:gd name="connsiteX86" fmla="*/ 2076117 w 3451040"/>
                <a:gd name="connsiteY86" fmla="*/ 168115 h 382890"/>
                <a:gd name="connsiteX87" fmla="*/ 2034413 w 3451040"/>
                <a:gd name="connsiteY87" fmla="*/ 239405 h 382890"/>
                <a:gd name="connsiteX88" fmla="*/ 2030602 w 3451040"/>
                <a:gd name="connsiteY88" fmla="*/ 244538 h 382890"/>
                <a:gd name="connsiteX89" fmla="*/ 2028803 w 3451040"/>
                <a:gd name="connsiteY89" fmla="*/ 239616 h 382890"/>
                <a:gd name="connsiteX90" fmla="*/ 2031184 w 3451040"/>
                <a:gd name="connsiteY90" fmla="*/ 225485 h 382890"/>
                <a:gd name="connsiteX91" fmla="*/ 2037112 w 3451040"/>
                <a:gd name="connsiteY91" fmla="*/ 197224 h 382890"/>
                <a:gd name="connsiteX92" fmla="*/ 2044521 w 3451040"/>
                <a:gd name="connsiteY92" fmla="*/ 170550 h 382890"/>
                <a:gd name="connsiteX93" fmla="*/ 2032401 w 3451040"/>
                <a:gd name="connsiteY93" fmla="*/ 140065 h 382890"/>
                <a:gd name="connsiteX94" fmla="*/ 2023193 w 3451040"/>
                <a:gd name="connsiteY94" fmla="*/ 138160 h 382890"/>
                <a:gd name="connsiteX95" fmla="*/ 2013984 w 3451040"/>
                <a:gd name="connsiteY95" fmla="*/ 140065 h 382890"/>
                <a:gd name="connsiteX96" fmla="*/ 2006468 w 3451040"/>
                <a:gd name="connsiteY96" fmla="*/ 146363 h 382890"/>
                <a:gd name="connsiteX97" fmla="*/ 2002975 w 3451040"/>
                <a:gd name="connsiteY97" fmla="*/ 155784 h 382890"/>
                <a:gd name="connsiteX98" fmla="*/ 2002764 w 3451040"/>
                <a:gd name="connsiteY98" fmla="*/ 156207 h 382890"/>
                <a:gd name="connsiteX99" fmla="*/ 2002764 w 3451040"/>
                <a:gd name="connsiteY99" fmla="*/ 156631 h 382890"/>
                <a:gd name="connsiteX100" fmla="*/ 2002076 w 3451040"/>
                <a:gd name="connsiteY100" fmla="*/ 158854 h 382890"/>
                <a:gd name="connsiteX101" fmla="*/ 1994243 w 3451040"/>
                <a:gd name="connsiteY101" fmla="*/ 190926 h 382890"/>
                <a:gd name="connsiteX102" fmla="*/ 1987998 w 3451040"/>
                <a:gd name="connsiteY102" fmla="*/ 222733 h 382890"/>
                <a:gd name="connsiteX103" fmla="*/ 1956878 w 3451040"/>
                <a:gd name="connsiteY103" fmla="*/ 274547 h 382890"/>
                <a:gd name="connsiteX104" fmla="*/ 1922477 w 3451040"/>
                <a:gd name="connsiteY104" fmla="*/ 295875 h 382890"/>
                <a:gd name="connsiteX105" fmla="*/ 1917449 w 3451040"/>
                <a:gd name="connsiteY105" fmla="*/ 277510 h 382890"/>
                <a:gd name="connsiteX106" fmla="*/ 1926182 w 3451040"/>
                <a:gd name="connsiteY106" fmla="*/ 240199 h 382890"/>
                <a:gd name="connsiteX107" fmla="*/ 1938831 w 3451040"/>
                <a:gd name="connsiteY107" fmla="*/ 205798 h 382890"/>
                <a:gd name="connsiteX108" fmla="*/ 1939730 w 3451040"/>
                <a:gd name="connsiteY108" fmla="*/ 203310 h 382890"/>
                <a:gd name="connsiteX109" fmla="*/ 1942430 w 3451040"/>
                <a:gd name="connsiteY109" fmla="*/ 197277 h 382890"/>
                <a:gd name="connsiteX110" fmla="*/ 1943753 w 3451040"/>
                <a:gd name="connsiteY110" fmla="*/ 191878 h 382890"/>
                <a:gd name="connsiteX111" fmla="*/ 1944653 w 3451040"/>
                <a:gd name="connsiteY111" fmla="*/ 183781 h 382890"/>
                <a:gd name="connsiteX112" fmla="*/ 1938937 w 3451040"/>
                <a:gd name="connsiteY112" fmla="*/ 166845 h 382890"/>
                <a:gd name="connsiteX113" fmla="*/ 1924700 w 3451040"/>
                <a:gd name="connsiteY113" fmla="*/ 162241 h 382890"/>
                <a:gd name="connsiteX114" fmla="*/ 1921472 w 3451040"/>
                <a:gd name="connsiteY114" fmla="*/ 164834 h 382890"/>
                <a:gd name="connsiteX115" fmla="*/ 1918084 w 3451040"/>
                <a:gd name="connsiteY115" fmla="*/ 168645 h 382890"/>
                <a:gd name="connsiteX116" fmla="*/ 1916391 w 3451040"/>
                <a:gd name="connsiteY116" fmla="*/ 170973 h 382890"/>
                <a:gd name="connsiteX117" fmla="*/ 1898449 w 3451040"/>
                <a:gd name="connsiteY117" fmla="*/ 194842 h 382890"/>
                <a:gd name="connsiteX118" fmla="*/ 1872410 w 3451040"/>
                <a:gd name="connsiteY118" fmla="*/ 227126 h 382890"/>
                <a:gd name="connsiteX119" fmla="*/ 1849441 w 3451040"/>
                <a:gd name="connsiteY119" fmla="*/ 253588 h 382890"/>
                <a:gd name="connsiteX120" fmla="*/ 1879820 w 3451040"/>
                <a:gd name="connsiteY120" fmla="*/ 201034 h 382890"/>
                <a:gd name="connsiteX121" fmla="*/ 1884848 w 3451040"/>
                <a:gd name="connsiteY121" fmla="*/ 196906 h 382890"/>
                <a:gd name="connsiteX122" fmla="*/ 1891040 w 3451040"/>
                <a:gd name="connsiteY122" fmla="*/ 195901 h 382890"/>
                <a:gd name="connsiteX123" fmla="*/ 1895750 w 3451040"/>
                <a:gd name="connsiteY123" fmla="*/ 193572 h 382890"/>
                <a:gd name="connsiteX124" fmla="*/ 1895062 w 3451040"/>
                <a:gd name="connsiteY124" fmla="*/ 186745 h 382890"/>
                <a:gd name="connsiteX125" fmla="*/ 1887123 w 3451040"/>
                <a:gd name="connsiteY125" fmla="*/ 179018 h 382890"/>
                <a:gd name="connsiteX126" fmla="*/ 1874316 w 3451040"/>
                <a:gd name="connsiteY126" fmla="*/ 175101 h 382890"/>
                <a:gd name="connsiteX127" fmla="*/ 1861190 w 3451040"/>
                <a:gd name="connsiteY127" fmla="*/ 179812 h 382890"/>
                <a:gd name="connsiteX128" fmla="*/ 1833829 w 3451040"/>
                <a:gd name="connsiteY128" fmla="*/ 218288 h 382890"/>
                <a:gd name="connsiteX129" fmla="*/ 1823508 w 3451040"/>
                <a:gd name="connsiteY129" fmla="*/ 267719 h 382890"/>
                <a:gd name="connsiteX130" fmla="*/ 1828219 w 3451040"/>
                <a:gd name="connsiteY130" fmla="*/ 286243 h 382890"/>
                <a:gd name="connsiteX131" fmla="*/ 1842138 w 3451040"/>
                <a:gd name="connsiteY131" fmla="*/ 295558 h 382890"/>
                <a:gd name="connsiteX132" fmla="*/ 1850447 w 3451040"/>
                <a:gd name="connsiteY132" fmla="*/ 292858 h 382890"/>
                <a:gd name="connsiteX133" fmla="*/ 1856745 w 3451040"/>
                <a:gd name="connsiteY133" fmla="*/ 285661 h 382890"/>
                <a:gd name="connsiteX134" fmla="*/ 1881990 w 3451040"/>
                <a:gd name="connsiteY134" fmla="*/ 245650 h 382890"/>
                <a:gd name="connsiteX135" fmla="*/ 1889293 w 3451040"/>
                <a:gd name="connsiteY135" fmla="*/ 234536 h 382890"/>
                <a:gd name="connsiteX136" fmla="*/ 1885165 w 3451040"/>
                <a:gd name="connsiteY136" fmla="*/ 271212 h 382890"/>
                <a:gd name="connsiteX137" fmla="*/ 1888658 w 3451040"/>
                <a:gd name="connsiteY137" fmla="*/ 297992 h 382890"/>
                <a:gd name="connsiteX138" fmla="*/ 1917132 w 3451040"/>
                <a:gd name="connsiteY138" fmla="*/ 318421 h 382890"/>
                <a:gd name="connsiteX139" fmla="*/ 1957407 w 3451040"/>
                <a:gd name="connsiteY139" fmla="*/ 295875 h 382890"/>
                <a:gd name="connsiteX140" fmla="*/ 1983393 w 3451040"/>
                <a:gd name="connsiteY140" fmla="*/ 258193 h 382890"/>
                <a:gd name="connsiteX141" fmla="*/ 1982599 w 3451040"/>
                <a:gd name="connsiteY141" fmla="*/ 266820 h 382890"/>
                <a:gd name="connsiteX142" fmla="*/ 1981911 w 3451040"/>
                <a:gd name="connsiteY142" fmla="*/ 273118 h 382890"/>
                <a:gd name="connsiteX143" fmla="*/ 1981012 w 3451040"/>
                <a:gd name="connsiteY143" fmla="*/ 305613 h 382890"/>
                <a:gd name="connsiteX144" fmla="*/ 1991332 w 3451040"/>
                <a:gd name="connsiteY144" fmla="*/ 335463 h 382890"/>
                <a:gd name="connsiteX145" fmla="*/ 1998741 w 3451040"/>
                <a:gd name="connsiteY145" fmla="*/ 341972 h 382890"/>
                <a:gd name="connsiteX146" fmla="*/ 2006945 w 3451040"/>
                <a:gd name="connsiteY146" fmla="*/ 342184 h 382890"/>
                <a:gd name="connsiteX147" fmla="*/ 2013984 w 3451040"/>
                <a:gd name="connsiteY147" fmla="*/ 337897 h 382890"/>
                <a:gd name="connsiteX148" fmla="*/ 2020917 w 3451040"/>
                <a:gd name="connsiteY148" fmla="*/ 322867 h 382890"/>
                <a:gd name="connsiteX149" fmla="*/ 2021605 w 3451040"/>
                <a:gd name="connsiteY149" fmla="*/ 320644 h 382890"/>
                <a:gd name="connsiteX150" fmla="*/ 2028115 w 3451040"/>
                <a:gd name="connsiteY150" fmla="*/ 302702 h 382890"/>
                <a:gd name="connsiteX151" fmla="*/ 2060187 w 3451040"/>
                <a:gd name="connsiteY151" fmla="*/ 234853 h 382890"/>
                <a:gd name="connsiteX152" fmla="*/ 2098081 w 3451040"/>
                <a:gd name="connsiteY152" fmla="*/ 170179 h 382890"/>
                <a:gd name="connsiteX153" fmla="*/ 2100780 w 3451040"/>
                <a:gd name="connsiteY153" fmla="*/ 167268 h 382890"/>
                <a:gd name="connsiteX154" fmla="*/ 2102685 w 3451040"/>
                <a:gd name="connsiteY154" fmla="*/ 166845 h 382890"/>
                <a:gd name="connsiteX155" fmla="*/ 2104591 w 3451040"/>
                <a:gd name="connsiteY155" fmla="*/ 167533 h 382890"/>
                <a:gd name="connsiteX156" fmla="*/ 2105384 w 3451040"/>
                <a:gd name="connsiteY156" fmla="*/ 169121 h 382890"/>
                <a:gd name="connsiteX157" fmla="*/ 2105490 w 3451040"/>
                <a:gd name="connsiteY157" fmla="*/ 170920 h 382890"/>
                <a:gd name="connsiteX158" fmla="*/ 2100568 w 3451040"/>
                <a:gd name="connsiteY158" fmla="*/ 219823 h 382890"/>
                <a:gd name="connsiteX159" fmla="*/ 2097181 w 3451040"/>
                <a:gd name="connsiteY159" fmla="*/ 240463 h 382890"/>
                <a:gd name="connsiteX160" fmla="*/ 2096493 w 3451040"/>
                <a:gd name="connsiteY160" fmla="*/ 245385 h 382890"/>
                <a:gd name="connsiteX161" fmla="*/ 2096281 w 3451040"/>
                <a:gd name="connsiteY161" fmla="*/ 246497 h 382890"/>
                <a:gd name="connsiteX162" fmla="*/ 2096070 w 3451040"/>
                <a:gd name="connsiteY162" fmla="*/ 248719 h 382890"/>
                <a:gd name="connsiteX163" fmla="*/ 2095858 w 3451040"/>
                <a:gd name="connsiteY163" fmla="*/ 256340 h 382890"/>
                <a:gd name="connsiteX164" fmla="*/ 2095858 w 3451040"/>
                <a:gd name="connsiteY164" fmla="*/ 259040 h 382890"/>
                <a:gd name="connsiteX165" fmla="*/ 2100462 w 3451040"/>
                <a:gd name="connsiteY165" fmla="*/ 278410 h 382890"/>
                <a:gd name="connsiteX166" fmla="*/ 2109565 w 3451040"/>
                <a:gd name="connsiteY166" fmla="*/ 287513 h 382890"/>
                <a:gd name="connsiteX167" fmla="*/ 2113588 w 3451040"/>
                <a:gd name="connsiteY167" fmla="*/ 289101 h 382890"/>
                <a:gd name="connsiteX168" fmla="*/ 2114276 w 3451040"/>
                <a:gd name="connsiteY168" fmla="*/ 289101 h 382890"/>
                <a:gd name="connsiteX169" fmla="*/ 2114964 w 3451040"/>
                <a:gd name="connsiteY169" fmla="*/ 287778 h 382890"/>
                <a:gd name="connsiteX170" fmla="*/ 2115652 w 3451040"/>
                <a:gd name="connsiteY170" fmla="*/ 281480 h 382890"/>
                <a:gd name="connsiteX171" fmla="*/ 2115440 w 3451040"/>
                <a:gd name="connsiteY171" fmla="*/ 273647 h 382890"/>
                <a:gd name="connsiteX172" fmla="*/ 2115228 w 3451040"/>
                <a:gd name="connsiteY172" fmla="*/ 268513 h 382890"/>
                <a:gd name="connsiteX173" fmla="*/ 2115546 w 3451040"/>
                <a:gd name="connsiteY173" fmla="*/ 262691 h 382890"/>
                <a:gd name="connsiteX174" fmla="*/ 2116234 w 3451040"/>
                <a:gd name="connsiteY174" fmla="*/ 254964 h 382890"/>
                <a:gd name="connsiteX175" fmla="*/ 2117028 w 3451040"/>
                <a:gd name="connsiteY175" fmla="*/ 245650 h 382890"/>
                <a:gd name="connsiteX176" fmla="*/ 2123749 w 3451040"/>
                <a:gd name="connsiteY176" fmla="*/ 181505 h 382890"/>
                <a:gd name="connsiteX177" fmla="*/ 2123643 w 3451040"/>
                <a:gd name="connsiteY177" fmla="*/ 170074 h 382890"/>
                <a:gd name="connsiteX178" fmla="*/ 2119727 w 3451040"/>
                <a:gd name="connsiteY178" fmla="*/ 159753 h 382890"/>
                <a:gd name="connsiteX179" fmla="*/ 2616371 w 3451040"/>
                <a:gd name="connsiteY179" fmla="*/ 196165 h 382890"/>
                <a:gd name="connsiteX180" fmla="*/ 2615048 w 3451040"/>
                <a:gd name="connsiteY180" fmla="*/ 198864 h 382890"/>
                <a:gd name="connsiteX181" fmla="*/ 2586998 w 3451040"/>
                <a:gd name="connsiteY181" fmla="*/ 248878 h 382890"/>
                <a:gd name="connsiteX182" fmla="*/ 2578053 w 3451040"/>
                <a:gd name="connsiteY182" fmla="*/ 263432 h 382890"/>
                <a:gd name="connsiteX183" fmla="*/ 2567045 w 3451040"/>
                <a:gd name="connsiteY183" fmla="*/ 280686 h 382890"/>
                <a:gd name="connsiteX184" fmla="*/ 2566145 w 3451040"/>
                <a:gd name="connsiteY184" fmla="*/ 282274 h 382890"/>
                <a:gd name="connsiteX185" fmla="*/ 2564346 w 3451040"/>
                <a:gd name="connsiteY185" fmla="*/ 284496 h 382890"/>
                <a:gd name="connsiteX186" fmla="*/ 2563235 w 3451040"/>
                <a:gd name="connsiteY186" fmla="*/ 285184 h 382890"/>
                <a:gd name="connsiteX187" fmla="*/ 2561911 w 3451040"/>
                <a:gd name="connsiteY187" fmla="*/ 285396 h 382890"/>
                <a:gd name="connsiteX188" fmla="*/ 2560006 w 3451040"/>
                <a:gd name="connsiteY188" fmla="*/ 284391 h 382890"/>
                <a:gd name="connsiteX189" fmla="*/ 2559900 w 3451040"/>
                <a:gd name="connsiteY189" fmla="*/ 282274 h 382890"/>
                <a:gd name="connsiteX190" fmla="*/ 2570221 w 3451040"/>
                <a:gd name="connsiteY190" fmla="*/ 239881 h 382890"/>
                <a:gd name="connsiteX191" fmla="*/ 2602081 w 3451040"/>
                <a:gd name="connsiteY191" fmla="*/ 188756 h 382890"/>
                <a:gd name="connsiteX192" fmla="*/ 2611026 w 3451040"/>
                <a:gd name="connsiteY192" fmla="*/ 180658 h 382890"/>
                <a:gd name="connsiteX193" fmla="*/ 2613725 w 3451040"/>
                <a:gd name="connsiteY193" fmla="*/ 179759 h 382890"/>
                <a:gd name="connsiteX194" fmla="*/ 2616847 w 3451040"/>
                <a:gd name="connsiteY194" fmla="*/ 179759 h 382890"/>
                <a:gd name="connsiteX195" fmla="*/ 2618858 w 3451040"/>
                <a:gd name="connsiteY195" fmla="*/ 181346 h 382890"/>
                <a:gd name="connsiteX196" fmla="*/ 2619282 w 3451040"/>
                <a:gd name="connsiteY196" fmla="*/ 183834 h 382890"/>
                <a:gd name="connsiteX197" fmla="*/ 2619493 w 3451040"/>
                <a:gd name="connsiteY197" fmla="*/ 185845 h 382890"/>
                <a:gd name="connsiteX198" fmla="*/ 2616371 w 3451040"/>
                <a:gd name="connsiteY198" fmla="*/ 196165 h 382890"/>
                <a:gd name="connsiteX199" fmla="*/ 2739262 w 3451040"/>
                <a:gd name="connsiteY199" fmla="*/ 21938 h 382890"/>
                <a:gd name="connsiteX200" fmla="*/ 2722432 w 3451040"/>
                <a:gd name="connsiteY200" fmla="*/ 11617 h 382890"/>
                <a:gd name="connsiteX201" fmla="*/ 2711900 w 3451040"/>
                <a:gd name="connsiteY201" fmla="*/ 15005 h 382890"/>
                <a:gd name="connsiteX202" fmla="*/ 2705390 w 3451040"/>
                <a:gd name="connsiteY202" fmla="*/ 21938 h 382890"/>
                <a:gd name="connsiteX203" fmla="*/ 2664109 w 3451040"/>
                <a:gd name="connsiteY203" fmla="*/ 101325 h 382890"/>
                <a:gd name="connsiteX204" fmla="*/ 2637647 w 3451040"/>
                <a:gd name="connsiteY204" fmla="*/ 153349 h 382890"/>
                <a:gd name="connsiteX205" fmla="*/ 2630819 w 3451040"/>
                <a:gd name="connsiteY205" fmla="*/ 163352 h 382890"/>
                <a:gd name="connsiteX206" fmla="*/ 2619970 w 3451040"/>
                <a:gd name="connsiteY206" fmla="*/ 163670 h 382890"/>
                <a:gd name="connsiteX207" fmla="*/ 2602028 w 3451040"/>
                <a:gd name="connsiteY207" fmla="*/ 160071 h 382890"/>
                <a:gd name="connsiteX208" fmla="*/ 2583187 w 3451040"/>
                <a:gd name="connsiteY208" fmla="*/ 166792 h 382890"/>
                <a:gd name="connsiteX209" fmla="*/ 2562123 w 3451040"/>
                <a:gd name="connsiteY209" fmla="*/ 196377 h 382890"/>
                <a:gd name="connsiteX210" fmla="*/ 2537249 w 3451040"/>
                <a:gd name="connsiteY210" fmla="*/ 265867 h 382890"/>
                <a:gd name="connsiteX211" fmla="*/ 2542859 w 3451040"/>
                <a:gd name="connsiteY211" fmla="*/ 299739 h 382890"/>
                <a:gd name="connsiteX212" fmla="*/ 2565034 w 3451040"/>
                <a:gd name="connsiteY212" fmla="*/ 316357 h 382890"/>
                <a:gd name="connsiteX213" fmla="*/ 2576254 w 3451040"/>
                <a:gd name="connsiteY213" fmla="*/ 313234 h 382890"/>
                <a:gd name="connsiteX214" fmla="*/ 2590385 w 3451040"/>
                <a:gd name="connsiteY214" fmla="*/ 297304 h 382890"/>
                <a:gd name="connsiteX215" fmla="*/ 2636270 w 3451040"/>
                <a:gd name="connsiteY215" fmla="*/ 214583 h 382890"/>
                <a:gd name="connsiteX216" fmla="*/ 2672259 w 3451040"/>
                <a:gd name="connsiteY216" fmla="*/ 133608 h 382890"/>
                <a:gd name="connsiteX217" fmla="*/ 2701844 w 3451040"/>
                <a:gd name="connsiteY217" fmla="*/ 67029 h 382890"/>
                <a:gd name="connsiteX218" fmla="*/ 2690201 w 3451040"/>
                <a:gd name="connsiteY218" fmla="*/ 102436 h 382890"/>
                <a:gd name="connsiteX219" fmla="*/ 2648178 w 3451040"/>
                <a:gd name="connsiteY219" fmla="*/ 235859 h 382890"/>
                <a:gd name="connsiteX220" fmla="*/ 2629655 w 3451040"/>
                <a:gd name="connsiteY220" fmla="*/ 332975 h 382890"/>
                <a:gd name="connsiteX221" fmla="*/ 2633466 w 3451040"/>
                <a:gd name="connsiteY221" fmla="*/ 353616 h 382890"/>
                <a:gd name="connsiteX222" fmla="*/ 2648020 w 3451040"/>
                <a:gd name="connsiteY222" fmla="*/ 366847 h 382890"/>
                <a:gd name="connsiteX223" fmla="*/ 2663844 w 3451040"/>
                <a:gd name="connsiteY223" fmla="*/ 366424 h 382890"/>
                <a:gd name="connsiteX224" fmla="*/ 2668660 w 3451040"/>
                <a:gd name="connsiteY224" fmla="*/ 349594 h 382890"/>
                <a:gd name="connsiteX225" fmla="*/ 2691206 w 3451040"/>
                <a:gd name="connsiteY225" fmla="*/ 194842 h 382890"/>
                <a:gd name="connsiteX226" fmla="*/ 2740214 w 3451040"/>
                <a:gd name="connsiteY226" fmla="*/ 42367 h 382890"/>
                <a:gd name="connsiteX227" fmla="*/ 2739315 w 3451040"/>
                <a:gd name="connsiteY227" fmla="*/ 21938 h 382890"/>
                <a:gd name="connsiteX228" fmla="*/ 2212239 w 3451040"/>
                <a:gd name="connsiteY228" fmla="*/ 196165 h 382890"/>
                <a:gd name="connsiteX229" fmla="*/ 2210916 w 3451040"/>
                <a:gd name="connsiteY229" fmla="*/ 198864 h 382890"/>
                <a:gd name="connsiteX230" fmla="*/ 2182866 w 3451040"/>
                <a:gd name="connsiteY230" fmla="*/ 248878 h 382890"/>
                <a:gd name="connsiteX231" fmla="*/ 2173922 w 3451040"/>
                <a:gd name="connsiteY231" fmla="*/ 263432 h 382890"/>
                <a:gd name="connsiteX232" fmla="*/ 2162913 w 3451040"/>
                <a:gd name="connsiteY232" fmla="*/ 280686 h 382890"/>
                <a:gd name="connsiteX233" fmla="*/ 2162014 w 3451040"/>
                <a:gd name="connsiteY233" fmla="*/ 282274 h 382890"/>
                <a:gd name="connsiteX234" fmla="*/ 2160214 w 3451040"/>
                <a:gd name="connsiteY234" fmla="*/ 284496 h 382890"/>
                <a:gd name="connsiteX235" fmla="*/ 2159103 w 3451040"/>
                <a:gd name="connsiteY235" fmla="*/ 285184 h 382890"/>
                <a:gd name="connsiteX236" fmla="*/ 2157780 w 3451040"/>
                <a:gd name="connsiteY236" fmla="*/ 285396 h 382890"/>
                <a:gd name="connsiteX237" fmla="*/ 2155874 w 3451040"/>
                <a:gd name="connsiteY237" fmla="*/ 284391 h 382890"/>
                <a:gd name="connsiteX238" fmla="*/ 2155769 w 3451040"/>
                <a:gd name="connsiteY238" fmla="*/ 282274 h 382890"/>
                <a:gd name="connsiteX239" fmla="*/ 2166089 w 3451040"/>
                <a:gd name="connsiteY239" fmla="*/ 239881 h 382890"/>
                <a:gd name="connsiteX240" fmla="*/ 2197949 w 3451040"/>
                <a:gd name="connsiteY240" fmla="*/ 188756 h 382890"/>
                <a:gd name="connsiteX241" fmla="*/ 2206894 w 3451040"/>
                <a:gd name="connsiteY241" fmla="*/ 180658 h 382890"/>
                <a:gd name="connsiteX242" fmla="*/ 2209593 w 3451040"/>
                <a:gd name="connsiteY242" fmla="*/ 179759 h 382890"/>
                <a:gd name="connsiteX243" fmla="*/ 2212715 w 3451040"/>
                <a:gd name="connsiteY243" fmla="*/ 179759 h 382890"/>
                <a:gd name="connsiteX244" fmla="*/ 2214727 w 3451040"/>
                <a:gd name="connsiteY244" fmla="*/ 181346 h 382890"/>
                <a:gd name="connsiteX245" fmla="*/ 2215150 w 3451040"/>
                <a:gd name="connsiteY245" fmla="*/ 183834 h 382890"/>
                <a:gd name="connsiteX246" fmla="*/ 2215362 w 3451040"/>
                <a:gd name="connsiteY246" fmla="*/ 185845 h 382890"/>
                <a:gd name="connsiteX247" fmla="*/ 2212239 w 3451040"/>
                <a:gd name="connsiteY247" fmla="*/ 196165 h 382890"/>
                <a:gd name="connsiteX248" fmla="*/ 2335130 w 3451040"/>
                <a:gd name="connsiteY248" fmla="*/ 21938 h 382890"/>
                <a:gd name="connsiteX249" fmla="*/ 2318300 w 3451040"/>
                <a:gd name="connsiteY249" fmla="*/ 11617 h 382890"/>
                <a:gd name="connsiteX250" fmla="*/ 2307768 w 3451040"/>
                <a:gd name="connsiteY250" fmla="*/ 15005 h 382890"/>
                <a:gd name="connsiteX251" fmla="*/ 2301258 w 3451040"/>
                <a:gd name="connsiteY251" fmla="*/ 21938 h 382890"/>
                <a:gd name="connsiteX252" fmla="*/ 2259977 w 3451040"/>
                <a:gd name="connsiteY252" fmla="*/ 101325 h 382890"/>
                <a:gd name="connsiteX253" fmla="*/ 2233515 w 3451040"/>
                <a:gd name="connsiteY253" fmla="*/ 153349 h 382890"/>
                <a:gd name="connsiteX254" fmla="*/ 2226687 w 3451040"/>
                <a:gd name="connsiteY254" fmla="*/ 163352 h 382890"/>
                <a:gd name="connsiteX255" fmla="*/ 2215785 w 3451040"/>
                <a:gd name="connsiteY255" fmla="*/ 163670 h 382890"/>
                <a:gd name="connsiteX256" fmla="*/ 2197844 w 3451040"/>
                <a:gd name="connsiteY256" fmla="*/ 160071 h 382890"/>
                <a:gd name="connsiteX257" fmla="*/ 2179003 w 3451040"/>
                <a:gd name="connsiteY257" fmla="*/ 166792 h 382890"/>
                <a:gd name="connsiteX258" fmla="*/ 2157938 w 3451040"/>
                <a:gd name="connsiteY258" fmla="*/ 196377 h 382890"/>
                <a:gd name="connsiteX259" fmla="*/ 2133064 w 3451040"/>
                <a:gd name="connsiteY259" fmla="*/ 265867 h 382890"/>
                <a:gd name="connsiteX260" fmla="*/ 2138674 w 3451040"/>
                <a:gd name="connsiteY260" fmla="*/ 299739 h 382890"/>
                <a:gd name="connsiteX261" fmla="*/ 2160849 w 3451040"/>
                <a:gd name="connsiteY261" fmla="*/ 316357 h 382890"/>
                <a:gd name="connsiteX262" fmla="*/ 2172069 w 3451040"/>
                <a:gd name="connsiteY262" fmla="*/ 313234 h 382890"/>
                <a:gd name="connsiteX263" fmla="*/ 2186200 w 3451040"/>
                <a:gd name="connsiteY263" fmla="*/ 297304 h 382890"/>
                <a:gd name="connsiteX264" fmla="*/ 2232086 w 3451040"/>
                <a:gd name="connsiteY264" fmla="*/ 214583 h 382890"/>
                <a:gd name="connsiteX265" fmla="*/ 2268074 w 3451040"/>
                <a:gd name="connsiteY265" fmla="*/ 133608 h 382890"/>
                <a:gd name="connsiteX266" fmla="*/ 2297659 w 3451040"/>
                <a:gd name="connsiteY266" fmla="*/ 67029 h 382890"/>
                <a:gd name="connsiteX267" fmla="*/ 2286016 w 3451040"/>
                <a:gd name="connsiteY267" fmla="*/ 102436 h 382890"/>
                <a:gd name="connsiteX268" fmla="*/ 2243994 w 3451040"/>
                <a:gd name="connsiteY268" fmla="*/ 235859 h 382890"/>
                <a:gd name="connsiteX269" fmla="*/ 2225470 w 3451040"/>
                <a:gd name="connsiteY269" fmla="*/ 332975 h 382890"/>
                <a:gd name="connsiteX270" fmla="*/ 2229281 w 3451040"/>
                <a:gd name="connsiteY270" fmla="*/ 353616 h 382890"/>
                <a:gd name="connsiteX271" fmla="*/ 2243835 w 3451040"/>
                <a:gd name="connsiteY271" fmla="*/ 366847 h 382890"/>
                <a:gd name="connsiteX272" fmla="*/ 2259659 w 3451040"/>
                <a:gd name="connsiteY272" fmla="*/ 366424 h 382890"/>
                <a:gd name="connsiteX273" fmla="*/ 2264476 w 3451040"/>
                <a:gd name="connsiteY273" fmla="*/ 349594 h 382890"/>
                <a:gd name="connsiteX274" fmla="*/ 2287021 w 3451040"/>
                <a:gd name="connsiteY274" fmla="*/ 194842 h 382890"/>
                <a:gd name="connsiteX275" fmla="*/ 2336030 w 3451040"/>
                <a:gd name="connsiteY275" fmla="*/ 42367 h 382890"/>
                <a:gd name="connsiteX276" fmla="*/ 2335130 w 3451040"/>
                <a:gd name="connsiteY276" fmla="*/ 21938 h 382890"/>
                <a:gd name="connsiteX277" fmla="*/ 1098918 w 3451040"/>
                <a:gd name="connsiteY277" fmla="*/ 239669 h 382890"/>
                <a:gd name="connsiteX278" fmla="*/ 1108762 w 3451040"/>
                <a:gd name="connsiteY278" fmla="*/ 208814 h 382890"/>
                <a:gd name="connsiteX279" fmla="*/ 1121570 w 3451040"/>
                <a:gd name="connsiteY279" fmla="*/ 197065 h 382890"/>
                <a:gd name="connsiteX280" fmla="*/ 1123158 w 3451040"/>
                <a:gd name="connsiteY280" fmla="*/ 201087 h 382890"/>
                <a:gd name="connsiteX281" fmla="*/ 1122575 w 3451040"/>
                <a:gd name="connsiteY281" fmla="*/ 209926 h 382890"/>
                <a:gd name="connsiteX282" fmla="*/ 1120247 w 3451040"/>
                <a:gd name="connsiteY282" fmla="*/ 219240 h 382890"/>
                <a:gd name="connsiteX283" fmla="*/ 1112149 w 3451040"/>
                <a:gd name="connsiteY283" fmla="*/ 235065 h 382890"/>
                <a:gd name="connsiteX284" fmla="*/ 1104528 w 3451040"/>
                <a:gd name="connsiteY284" fmla="*/ 244168 h 382890"/>
                <a:gd name="connsiteX285" fmla="*/ 1102305 w 3451040"/>
                <a:gd name="connsiteY285" fmla="*/ 245385 h 382890"/>
                <a:gd name="connsiteX286" fmla="*/ 1099712 w 3451040"/>
                <a:gd name="connsiteY286" fmla="*/ 245491 h 382890"/>
                <a:gd name="connsiteX287" fmla="*/ 1098230 w 3451040"/>
                <a:gd name="connsiteY287" fmla="*/ 242792 h 382890"/>
                <a:gd name="connsiteX288" fmla="*/ 1098918 w 3451040"/>
                <a:gd name="connsiteY288" fmla="*/ 239669 h 382890"/>
                <a:gd name="connsiteX289" fmla="*/ 1443933 w 3451040"/>
                <a:gd name="connsiteY289" fmla="*/ 154990 h 382890"/>
                <a:gd name="connsiteX290" fmla="*/ 1422975 w 3451040"/>
                <a:gd name="connsiteY290" fmla="*/ 155996 h 382890"/>
                <a:gd name="connsiteX291" fmla="*/ 1404822 w 3451040"/>
                <a:gd name="connsiteY291" fmla="*/ 172455 h 382890"/>
                <a:gd name="connsiteX292" fmla="*/ 1387992 w 3451040"/>
                <a:gd name="connsiteY292" fmla="*/ 202622 h 382890"/>
                <a:gd name="connsiteX293" fmla="*/ 1380794 w 3451040"/>
                <a:gd name="connsiteY293" fmla="*/ 219452 h 382890"/>
                <a:gd name="connsiteX294" fmla="*/ 1370051 w 3451040"/>
                <a:gd name="connsiteY294" fmla="*/ 245703 h 382890"/>
                <a:gd name="connsiteX295" fmla="*/ 1359942 w 3451040"/>
                <a:gd name="connsiteY295" fmla="*/ 271054 h 382890"/>
                <a:gd name="connsiteX296" fmla="*/ 1354120 w 3451040"/>
                <a:gd name="connsiteY296" fmla="*/ 284496 h 382890"/>
                <a:gd name="connsiteX297" fmla="*/ 1359625 w 3451040"/>
                <a:gd name="connsiteY297" fmla="*/ 246020 h 382890"/>
                <a:gd name="connsiteX298" fmla="*/ 1372961 w 3451040"/>
                <a:gd name="connsiteY298" fmla="*/ 165945 h 382890"/>
                <a:gd name="connsiteX299" fmla="*/ 1387516 w 3451040"/>
                <a:gd name="connsiteY299" fmla="*/ 83330 h 382890"/>
                <a:gd name="connsiteX300" fmla="*/ 1396725 w 3451040"/>
                <a:gd name="connsiteY300" fmla="*/ 37339 h 382890"/>
                <a:gd name="connsiteX301" fmla="*/ 1392914 w 3451040"/>
                <a:gd name="connsiteY301" fmla="*/ 23420 h 382890"/>
                <a:gd name="connsiteX302" fmla="*/ 1386299 w 3451040"/>
                <a:gd name="connsiteY302" fmla="*/ 17122 h 382890"/>
                <a:gd name="connsiteX303" fmla="*/ 1377883 w 3451040"/>
                <a:gd name="connsiteY303" fmla="*/ 14211 h 382890"/>
                <a:gd name="connsiteX304" fmla="*/ 1370950 w 3451040"/>
                <a:gd name="connsiteY304" fmla="*/ 15534 h 382890"/>
                <a:gd name="connsiteX305" fmla="*/ 1366028 w 3451040"/>
                <a:gd name="connsiteY305" fmla="*/ 19239 h 382890"/>
                <a:gd name="connsiteX306" fmla="*/ 1362906 w 3451040"/>
                <a:gd name="connsiteY306" fmla="*/ 23049 h 382890"/>
                <a:gd name="connsiteX307" fmla="*/ 1361794 w 3451040"/>
                <a:gd name="connsiteY307" fmla="*/ 25166 h 382890"/>
                <a:gd name="connsiteX308" fmla="*/ 1354755 w 3451040"/>
                <a:gd name="connsiteY308" fmla="*/ 49247 h 382890"/>
                <a:gd name="connsiteX309" fmla="*/ 1345917 w 3451040"/>
                <a:gd name="connsiteY309" fmla="*/ 91057 h 382890"/>
                <a:gd name="connsiteX310" fmla="*/ 1345705 w 3451040"/>
                <a:gd name="connsiteY310" fmla="*/ 91481 h 382890"/>
                <a:gd name="connsiteX311" fmla="*/ 1341418 w 3451040"/>
                <a:gd name="connsiteY311" fmla="*/ 106299 h 382890"/>
                <a:gd name="connsiteX312" fmla="*/ 1325964 w 3451040"/>
                <a:gd name="connsiteY312" fmla="*/ 157742 h 382890"/>
                <a:gd name="connsiteX313" fmla="*/ 1303207 w 3451040"/>
                <a:gd name="connsiteY313" fmla="*/ 219505 h 382890"/>
                <a:gd name="connsiteX314" fmla="*/ 1274257 w 3451040"/>
                <a:gd name="connsiteY314" fmla="*/ 271212 h 382890"/>
                <a:gd name="connsiteX315" fmla="*/ 1240491 w 3451040"/>
                <a:gd name="connsiteY315" fmla="*/ 292382 h 382890"/>
                <a:gd name="connsiteX316" fmla="*/ 1227684 w 3451040"/>
                <a:gd name="connsiteY316" fmla="*/ 283279 h 382890"/>
                <a:gd name="connsiteX317" fmla="*/ 1222285 w 3451040"/>
                <a:gd name="connsiteY317" fmla="*/ 257822 h 382890"/>
                <a:gd name="connsiteX318" fmla="*/ 1229906 w 3451040"/>
                <a:gd name="connsiteY318" fmla="*/ 219240 h 382890"/>
                <a:gd name="connsiteX319" fmla="*/ 1231494 w 3451040"/>
                <a:gd name="connsiteY319" fmla="*/ 214742 h 382890"/>
                <a:gd name="connsiteX320" fmla="*/ 1236628 w 3451040"/>
                <a:gd name="connsiteY320" fmla="*/ 200611 h 382890"/>
                <a:gd name="connsiteX321" fmla="*/ 1245149 w 3451040"/>
                <a:gd name="connsiteY321" fmla="*/ 189179 h 382890"/>
                <a:gd name="connsiteX322" fmla="*/ 1246472 w 3451040"/>
                <a:gd name="connsiteY322" fmla="*/ 188491 h 382890"/>
                <a:gd name="connsiteX323" fmla="*/ 1247372 w 3451040"/>
                <a:gd name="connsiteY323" fmla="*/ 188703 h 382890"/>
                <a:gd name="connsiteX324" fmla="*/ 1248695 w 3451040"/>
                <a:gd name="connsiteY324" fmla="*/ 190397 h 382890"/>
                <a:gd name="connsiteX325" fmla="*/ 1249118 w 3451040"/>
                <a:gd name="connsiteY325" fmla="*/ 192725 h 382890"/>
                <a:gd name="connsiteX326" fmla="*/ 1256951 w 3451040"/>
                <a:gd name="connsiteY326" fmla="*/ 206856 h 382890"/>
                <a:gd name="connsiteX327" fmla="*/ 1263143 w 3451040"/>
                <a:gd name="connsiteY327" fmla="*/ 208973 h 382890"/>
                <a:gd name="connsiteX328" fmla="*/ 1269282 w 3451040"/>
                <a:gd name="connsiteY328" fmla="*/ 207491 h 382890"/>
                <a:gd name="connsiteX329" fmla="*/ 1272670 w 3451040"/>
                <a:gd name="connsiteY329" fmla="*/ 203786 h 382890"/>
                <a:gd name="connsiteX330" fmla="*/ 1274892 w 3451040"/>
                <a:gd name="connsiteY330" fmla="*/ 198970 h 382890"/>
                <a:gd name="connsiteX331" fmla="*/ 1276480 w 3451040"/>
                <a:gd name="connsiteY331" fmla="*/ 195583 h 382890"/>
                <a:gd name="connsiteX332" fmla="*/ 1284313 w 3451040"/>
                <a:gd name="connsiteY332" fmla="*/ 176954 h 382890"/>
                <a:gd name="connsiteX333" fmla="*/ 1277591 w 3451040"/>
                <a:gd name="connsiteY333" fmla="*/ 154302 h 382890"/>
                <a:gd name="connsiteX334" fmla="*/ 1268647 w 3451040"/>
                <a:gd name="connsiteY334" fmla="*/ 151815 h 382890"/>
                <a:gd name="connsiteX335" fmla="*/ 1265048 w 3451040"/>
                <a:gd name="connsiteY335" fmla="*/ 152926 h 382890"/>
                <a:gd name="connsiteX336" fmla="*/ 1263037 w 3451040"/>
                <a:gd name="connsiteY336" fmla="*/ 153826 h 382890"/>
                <a:gd name="connsiteX337" fmla="*/ 1254516 w 3451040"/>
                <a:gd name="connsiteY337" fmla="*/ 154249 h 382890"/>
                <a:gd name="connsiteX338" fmla="*/ 1245784 w 3451040"/>
                <a:gd name="connsiteY338" fmla="*/ 151762 h 382890"/>
                <a:gd name="connsiteX339" fmla="*/ 1238163 w 3451040"/>
                <a:gd name="connsiteY339" fmla="*/ 149750 h 382890"/>
                <a:gd name="connsiteX340" fmla="*/ 1221333 w 3451040"/>
                <a:gd name="connsiteY340" fmla="*/ 153561 h 382890"/>
                <a:gd name="connsiteX341" fmla="*/ 1210113 w 3451040"/>
                <a:gd name="connsiteY341" fmla="*/ 168380 h 382890"/>
                <a:gd name="connsiteX342" fmla="*/ 1195135 w 3451040"/>
                <a:gd name="connsiteY342" fmla="*/ 222204 h 382890"/>
                <a:gd name="connsiteX343" fmla="*/ 1165391 w 3451040"/>
                <a:gd name="connsiteY343" fmla="*/ 273118 h 382890"/>
                <a:gd name="connsiteX344" fmla="*/ 1115060 w 3451040"/>
                <a:gd name="connsiteY344" fmla="*/ 295558 h 382890"/>
                <a:gd name="connsiteX345" fmla="*/ 1097436 w 3451040"/>
                <a:gd name="connsiteY345" fmla="*/ 286719 h 382890"/>
                <a:gd name="connsiteX346" fmla="*/ 1093732 w 3451040"/>
                <a:gd name="connsiteY346" fmla="*/ 260839 h 382890"/>
                <a:gd name="connsiteX347" fmla="*/ 1104052 w 3451040"/>
                <a:gd name="connsiteY347" fmla="*/ 260257 h 382890"/>
                <a:gd name="connsiteX348" fmla="*/ 1114372 w 3451040"/>
                <a:gd name="connsiteY348" fmla="*/ 258352 h 382890"/>
                <a:gd name="connsiteX349" fmla="*/ 1137712 w 3451040"/>
                <a:gd name="connsiteY349" fmla="*/ 244909 h 382890"/>
                <a:gd name="connsiteX350" fmla="*/ 1147820 w 3451040"/>
                <a:gd name="connsiteY350" fmla="*/ 223739 h 382890"/>
                <a:gd name="connsiteX351" fmla="*/ 1149144 w 3451040"/>
                <a:gd name="connsiteY351" fmla="*/ 198970 h 382890"/>
                <a:gd name="connsiteX352" fmla="*/ 1145545 w 3451040"/>
                <a:gd name="connsiteY352" fmla="*/ 183516 h 382890"/>
                <a:gd name="connsiteX353" fmla="*/ 1136600 w 3451040"/>
                <a:gd name="connsiteY353" fmla="*/ 172085 h 382890"/>
                <a:gd name="connsiteX354" fmla="*/ 1121570 w 3451040"/>
                <a:gd name="connsiteY354" fmla="*/ 170074 h 382890"/>
                <a:gd name="connsiteX355" fmla="*/ 1096007 w 3451040"/>
                <a:gd name="connsiteY355" fmla="*/ 181982 h 382890"/>
                <a:gd name="connsiteX356" fmla="*/ 1067640 w 3451040"/>
                <a:gd name="connsiteY356" fmla="*/ 218288 h 382890"/>
                <a:gd name="connsiteX357" fmla="*/ 1057214 w 3451040"/>
                <a:gd name="connsiteY357" fmla="*/ 265391 h 382890"/>
                <a:gd name="connsiteX358" fmla="*/ 1062347 w 3451040"/>
                <a:gd name="connsiteY358" fmla="*/ 289948 h 382890"/>
                <a:gd name="connsiteX359" fmla="*/ 1078172 w 3451040"/>
                <a:gd name="connsiteY359" fmla="*/ 311276 h 382890"/>
                <a:gd name="connsiteX360" fmla="*/ 1105640 w 3451040"/>
                <a:gd name="connsiteY360" fmla="*/ 320379 h 382890"/>
                <a:gd name="connsiteX361" fmla="*/ 1155071 w 3451040"/>
                <a:gd name="connsiteY361" fmla="*/ 306248 h 382890"/>
                <a:gd name="connsiteX362" fmla="*/ 1188572 w 3451040"/>
                <a:gd name="connsiteY362" fmla="*/ 270048 h 382890"/>
                <a:gd name="connsiteX363" fmla="*/ 1194553 w 3451040"/>
                <a:gd name="connsiteY363" fmla="*/ 258722 h 382890"/>
                <a:gd name="connsiteX364" fmla="*/ 1194870 w 3451040"/>
                <a:gd name="connsiteY364" fmla="*/ 262533 h 382890"/>
                <a:gd name="connsiteX365" fmla="*/ 1197570 w 3451040"/>
                <a:gd name="connsiteY365" fmla="*/ 277087 h 382890"/>
                <a:gd name="connsiteX366" fmla="*/ 1204397 w 3451040"/>
                <a:gd name="connsiteY366" fmla="*/ 293335 h 382890"/>
                <a:gd name="connsiteX367" fmla="*/ 1216411 w 3451040"/>
                <a:gd name="connsiteY367" fmla="*/ 306566 h 382890"/>
                <a:gd name="connsiteX368" fmla="*/ 1235252 w 3451040"/>
                <a:gd name="connsiteY368" fmla="*/ 311858 h 382890"/>
                <a:gd name="connsiteX369" fmla="*/ 1264202 w 3451040"/>
                <a:gd name="connsiteY369" fmla="*/ 303443 h 382890"/>
                <a:gd name="connsiteX370" fmla="*/ 1286747 w 3451040"/>
                <a:gd name="connsiteY370" fmla="*/ 281109 h 382890"/>
                <a:gd name="connsiteX371" fmla="*/ 1303895 w 3451040"/>
                <a:gd name="connsiteY371" fmla="*/ 250731 h 382890"/>
                <a:gd name="connsiteX372" fmla="*/ 1316809 w 3451040"/>
                <a:gd name="connsiteY372" fmla="*/ 217864 h 382890"/>
                <a:gd name="connsiteX373" fmla="*/ 1326123 w 3451040"/>
                <a:gd name="connsiteY373" fmla="*/ 187803 h 382890"/>
                <a:gd name="connsiteX374" fmla="*/ 1331045 w 3451040"/>
                <a:gd name="connsiteY374" fmla="*/ 171661 h 382890"/>
                <a:gd name="connsiteX375" fmla="*/ 1322948 w 3451040"/>
                <a:gd name="connsiteY375" fmla="*/ 223898 h 382890"/>
                <a:gd name="connsiteX376" fmla="*/ 1316438 w 3451040"/>
                <a:gd name="connsiteY376" fmla="*/ 303073 h 382890"/>
                <a:gd name="connsiteX377" fmla="*/ 1313739 w 3451040"/>
                <a:gd name="connsiteY377" fmla="*/ 338956 h 382890"/>
                <a:gd name="connsiteX378" fmla="*/ 1313739 w 3451040"/>
                <a:gd name="connsiteY378" fmla="*/ 339167 h 382890"/>
                <a:gd name="connsiteX379" fmla="*/ 1313633 w 3451040"/>
                <a:gd name="connsiteY379" fmla="*/ 342872 h 382890"/>
                <a:gd name="connsiteX380" fmla="*/ 1315115 w 3451040"/>
                <a:gd name="connsiteY380" fmla="*/ 346101 h 382890"/>
                <a:gd name="connsiteX381" fmla="*/ 1339354 w 3451040"/>
                <a:gd name="connsiteY381" fmla="*/ 359543 h 382890"/>
                <a:gd name="connsiteX382" fmla="*/ 1342953 w 3451040"/>
                <a:gd name="connsiteY382" fmla="*/ 358855 h 382890"/>
                <a:gd name="connsiteX383" fmla="*/ 1346340 w 3451040"/>
                <a:gd name="connsiteY383" fmla="*/ 357056 h 382890"/>
                <a:gd name="connsiteX384" fmla="*/ 1353750 w 3451040"/>
                <a:gd name="connsiteY384" fmla="*/ 347424 h 382890"/>
                <a:gd name="connsiteX385" fmla="*/ 1359148 w 3451040"/>
                <a:gd name="connsiteY385" fmla="*/ 336204 h 382890"/>
                <a:gd name="connsiteX386" fmla="*/ 1376084 w 3451040"/>
                <a:gd name="connsiteY386" fmla="*/ 294393 h 382890"/>
                <a:gd name="connsiteX387" fmla="*/ 1403869 w 3451040"/>
                <a:gd name="connsiteY387" fmla="*/ 231625 h 382890"/>
                <a:gd name="connsiteX388" fmla="*/ 1427103 w 3451040"/>
                <a:gd name="connsiteY388" fmla="*/ 189126 h 382890"/>
                <a:gd name="connsiteX389" fmla="*/ 1431814 w 3451040"/>
                <a:gd name="connsiteY389" fmla="*/ 189709 h 382890"/>
                <a:gd name="connsiteX390" fmla="*/ 1432608 w 3451040"/>
                <a:gd name="connsiteY390" fmla="*/ 204739 h 382890"/>
                <a:gd name="connsiteX391" fmla="*/ 1431390 w 3451040"/>
                <a:gd name="connsiteY391" fmla="*/ 228396 h 382890"/>
                <a:gd name="connsiteX392" fmla="*/ 1430067 w 3451040"/>
                <a:gd name="connsiteY392" fmla="*/ 259992 h 382890"/>
                <a:gd name="connsiteX393" fmla="*/ 1430861 w 3451040"/>
                <a:gd name="connsiteY393" fmla="*/ 272324 h 382890"/>
                <a:gd name="connsiteX394" fmla="*/ 1433454 w 3451040"/>
                <a:gd name="connsiteY394" fmla="*/ 277934 h 382890"/>
                <a:gd name="connsiteX395" fmla="*/ 1436365 w 3451040"/>
                <a:gd name="connsiteY395" fmla="*/ 280157 h 382890"/>
                <a:gd name="connsiteX396" fmla="*/ 1437688 w 3451040"/>
                <a:gd name="connsiteY396" fmla="*/ 280845 h 382890"/>
                <a:gd name="connsiteX397" fmla="*/ 1441975 w 3451040"/>
                <a:gd name="connsiteY397" fmla="*/ 281162 h 382890"/>
                <a:gd name="connsiteX398" fmla="*/ 1445362 w 3451040"/>
                <a:gd name="connsiteY398" fmla="*/ 278145 h 382890"/>
                <a:gd name="connsiteX399" fmla="*/ 1447162 w 3451040"/>
                <a:gd name="connsiteY399" fmla="*/ 268301 h 382890"/>
                <a:gd name="connsiteX400" fmla="*/ 1447162 w 3451040"/>
                <a:gd name="connsiteY400" fmla="*/ 266290 h 382890"/>
                <a:gd name="connsiteX401" fmla="*/ 1449861 w 3451040"/>
                <a:gd name="connsiteY401" fmla="*/ 227708 h 382890"/>
                <a:gd name="connsiteX402" fmla="*/ 1452348 w 3451040"/>
                <a:gd name="connsiteY402" fmla="*/ 192408 h 382890"/>
                <a:gd name="connsiteX403" fmla="*/ 1453248 w 3451040"/>
                <a:gd name="connsiteY403" fmla="*/ 170973 h 382890"/>
                <a:gd name="connsiteX404" fmla="*/ 1444145 w 3451040"/>
                <a:gd name="connsiteY404" fmla="*/ 154725 h 382890"/>
                <a:gd name="connsiteX405" fmla="*/ 3450462 w 3451040"/>
                <a:gd name="connsiteY405" fmla="*/ 171026 h 382890"/>
                <a:gd name="connsiteX406" fmla="*/ 3446545 w 3451040"/>
                <a:gd name="connsiteY406" fmla="*/ 160706 h 382890"/>
                <a:gd name="connsiteX407" fmla="*/ 3424794 w 3451040"/>
                <a:gd name="connsiteY407" fmla="*/ 152979 h 382890"/>
                <a:gd name="connsiteX408" fmla="*/ 3403041 w 3451040"/>
                <a:gd name="connsiteY408" fmla="*/ 169227 h 382890"/>
                <a:gd name="connsiteX409" fmla="*/ 3361337 w 3451040"/>
                <a:gd name="connsiteY409" fmla="*/ 240516 h 382890"/>
                <a:gd name="connsiteX410" fmla="*/ 3357526 w 3451040"/>
                <a:gd name="connsiteY410" fmla="*/ 245650 h 382890"/>
                <a:gd name="connsiteX411" fmla="*/ 3355727 w 3451040"/>
                <a:gd name="connsiteY411" fmla="*/ 240728 h 382890"/>
                <a:gd name="connsiteX412" fmla="*/ 3358108 w 3451040"/>
                <a:gd name="connsiteY412" fmla="*/ 226597 h 382890"/>
                <a:gd name="connsiteX413" fmla="*/ 3364036 w 3451040"/>
                <a:gd name="connsiteY413" fmla="*/ 198335 h 382890"/>
                <a:gd name="connsiteX414" fmla="*/ 3371446 w 3451040"/>
                <a:gd name="connsiteY414" fmla="*/ 171661 h 382890"/>
                <a:gd name="connsiteX415" fmla="*/ 3359326 w 3451040"/>
                <a:gd name="connsiteY415" fmla="*/ 141177 h 382890"/>
                <a:gd name="connsiteX416" fmla="*/ 3350117 w 3451040"/>
                <a:gd name="connsiteY416" fmla="*/ 139271 h 382890"/>
                <a:gd name="connsiteX417" fmla="*/ 3340908 w 3451040"/>
                <a:gd name="connsiteY417" fmla="*/ 141177 h 382890"/>
                <a:gd name="connsiteX418" fmla="*/ 3333393 w 3451040"/>
                <a:gd name="connsiteY418" fmla="*/ 147475 h 382890"/>
                <a:gd name="connsiteX419" fmla="*/ 3329900 w 3451040"/>
                <a:gd name="connsiteY419" fmla="*/ 156895 h 382890"/>
                <a:gd name="connsiteX420" fmla="*/ 3329688 w 3451040"/>
                <a:gd name="connsiteY420" fmla="*/ 157795 h 382890"/>
                <a:gd name="connsiteX421" fmla="*/ 3329476 w 3451040"/>
                <a:gd name="connsiteY421" fmla="*/ 158483 h 382890"/>
                <a:gd name="connsiteX422" fmla="*/ 3329264 w 3451040"/>
                <a:gd name="connsiteY422" fmla="*/ 158906 h 382890"/>
                <a:gd name="connsiteX423" fmla="*/ 3302697 w 3451040"/>
                <a:gd name="connsiteY423" fmla="*/ 187062 h 382890"/>
                <a:gd name="connsiteX424" fmla="*/ 3274117 w 3451040"/>
                <a:gd name="connsiteY424" fmla="*/ 193890 h 382890"/>
                <a:gd name="connsiteX425" fmla="*/ 3257975 w 3451040"/>
                <a:gd name="connsiteY425" fmla="*/ 184046 h 382890"/>
                <a:gd name="connsiteX426" fmla="*/ 3247231 w 3451040"/>
                <a:gd name="connsiteY426" fmla="*/ 185157 h 382890"/>
                <a:gd name="connsiteX427" fmla="*/ 3247020 w 3451040"/>
                <a:gd name="connsiteY427" fmla="*/ 185157 h 382890"/>
                <a:gd name="connsiteX428" fmla="*/ 3246808 w 3451040"/>
                <a:gd name="connsiteY428" fmla="*/ 185369 h 382890"/>
                <a:gd name="connsiteX429" fmla="*/ 3241092 w 3451040"/>
                <a:gd name="connsiteY429" fmla="*/ 191878 h 382890"/>
                <a:gd name="connsiteX430" fmla="*/ 3242892 w 3451040"/>
                <a:gd name="connsiteY430" fmla="*/ 203204 h 382890"/>
                <a:gd name="connsiteX431" fmla="*/ 3259616 w 3451040"/>
                <a:gd name="connsiteY431" fmla="*/ 217653 h 382890"/>
                <a:gd name="connsiteX432" fmla="*/ 3259828 w 3451040"/>
                <a:gd name="connsiteY432" fmla="*/ 217864 h 382890"/>
                <a:gd name="connsiteX433" fmla="*/ 3254429 w 3451040"/>
                <a:gd name="connsiteY433" fmla="*/ 241416 h 382890"/>
                <a:gd name="connsiteX434" fmla="*/ 3242786 w 3451040"/>
                <a:gd name="connsiteY434" fmla="*/ 265655 h 382890"/>
                <a:gd name="connsiteX435" fmla="*/ 3228232 w 3451040"/>
                <a:gd name="connsiteY435" fmla="*/ 280474 h 382890"/>
                <a:gd name="connsiteX436" fmla="*/ 3223627 w 3451040"/>
                <a:gd name="connsiteY436" fmla="*/ 280262 h 382890"/>
                <a:gd name="connsiteX437" fmla="*/ 3221034 w 3451040"/>
                <a:gd name="connsiteY437" fmla="*/ 276240 h 382890"/>
                <a:gd name="connsiteX438" fmla="*/ 3221034 w 3451040"/>
                <a:gd name="connsiteY438" fmla="*/ 272853 h 382890"/>
                <a:gd name="connsiteX439" fmla="*/ 3221457 w 3451040"/>
                <a:gd name="connsiteY439" fmla="*/ 262533 h 382890"/>
                <a:gd name="connsiteX440" fmla="*/ 3228655 w 3451040"/>
                <a:gd name="connsiteY440" fmla="*/ 218341 h 382890"/>
                <a:gd name="connsiteX441" fmla="*/ 3229978 w 3451040"/>
                <a:gd name="connsiteY441" fmla="*/ 213630 h 382890"/>
                <a:gd name="connsiteX442" fmla="*/ 3231566 w 3451040"/>
                <a:gd name="connsiteY442" fmla="*/ 208708 h 382890"/>
                <a:gd name="connsiteX443" fmla="*/ 3235059 w 3451040"/>
                <a:gd name="connsiteY443" fmla="*/ 201193 h 382890"/>
                <a:gd name="connsiteX444" fmla="*/ 3239663 w 3451040"/>
                <a:gd name="connsiteY444" fmla="*/ 192090 h 382890"/>
                <a:gd name="connsiteX445" fmla="*/ 3243262 w 3451040"/>
                <a:gd name="connsiteY445" fmla="*/ 185580 h 382890"/>
                <a:gd name="connsiteX446" fmla="*/ 3244374 w 3451040"/>
                <a:gd name="connsiteY446" fmla="*/ 181982 h 382890"/>
                <a:gd name="connsiteX447" fmla="*/ 3243950 w 3451040"/>
                <a:gd name="connsiteY447" fmla="*/ 179071 h 382890"/>
                <a:gd name="connsiteX448" fmla="*/ 3237123 w 3451040"/>
                <a:gd name="connsiteY448" fmla="*/ 174943 h 382890"/>
                <a:gd name="connsiteX449" fmla="*/ 3224686 w 3451040"/>
                <a:gd name="connsiteY449" fmla="*/ 177536 h 382890"/>
                <a:gd name="connsiteX450" fmla="*/ 3202510 w 3451040"/>
                <a:gd name="connsiteY450" fmla="*/ 206221 h 382890"/>
                <a:gd name="connsiteX451" fmla="*/ 3202087 w 3451040"/>
                <a:gd name="connsiteY451" fmla="*/ 207544 h 382890"/>
                <a:gd name="connsiteX452" fmla="*/ 3202087 w 3451040"/>
                <a:gd name="connsiteY452" fmla="*/ 207756 h 382890"/>
                <a:gd name="connsiteX453" fmla="*/ 3198276 w 3451040"/>
                <a:gd name="connsiteY453" fmla="*/ 219664 h 382890"/>
                <a:gd name="connsiteX454" fmla="*/ 3197853 w 3451040"/>
                <a:gd name="connsiteY454" fmla="*/ 221463 h 382890"/>
                <a:gd name="connsiteX455" fmla="*/ 3197483 w 3451040"/>
                <a:gd name="connsiteY455" fmla="*/ 222945 h 382890"/>
                <a:gd name="connsiteX456" fmla="*/ 3196742 w 3451040"/>
                <a:gd name="connsiteY456" fmla="*/ 224797 h 382890"/>
                <a:gd name="connsiteX457" fmla="*/ 3190020 w 3451040"/>
                <a:gd name="connsiteY457" fmla="*/ 245650 h 382890"/>
                <a:gd name="connsiteX458" fmla="*/ 3174990 w 3451040"/>
                <a:gd name="connsiteY458" fmla="*/ 283544 h 382890"/>
                <a:gd name="connsiteX459" fmla="*/ 3166680 w 3451040"/>
                <a:gd name="connsiteY459" fmla="*/ 294552 h 382890"/>
                <a:gd name="connsiteX460" fmla="*/ 3154772 w 3451040"/>
                <a:gd name="connsiteY460" fmla="*/ 298786 h 382890"/>
                <a:gd name="connsiteX461" fmla="*/ 3151385 w 3451040"/>
                <a:gd name="connsiteY461" fmla="*/ 292276 h 382890"/>
                <a:gd name="connsiteX462" fmla="*/ 3151597 w 3451040"/>
                <a:gd name="connsiteY462" fmla="*/ 270948 h 382890"/>
                <a:gd name="connsiteX463" fmla="*/ 3158530 w 3451040"/>
                <a:gd name="connsiteY463" fmla="*/ 229455 h 382890"/>
                <a:gd name="connsiteX464" fmla="*/ 3158742 w 3451040"/>
                <a:gd name="connsiteY464" fmla="*/ 228343 h 382890"/>
                <a:gd name="connsiteX465" fmla="*/ 3165040 w 3451040"/>
                <a:gd name="connsiteY465" fmla="*/ 199658 h 382890"/>
                <a:gd name="connsiteX466" fmla="*/ 3160541 w 3451040"/>
                <a:gd name="connsiteY466" fmla="*/ 184204 h 382890"/>
                <a:gd name="connsiteX467" fmla="*/ 3146199 w 3451040"/>
                <a:gd name="connsiteY467" fmla="*/ 175260 h 382890"/>
                <a:gd name="connsiteX468" fmla="*/ 3141594 w 3451040"/>
                <a:gd name="connsiteY468" fmla="*/ 175260 h 382890"/>
                <a:gd name="connsiteX469" fmla="*/ 3137466 w 3451040"/>
                <a:gd name="connsiteY469" fmla="*/ 176848 h 382890"/>
                <a:gd name="connsiteX470" fmla="*/ 3137254 w 3451040"/>
                <a:gd name="connsiteY470" fmla="*/ 177060 h 382890"/>
                <a:gd name="connsiteX471" fmla="*/ 3135667 w 3451040"/>
                <a:gd name="connsiteY471" fmla="*/ 180658 h 382890"/>
                <a:gd name="connsiteX472" fmla="*/ 3134555 w 3451040"/>
                <a:gd name="connsiteY472" fmla="*/ 185369 h 382890"/>
                <a:gd name="connsiteX473" fmla="*/ 3133867 w 3451040"/>
                <a:gd name="connsiteY473" fmla="*/ 188491 h 382890"/>
                <a:gd name="connsiteX474" fmla="*/ 3119736 w 3451040"/>
                <a:gd name="connsiteY474" fmla="*/ 264491 h 382890"/>
                <a:gd name="connsiteX475" fmla="*/ 3118837 w 3451040"/>
                <a:gd name="connsiteY475" fmla="*/ 288942 h 382890"/>
                <a:gd name="connsiteX476" fmla="*/ 3124235 w 3451040"/>
                <a:gd name="connsiteY476" fmla="*/ 312017 h 382890"/>
                <a:gd name="connsiteX477" fmla="*/ 3132968 w 3451040"/>
                <a:gd name="connsiteY477" fmla="*/ 321649 h 382890"/>
                <a:gd name="connsiteX478" fmla="*/ 3148686 w 3451040"/>
                <a:gd name="connsiteY478" fmla="*/ 326571 h 382890"/>
                <a:gd name="connsiteX479" fmla="*/ 3162499 w 3451040"/>
                <a:gd name="connsiteY479" fmla="*/ 321544 h 382890"/>
                <a:gd name="connsiteX480" fmla="*/ 3172820 w 3451040"/>
                <a:gd name="connsiteY480" fmla="*/ 311435 h 382890"/>
                <a:gd name="connsiteX481" fmla="*/ 3179012 w 3451040"/>
                <a:gd name="connsiteY481" fmla="*/ 302597 h 382890"/>
                <a:gd name="connsiteX482" fmla="*/ 3190655 w 3451040"/>
                <a:gd name="connsiteY482" fmla="*/ 277934 h 382890"/>
                <a:gd name="connsiteX483" fmla="*/ 3192878 w 3451040"/>
                <a:gd name="connsiteY483" fmla="*/ 271265 h 382890"/>
                <a:gd name="connsiteX484" fmla="*/ 3200711 w 3451040"/>
                <a:gd name="connsiteY484" fmla="*/ 291641 h 382890"/>
                <a:gd name="connsiteX485" fmla="*/ 3220558 w 3451040"/>
                <a:gd name="connsiteY485" fmla="*/ 307783 h 382890"/>
                <a:gd name="connsiteX486" fmla="*/ 3245538 w 3451040"/>
                <a:gd name="connsiteY486" fmla="*/ 306883 h 382890"/>
                <a:gd name="connsiteX487" fmla="*/ 3264697 w 3451040"/>
                <a:gd name="connsiteY487" fmla="*/ 288360 h 382890"/>
                <a:gd name="connsiteX488" fmla="*/ 3276234 w 3451040"/>
                <a:gd name="connsiteY488" fmla="*/ 263591 h 382890"/>
                <a:gd name="connsiteX489" fmla="*/ 3282744 w 3451040"/>
                <a:gd name="connsiteY489" fmla="*/ 230407 h 382890"/>
                <a:gd name="connsiteX490" fmla="*/ 3282956 w 3451040"/>
                <a:gd name="connsiteY490" fmla="*/ 223210 h 382890"/>
                <a:gd name="connsiteX491" fmla="*/ 3282532 w 3451040"/>
                <a:gd name="connsiteY491" fmla="*/ 215589 h 382890"/>
                <a:gd name="connsiteX492" fmla="*/ 3322437 w 3451040"/>
                <a:gd name="connsiteY492" fmla="*/ 187803 h 382890"/>
                <a:gd name="connsiteX493" fmla="*/ 3322014 w 3451040"/>
                <a:gd name="connsiteY493" fmla="*/ 189603 h 382890"/>
                <a:gd name="connsiteX494" fmla="*/ 3321326 w 3451040"/>
                <a:gd name="connsiteY494" fmla="*/ 192090 h 382890"/>
                <a:gd name="connsiteX495" fmla="*/ 3309683 w 3451040"/>
                <a:gd name="connsiteY495" fmla="*/ 267878 h 382890"/>
                <a:gd name="connsiteX496" fmla="*/ 3308995 w 3451040"/>
                <a:gd name="connsiteY496" fmla="*/ 274176 h 382890"/>
                <a:gd name="connsiteX497" fmla="*/ 3308095 w 3451040"/>
                <a:gd name="connsiteY497" fmla="*/ 306672 h 382890"/>
                <a:gd name="connsiteX498" fmla="*/ 3318415 w 3451040"/>
                <a:gd name="connsiteY498" fmla="*/ 336521 h 382890"/>
                <a:gd name="connsiteX499" fmla="*/ 3325825 w 3451040"/>
                <a:gd name="connsiteY499" fmla="*/ 343031 h 382890"/>
                <a:gd name="connsiteX500" fmla="*/ 3334028 w 3451040"/>
                <a:gd name="connsiteY500" fmla="*/ 343243 h 382890"/>
                <a:gd name="connsiteX501" fmla="*/ 3341067 w 3451040"/>
                <a:gd name="connsiteY501" fmla="*/ 339009 h 382890"/>
                <a:gd name="connsiteX502" fmla="*/ 3348000 w 3451040"/>
                <a:gd name="connsiteY502" fmla="*/ 323978 h 382890"/>
                <a:gd name="connsiteX503" fmla="*/ 3348688 w 3451040"/>
                <a:gd name="connsiteY503" fmla="*/ 321755 h 382890"/>
                <a:gd name="connsiteX504" fmla="*/ 3355198 w 3451040"/>
                <a:gd name="connsiteY504" fmla="*/ 303814 h 382890"/>
                <a:gd name="connsiteX505" fmla="*/ 3387270 w 3451040"/>
                <a:gd name="connsiteY505" fmla="*/ 235965 h 382890"/>
                <a:gd name="connsiteX506" fmla="*/ 3425164 w 3451040"/>
                <a:gd name="connsiteY506" fmla="*/ 171291 h 382890"/>
                <a:gd name="connsiteX507" fmla="*/ 3427863 w 3451040"/>
                <a:gd name="connsiteY507" fmla="*/ 168380 h 382890"/>
                <a:gd name="connsiteX508" fmla="*/ 3429768 w 3451040"/>
                <a:gd name="connsiteY508" fmla="*/ 167957 h 382890"/>
                <a:gd name="connsiteX509" fmla="*/ 3431674 w 3451040"/>
                <a:gd name="connsiteY509" fmla="*/ 168645 h 382890"/>
                <a:gd name="connsiteX510" fmla="*/ 3432467 w 3451040"/>
                <a:gd name="connsiteY510" fmla="*/ 170232 h 382890"/>
                <a:gd name="connsiteX511" fmla="*/ 3432573 w 3451040"/>
                <a:gd name="connsiteY511" fmla="*/ 172032 h 382890"/>
                <a:gd name="connsiteX512" fmla="*/ 3427651 w 3451040"/>
                <a:gd name="connsiteY512" fmla="*/ 220934 h 382890"/>
                <a:gd name="connsiteX513" fmla="*/ 3427440 w 3451040"/>
                <a:gd name="connsiteY513" fmla="*/ 222522 h 382890"/>
                <a:gd name="connsiteX514" fmla="*/ 3424317 w 3451040"/>
                <a:gd name="connsiteY514" fmla="*/ 241363 h 382890"/>
                <a:gd name="connsiteX515" fmla="*/ 3423206 w 3451040"/>
                <a:gd name="connsiteY515" fmla="*/ 249672 h 382890"/>
                <a:gd name="connsiteX516" fmla="*/ 3423206 w 3451040"/>
                <a:gd name="connsiteY516" fmla="*/ 249884 h 382890"/>
                <a:gd name="connsiteX517" fmla="*/ 3422994 w 3451040"/>
                <a:gd name="connsiteY517" fmla="*/ 255917 h 382890"/>
                <a:gd name="connsiteX518" fmla="*/ 3422994 w 3451040"/>
                <a:gd name="connsiteY518" fmla="*/ 260151 h 382890"/>
                <a:gd name="connsiteX519" fmla="*/ 3426804 w 3451040"/>
                <a:gd name="connsiteY519" fmla="*/ 277881 h 382890"/>
                <a:gd name="connsiteX520" fmla="*/ 3434902 w 3451040"/>
                <a:gd name="connsiteY520" fmla="*/ 287407 h 382890"/>
                <a:gd name="connsiteX521" fmla="*/ 3440724 w 3451040"/>
                <a:gd name="connsiteY521" fmla="*/ 290212 h 382890"/>
                <a:gd name="connsiteX522" fmla="*/ 3442312 w 3451040"/>
                <a:gd name="connsiteY522" fmla="*/ 287725 h 382890"/>
                <a:gd name="connsiteX523" fmla="*/ 3442629 w 3451040"/>
                <a:gd name="connsiteY523" fmla="*/ 281691 h 382890"/>
                <a:gd name="connsiteX524" fmla="*/ 3442312 w 3451040"/>
                <a:gd name="connsiteY524" fmla="*/ 274758 h 382890"/>
                <a:gd name="connsiteX525" fmla="*/ 3442100 w 3451040"/>
                <a:gd name="connsiteY525" fmla="*/ 269625 h 382890"/>
                <a:gd name="connsiteX526" fmla="*/ 3442788 w 3451040"/>
                <a:gd name="connsiteY526" fmla="*/ 260310 h 382890"/>
                <a:gd name="connsiteX527" fmla="*/ 3443899 w 3451040"/>
                <a:gd name="connsiteY527" fmla="*/ 249672 h 382890"/>
                <a:gd name="connsiteX528" fmla="*/ 3450832 w 3451040"/>
                <a:gd name="connsiteY528" fmla="*/ 182617 h 382890"/>
                <a:gd name="connsiteX529" fmla="*/ 3450726 w 3451040"/>
                <a:gd name="connsiteY529" fmla="*/ 171185 h 382890"/>
                <a:gd name="connsiteX530" fmla="*/ 3117566 w 3451040"/>
                <a:gd name="connsiteY530" fmla="*/ 103971 h 382890"/>
                <a:gd name="connsiteX531" fmla="*/ 3126775 w 3451040"/>
                <a:gd name="connsiteY531" fmla="*/ 103759 h 382890"/>
                <a:gd name="connsiteX532" fmla="*/ 3135508 w 3451040"/>
                <a:gd name="connsiteY532" fmla="*/ 103547 h 382890"/>
                <a:gd name="connsiteX533" fmla="*/ 3208385 w 3451040"/>
                <a:gd name="connsiteY533" fmla="*/ 117202 h 382890"/>
                <a:gd name="connsiteX534" fmla="*/ 3216324 w 3451040"/>
                <a:gd name="connsiteY534" fmla="*/ 119901 h 382890"/>
                <a:gd name="connsiteX535" fmla="*/ 3225427 w 3451040"/>
                <a:gd name="connsiteY535" fmla="*/ 120007 h 382890"/>
                <a:gd name="connsiteX536" fmla="*/ 3229713 w 3451040"/>
                <a:gd name="connsiteY536" fmla="*/ 112280 h 382890"/>
                <a:gd name="connsiteX537" fmla="*/ 3219605 w 3451040"/>
                <a:gd name="connsiteY537" fmla="*/ 93439 h 382890"/>
                <a:gd name="connsiteX538" fmla="*/ 3205950 w 3451040"/>
                <a:gd name="connsiteY538" fmla="*/ 89416 h 382890"/>
                <a:gd name="connsiteX539" fmla="*/ 3203040 w 3451040"/>
                <a:gd name="connsiteY539" fmla="*/ 88993 h 382890"/>
                <a:gd name="connsiteX540" fmla="*/ 3182187 w 3451040"/>
                <a:gd name="connsiteY540" fmla="*/ 86506 h 382890"/>
                <a:gd name="connsiteX541" fmla="*/ 3140007 w 3451040"/>
                <a:gd name="connsiteY541" fmla="*/ 84283 h 382890"/>
                <a:gd name="connsiteX542" fmla="*/ 3121642 w 3451040"/>
                <a:gd name="connsiteY542" fmla="*/ 84071 h 382890"/>
                <a:gd name="connsiteX543" fmla="*/ 3137572 w 3451040"/>
                <a:gd name="connsiteY543" fmla="*/ 18392 h 382890"/>
                <a:gd name="connsiteX544" fmla="*/ 3137678 w 3451040"/>
                <a:gd name="connsiteY544" fmla="*/ 7172 h 382890"/>
                <a:gd name="connsiteX545" fmla="*/ 3130162 w 3451040"/>
                <a:gd name="connsiteY545" fmla="*/ 1138 h 382890"/>
                <a:gd name="connsiteX546" fmla="*/ 3120318 w 3451040"/>
                <a:gd name="connsiteY546" fmla="*/ 2938 h 382890"/>
                <a:gd name="connsiteX547" fmla="*/ 3115185 w 3451040"/>
                <a:gd name="connsiteY547" fmla="*/ 8230 h 382890"/>
                <a:gd name="connsiteX548" fmla="*/ 3113174 w 3451040"/>
                <a:gd name="connsiteY548" fmla="*/ 13046 h 382890"/>
                <a:gd name="connsiteX549" fmla="*/ 3112750 w 3451040"/>
                <a:gd name="connsiteY549" fmla="*/ 13734 h 382890"/>
                <a:gd name="connsiteX550" fmla="*/ 3100207 w 3451040"/>
                <a:gd name="connsiteY550" fmla="*/ 54116 h 382890"/>
                <a:gd name="connsiteX551" fmla="*/ 3090098 w 3451040"/>
                <a:gd name="connsiteY551" fmla="*/ 84600 h 382890"/>
                <a:gd name="connsiteX552" fmla="*/ 3037862 w 3451040"/>
                <a:gd name="connsiteY552" fmla="*/ 88623 h 382890"/>
                <a:gd name="connsiteX553" fmla="*/ 3034740 w 3451040"/>
                <a:gd name="connsiteY553" fmla="*/ 89046 h 382890"/>
                <a:gd name="connsiteX554" fmla="*/ 3027118 w 3451040"/>
                <a:gd name="connsiteY554" fmla="*/ 90157 h 382890"/>
                <a:gd name="connsiteX555" fmla="*/ 3020185 w 3451040"/>
                <a:gd name="connsiteY555" fmla="*/ 89258 h 382890"/>
                <a:gd name="connsiteX556" fmla="*/ 3017275 w 3451040"/>
                <a:gd name="connsiteY556" fmla="*/ 87670 h 382890"/>
                <a:gd name="connsiteX557" fmla="*/ 3013781 w 3451040"/>
                <a:gd name="connsiteY557" fmla="*/ 86664 h 382890"/>
                <a:gd name="connsiteX558" fmla="*/ 3010077 w 3451040"/>
                <a:gd name="connsiteY558" fmla="*/ 89681 h 382890"/>
                <a:gd name="connsiteX559" fmla="*/ 3007166 w 3451040"/>
                <a:gd name="connsiteY559" fmla="*/ 102436 h 382890"/>
                <a:gd name="connsiteX560" fmla="*/ 3014469 w 3451040"/>
                <a:gd name="connsiteY560" fmla="*/ 113762 h 382890"/>
                <a:gd name="connsiteX561" fmla="*/ 3026907 w 3451040"/>
                <a:gd name="connsiteY561" fmla="*/ 117678 h 382890"/>
                <a:gd name="connsiteX562" fmla="*/ 3041249 w 3451040"/>
                <a:gd name="connsiteY562" fmla="*/ 113656 h 382890"/>
                <a:gd name="connsiteX563" fmla="*/ 3050881 w 3451040"/>
                <a:gd name="connsiteY563" fmla="*/ 110533 h 382890"/>
                <a:gd name="connsiteX564" fmla="*/ 3083377 w 3451040"/>
                <a:gd name="connsiteY564" fmla="*/ 105611 h 382890"/>
                <a:gd name="connsiteX565" fmla="*/ 3055327 w 3451040"/>
                <a:gd name="connsiteY565" fmla="*/ 182881 h 382890"/>
                <a:gd name="connsiteX566" fmla="*/ 3023467 w 3451040"/>
                <a:gd name="connsiteY566" fmla="*/ 256658 h 382890"/>
                <a:gd name="connsiteX567" fmla="*/ 3000603 w 3451040"/>
                <a:gd name="connsiteY567" fmla="*/ 289736 h 382890"/>
                <a:gd name="connsiteX568" fmla="*/ 2996792 w 3451040"/>
                <a:gd name="connsiteY568" fmla="*/ 282803 h 382890"/>
                <a:gd name="connsiteX569" fmla="*/ 3005102 w 3451040"/>
                <a:gd name="connsiteY569" fmla="*/ 244009 h 382890"/>
                <a:gd name="connsiteX570" fmla="*/ 3018333 w 3451040"/>
                <a:gd name="connsiteY570" fmla="*/ 207015 h 382890"/>
                <a:gd name="connsiteX571" fmla="*/ 3019444 w 3451040"/>
                <a:gd name="connsiteY571" fmla="*/ 204527 h 382890"/>
                <a:gd name="connsiteX572" fmla="*/ 3021932 w 3451040"/>
                <a:gd name="connsiteY572" fmla="*/ 198494 h 382890"/>
                <a:gd name="connsiteX573" fmla="*/ 3023414 w 3451040"/>
                <a:gd name="connsiteY573" fmla="*/ 193096 h 382890"/>
                <a:gd name="connsiteX574" fmla="*/ 3024419 w 3451040"/>
                <a:gd name="connsiteY574" fmla="*/ 184998 h 382890"/>
                <a:gd name="connsiteX575" fmla="*/ 3018703 w 3451040"/>
                <a:gd name="connsiteY575" fmla="*/ 168062 h 382890"/>
                <a:gd name="connsiteX576" fmla="*/ 3004467 w 3451040"/>
                <a:gd name="connsiteY576" fmla="*/ 163458 h 382890"/>
                <a:gd name="connsiteX577" fmla="*/ 3001238 w 3451040"/>
                <a:gd name="connsiteY577" fmla="*/ 166051 h 382890"/>
                <a:gd name="connsiteX578" fmla="*/ 2997851 w 3451040"/>
                <a:gd name="connsiteY578" fmla="*/ 169862 h 382890"/>
                <a:gd name="connsiteX579" fmla="*/ 2996157 w 3451040"/>
                <a:gd name="connsiteY579" fmla="*/ 172243 h 382890"/>
                <a:gd name="connsiteX580" fmla="*/ 2978216 w 3451040"/>
                <a:gd name="connsiteY580" fmla="*/ 196112 h 382890"/>
                <a:gd name="connsiteX581" fmla="*/ 2952177 w 3451040"/>
                <a:gd name="connsiteY581" fmla="*/ 228396 h 382890"/>
                <a:gd name="connsiteX582" fmla="*/ 2929102 w 3451040"/>
                <a:gd name="connsiteY582" fmla="*/ 254964 h 382890"/>
                <a:gd name="connsiteX583" fmla="*/ 2929314 w 3451040"/>
                <a:gd name="connsiteY583" fmla="*/ 255388 h 382890"/>
                <a:gd name="connsiteX584" fmla="*/ 2929102 w 3451040"/>
                <a:gd name="connsiteY584" fmla="*/ 255176 h 382890"/>
                <a:gd name="connsiteX585" fmla="*/ 2928890 w 3451040"/>
                <a:gd name="connsiteY585" fmla="*/ 255176 h 382890"/>
                <a:gd name="connsiteX586" fmla="*/ 2959587 w 3451040"/>
                <a:gd name="connsiteY586" fmla="*/ 202252 h 382890"/>
                <a:gd name="connsiteX587" fmla="*/ 2964509 w 3451040"/>
                <a:gd name="connsiteY587" fmla="*/ 198123 h 382890"/>
                <a:gd name="connsiteX588" fmla="*/ 2970807 w 3451040"/>
                <a:gd name="connsiteY588" fmla="*/ 197118 h 382890"/>
                <a:gd name="connsiteX589" fmla="*/ 2975305 w 3451040"/>
                <a:gd name="connsiteY589" fmla="*/ 194736 h 382890"/>
                <a:gd name="connsiteX590" fmla="*/ 2974882 w 3451040"/>
                <a:gd name="connsiteY590" fmla="*/ 187909 h 382890"/>
                <a:gd name="connsiteX591" fmla="*/ 2966943 w 3451040"/>
                <a:gd name="connsiteY591" fmla="*/ 180182 h 382890"/>
                <a:gd name="connsiteX592" fmla="*/ 2954135 w 3451040"/>
                <a:gd name="connsiteY592" fmla="*/ 176266 h 382890"/>
                <a:gd name="connsiteX593" fmla="*/ 2941010 w 3451040"/>
                <a:gd name="connsiteY593" fmla="*/ 180976 h 382890"/>
                <a:gd name="connsiteX594" fmla="*/ 2913542 w 3451040"/>
                <a:gd name="connsiteY594" fmla="*/ 219452 h 382890"/>
                <a:gd name="connsiteX595" fmla="*/ 2903116 w 3451040"/>
                <a:gd name="connsiteY595" fmla="*/ 268884 h 382890"/>
                <a:gd name="connsiteX596" fmla="*/ 2907932 w 3451040"/>
                <a:gd name="connsiteY596" fmla="*/ 287407 h 382890"/>
                <a:gd name="connsiteX597" fmla="*/ 2921957 w 3451040"/>
                <a:gd name="connsiteY597" fmla="*/ 296722 h 382890"/>
                <a:gd name="connsiteX598" fmla="*/ 2930161 w 3451040"/>
                <a:gd name="connsiteY598" fmla="*/ 294023 h 382890"/>
                <a:gd name="connsiteX599" fmla="*/ 2936565 w 3451040"/>
                <a:gd name="connsiteY599" fmla="*/ 286825 h 382890"/>
                <a:gd name="connsiteX600" fmla="*/ 2969060 w 3451040"/>
                <a:gd name="connsiteY600" fmla="*/ 235700 h 382890"/>
                <a:gd name="connsiteX601" fmla="*/ 2965038 w 3451040"/>
                <a:gd name="connsiteY601" fmla="*/ 265761 h 382890"/>
                <a:gd name="connsiteX602" fmla="*/ 2965038 w 3451040"/>
                <a:gd name="connsiteY602" fmla="*/ 285290 h 382890"/>
                <a:gd name="connsiteX603" fmla="*/ 2971971 w 3451040"/>
                <a:gd name="connsiteY603" fmla="*/ 307466 h 382890"/>
                <a:gd name="connsiteX604" fmla="*/ 2992400 w 3451040"/>
                <a:gd name="connsiteY604" fmla="*/ 318897 h 382890"/>
                <a:gd name="connsiteX605" fmla="*/ 3015475 w 3451040"/>
                <a:gd name="connsiteY605" fmla="*/ 301062 h 382890"/>
                <a:gd name="connsiteX606" fmla="*/ 3039026 w 3451040"/>
                <a:gd name="connsiteY606" fmla="*/ 256076 h 382890"/>
                <a:gd name="connsiteX607" fmla="*/ 3060567 w 3451040"/>
                <a:gd name="connsiteY607" fmla="*/ 200346 h 382890"/>
                <a:gd name="connsiteX608" fmla="*/ 3077397 w 3451040"/>
                <a:gd name="connsiteY608" fmla="*/ 150015 h 382890"/>
                <a:gd name="connsiteX609" fmla="*/ 3079408 w 3451040"/>
                <a:gd name="connsiteY609" fmla="*/ 144405 h 382890"/>
                <a:gd name="connsiteX610" fmla="*/ 3075386 w 3451040"/>
                <a:gd name="connsiteY610" fmla="*/ 166580 h 382890"/>
                <a:gd name="connsiteX611" fmla="*/ 3065065 w 3451040"/>
                <a:gd name="connsiteY611" fmla="*/ 257081 h 382890"/>
                <a:gd name="connsiteX612" fmla="*/ 3063742 w 3451040"/>
                <a:gd name="connsiteY612" fmla="*/ 347318 h 382890"/>
                <a:gd name="connsiteX613" fmla="*/ 3067341 w 3451040"/>
                <a:gd name="connsiteY613" fmla="*/ 366159 h 382890"/>
                <a:gd name="connsiteX614" fmla="*/ 3077185 w 3451040"/>
                <a:gd name="connsiteY614" fmla="*/ 381189 h 382890"/>
                <a:gd name="connsiteX615" fmla="*/ 3095126 w 3451040"/>
                <a:gd name="connsiteY615" fmla="*/ 377591 h 382890"/>
                <a:gd name="connsiteX616" fmla="*/ 3104547 w 3451040"/>
                <a:gd name="connsiteY616" fmla="*/ 364571 h 382890"/>
                <a:gd name="connsiteX617" fmla="*/ 3108357 w 3451040"/>
                <a:gd name="connsiteY617" fmla="*/ 348429 h 382890"/>
                <a:gd name="connsiteX618" fmla="*/ 3107564 w 3451040"/>
                <a:gd name="connsiteY618" fmla="*/ 342925 h 382890"/>
                <a:gd name="connsiteX619" fmla="*/ 3103859 w 3451040"/>
                <a:gd name="connsiteY619" fmla="*/ 340808 h 382890"/>
                <a:gd name="connsiteX620" fmla="*/ 3096661 w 3451040"/>
                <a:gd name="connsiteY620" fmla="*/ 352028 h 382890"/>
                <a:gd name="connsiteX621" fmla="*/ 3096661 w 3451040"/>
                <a:gd name="connsiteY621" fmla="*/ 350705 h 382890"/>
                <a:gd name="connsiteX622" fmla="*/ 3100260 w 3451040"/>
                <a:gd name="connsiteY622" fmla="*/ 227232 h 382890"/>
                <a:gd name="connsiteX623" fmla="*/ 3117778 w 3451040"/>
                <a:gd name="connsiteY623" fmla="*/ 104024 h 382890"/>
                <a:gd name="connsiteX624" fmla="*/ 2896448 w 3451040"/>
                <a:gd name="connsiteY624" fmla="*/ 167904 h 382890"/>
                <a:gd name="connsiteX625" fmla="*/ 2854955 w 3451040"/>
                <a:gd name="connsiteY625" fmla="*/ 159965 h 382890"/>
                <a:gd name="connsiteX626" fmla="*/ 2814362 w 3451040"/>
                <a:gd name="connsiteY626" fmla="*/ 177324 h 382890"/>
                <a:gd name="connsiteX627" fmla="*/ 2784512 w 3451040"/>
                <a:gd name="connsiteY627" fmla="*/ 206009 h 382890"/>
                <a:gd name="connsiteX628" fmla="*/ 2780384 w 3451040"/>
                <a:gd name="connsiteY628" fmla="*/ 213419 h 382890"/>
                <a:gd name="connsiteX629" fmla="*/ 2777791 w 3451040"/>
                <a:gd name="connsiteY629" fmla="*/ 222680 h 382890"/>
                <a:gd name="connsiteX630" fmla="*/ 2776891 w 3451040"/>
                <a:gd name="connsiteY630" fmla="*/ 224850 h 382890"/>
                <a:gd name="connsiteX631" fmla="*/ 2770170 w 3451040"/>
                <a:gd name="connsiteY631" fmla="*/ 245703 h 382890"/>
                <a:gd name="connsiteX632" fmla="*/ 2755139 w 3451040"/>
                <a:gd name="connsiteY632" fmla="*/ 283597 h 382890"/>
                <a:gd name="connsiteX633" fmla="*/ 2746830 w 3451040"/>
                <a:gd name="connsiteY633" fmla="*/ 294605 h 382890"/>
                <a:gd name="connsiteX634" fmla="*/ 2734922 w 3451040"/>
                <a:gd name="connsiteY634" fmla="*/ 298839 h 382890"/>
                <a:gd name="connsiteX635" fmla="*/ 2731535 w 3451040"/>
                <a:gd name="connsiteY635" fmla="*/ 292329 h 382890"/>
                <a:gd name="connsiteX636" fmla="*/ 2731747 w 3451040"/>
                <a:gd name="connsiteY636" fmla="*/ 271001 h 382890"/>
                <a:gd name="connsiteX637" fmla="*/ 2738680 w 3451040"/>
                <a:gd name="connsiteY637" fmla="*/ 229508 h 382890"/>
                <a:gd name="connsiteX638" fmla="*/ 2738891 w 3451040"/>
                <a:gd name="connsiteY638" fmla="*/ 228396 h 382890"/>
                <a:gd name="connsiteX639" fmla="*/ 2745189 w 3451040"/>
                <a:gd name="connsiteY639" fmla="*/ 199711 h 382890"/>
                <a:gd name="connsiteX640" fmla="*/ 2740691 w 3451040"/>
                <a:gd name="connsiteY640" fmla="*/ 184257 h 382890"/>
                <a:gd name="connsiteX641" fmla="*/ 2726348 w 3451040"/>
                <a:gd name="connsiteY641" fmla="*/ 175313 h 382890"/>
                <a:gd name="connsiteX642" fmla="*/ 2721744 w 3451040"/>
                <a:gd name="connsiteY642" fmla="*/ 175313 h 382890"/>
                <a:gd name="connsiteX643" fmla="*/ 2717615 w 3451040"/>
                <a:gd name="connsiteY643" fmla="*/ 176901 h 382890"/>
                <a:gd name="connsiteX644" fmla="*/ 2717404 w 3451040"/>
                <a:gd name="connsiteY644" fmla="*/ 177112 h 382890"/>
                <a:gd name="connsiteX645" fmla="*/ 2715816 w 3451040"/>
                <a:gd name="connsiteY645" fmla="*/ 180711 h 382890"/>
                <a:gd name="connsiteX646" fmla="*/ 2714705 w 3451040"/>
                <a:gd name="connsiteY646" fmla="*/ 185422 h 382890"/>
                <a:gd name="connsiteX647" fmla="*/ 2714017 w 3451040"/>
                <a:gd name="connsiteY647" fmla="*/ 188544 h 382890"/>
                <a:gd name="connsiteX648" fmla="*/ 2699886 w 3451040"/>
                <a:gd name="connsiteY648" fmla="*/ 264544 h 382890"/>
                <a:gd name="connsiteX649" fmla="*/ 2698986 w 3451040"/>
                <a:gd name="connsiteY649" fmla="*/ 288995 h 382890"/>
                <a:gd name="connsiteX650" fmla="*/ 2704384 w 3451040"/>
                <a:gd name="connsiteY650" fmla="*/ 312070 h 382890"/>
                <a:gd name="connsiteX651" fmla="*/ 2713117 w 3451040"/>
                <a:gd name="connsiteY651" fmla="*/ 321702 h 382890"/>
                <a:gd name="connsiteX652" fmla="*/ 2728836 w 3451040"/>
                <a:gd name="connsiteY652" fmla="*/ 326624 h 382890"/>
                <a:gd name="connsiteX653" fmla="*/ 2742649 w 3451040"/>
                <a:gd name="connsiteY653" fmla="*/ 321596 h 382890"/>
                <a:gd name="connsiteX654" fmla="*/ 2752969 w 3451040"/>
                <a:gd name="connsiteY654" fmla="*/ 311488 h 382890"/>
                <a:gd name="connsiteX655" fmla="*/ 2759161 w 3451040"/>
                <a:gd name="connsiteY655" fmla="*/ 302649 h 382890"/>
                <a:gd name="connsiteX656" fmla="*/ 2770805 w 3451040"/>
                <a:gd name="connsiteY656" fmla="*/ 277987 h 382890"/>
                <a:gd name="connsiteX657" fmla="*/ 2778902 w 3451040"/>
                <a:gd name="connsiteY657" fmla="*/ 252212 h 382890"/>
                <a:gd name="connsiteX658" fmla="*/ 2783242 w 3451040"/>
                <a:gd name="connsiteY658" fmla="*/ 237711 h 382890"/>
                <a:gd name="connsiteX659" fmla="*/ 2783930 w 3451040"/>
                <a:gd name="connsiteY659" fmla="*/ 237976 h 382890"/>
                <a:gd name="connsiteX660" fmla="*/ 2788534 w 3451040"/>
                <a:gd name="connsiteY660" fmla="*/ 238770 h 382890"/>
                <a:gd name="connsiteX661" fmla="*/ 2793033 w 3451040"/>
                <a:gd name="connsiteY661" fmla="*/ 237446 h 382890"/>
                <a:gd name="connsiteX662" fmla="*/ 2815791 w 3451040"/>
                <a:gd name="connsiteY662" fmla="*/ 221622 h 382890"/>
                <a:gd name="connsiteX663" fmla="*/ 2844582 w 3451040"/>
                <a:gd name="connsiteY663" fmla="*/ 203892 h 382890"/>
                <a:gd name="connsiteX664" fmla="*/ 2868556 w 3451040"/>
                <a:gd name="connsiteY664" fmla="*/ 190344 h 382890"/>
                <a:gd name="connsiteX665" fmla="*/ 2876866 w 3451040"/>
                <a:gd name="connsiteY665" fmla="*/ 186956 h 382890"/>
                <a:gd name="connsiteX666" fmla="*/ 2821242 w 3451040"/>
                <a:gd name="connsiteY666" fmla="*/ 245491 h 382890"/>
                <a:gd name="connsiteX667" fmla="*/ 2791869 w 3451040"/>
                <a:gd name="connsiteY667" fmla="*/ 274652 h 382890"/>
                <a:gd name="connsiteX668" fmla="*/ 2774827 w 3451040"/>
                <a:gd name="connsiteY668" fmla="*/ 295981 h 382890"/>
                <a:gd name="connsiteX669" fmla="*/ 2771599 w 3451040"/>
                <a:gd name="connsiteY669" fmla="*/ 320220 h 382890"/>
                <a:gd name="connsiteX670" fmla="*/ 2786523 w 3451040"/>
                <a:gd name="connsiteY670" fmla="*/ 339750 h 382890"/>
                <a:gd name="connsiteX671" fmla="*/ 2796367 w 3451040"/>
                <a:gd name="connsiteY671" fmla="*/ 340967 h 382890"/>
                <a:gd name="connsiteX672" fmla="*/ 2806211 w 3451040"/>
                <a:gd name="connsiteY672" fmla="*/ 338850 h 382890"/>
                <a:gd name="connsiteX673" fmla="*/ 2853314 w 3451040"/>
                <a:gd name="connsiteY673" fmla="*/ 318686 h 382890"/>
                <a:gd name="connsiteX674" fmla="*/ 2857601 w 3451040"/>
                <a:gd name="connsiteY674" fmla="*/ 316463 h 382890"/>
                <a:gd name="connsiteX675" fmla="*/ 2873743 w 3451040"/>
                <a:gd name="connsiteY675" fmla="*/ 305931 h 382890"/>
                <a:gd name="connsiteX676" fmla="*/ 2882476 w 3451040"/>
                <a:gd name="connsiteY676" fmla="*/ 290900 h 382890"/>
                <a:gd name="connsiteX677" fmla="*/ 2859612 w 3451040"/>
                <a:gd name="connsiteY677" fmla="*/ 298521 h 382890"/>
                <a:gd name="connsiteX678" fmla="*/ 2846804 w 3451040"/>
                <a:gd name="connsiteY678" fmla="*/ 303443 h 382890"/>
                <a:gd name="connsiteX679" fmla="*/ 2812933 w 3451040"/>
                <a:gd name="connsiteY679" fmla="*/ 313552 h 382890"/>
                <a:gd name="connsiteX680" fmla="*/ 2810710 w 3451040"/>
                <a:gd name="connsiteY680" fmla="*/ 314452 h 382890"/>
                <a:gd name="connsiteX681" fmla="*/ 2803883 w 3451040"/>
                <a:gd name="connsiteY681" fmla="*/ 316569 h 382890"/>
                <a:gd name="connsiteX682" fmla="*/ 2798590 w 3451040"/>
                <a:gd name="connsiteY682" fmla="*/ 315351 h 382890"/>
                <a:gd name="connsiteX683" fmla="*/ 2798167 w 3451040"/>
                <a:gd name="connsiteY683" fmla="*/ 314028 h 382890"/>
                <a:gd name="connsiteX684" fmla="*/ 2798855 w 3451040"/>
                <a:gd name="connsiteY684" fmla="*/ 310800 h 382890"/>
                <a:gd name="connsiteX685" fmla="*/ 2801078 w 3451040"/>
                <a:gd name="connsiteY685" fmla="*/ 308207 h 382890"/>
                <a:gd name="connsiteX686" fmla="*/ 2826852 w 3451040"/>
                <a:gd name="connsiteY686" fmla="*/ 280845 h 382890"/>
                <a:gd name="connsiteX687" fmla="*/ 2874166 w 3451040"/>
                <a:gd name="connsiteY687" fmla="*/ 231043 h 382890"/>
                <a:gd name="connsiteX688" fmla="*/ 2880464 w 3451040"/>
                <a:gd name="connsiteY688" fmla="*/ 224533 h 382890"/>
                <a:gd name="connsiteX689" fmla="*/ 2898512 w 3451040"/>
                <a:gd name="connsiteY689" fmla="*/ 205374 h 382890"/>
                <a:gd name="connsiteX690" fmla="*/ 2907456 w 3451040"/>
                <a:gd name="connsiteY690" fmla="*/ 185739 h 382890"/>
                <a:gd name="connsiteX691" fmla="*/ 2896342 w 3451040"/>
                <a:gd name="connsiteY691" fmla="*/ 168009 h 382890"/>
                <a:gd name="connsiteX692" fmla="*/ 3159271 w 3451040"/>
                <a:gd name="connsiteY692" fmla="*/ 117467 h 382890"/>
                <a:gd name="connsiteX693" fmla="*/ 3155143 w 3451040"/>
                <a:gd name="connsiteY693" fmla="*/ 117678 h 382890"/>
                <a:gd name="connsiteX694" fmla="*/ 3152338 w 3451040"/>
                <a:gd name="connsiteY694" fmla="*/ 121277 h 382890"/>
                <a:gd name="connsiteX695" fmla="*/ 3143817 w 3451040"/>
                <a:gd name="connsiteY695" fmla="*/ 146840 h 382890"/>
                <a:gd name="connsiteX696" fmla="*/ 3143129 w 3451040"/>
                <a:gd name="connsiteY696" fmla="*/ 151973 h 382890"/>
                <a:gd name="connsiteX697" fmla="*/ 3142917 w 3451040"/>
                <a:gd name="connsiteY697" fmla="*/ 154672 h 382890"/>
                <a:gd name="connsiteX698" fmla="*/ 3142917 w 3451040"/>
                <a:gd name="connsiteY698" fmla="*/ 156472 h 382890"/>
                <a:gd name="connsiteX699" fmla="*/ 3143605 w 3451040"/>
                <a:gd name="connsiteY699" fmla="*/ 160494 h 382890"/>
                <a:gd name="connsiteX700" fmla="*/ 3149003 w 3451040"/>
                <a:gd name="connsiteY700" fmla="*/ 165787 h 382890"/>
                <a:gd name="connsiteX701" fmla="*/ 3156201 w 3451040"/>
                <a:gd name="connsiteY701" fmla="*/ 165469 h 382890"/>
                <a:gd name="connsiteX702" fmla="*/ 3157525 w 3451040"/>
                <a:gd name="connsiteY702" fmla="*/ 164146 h 382890"/>
                <a:gd name="connsiteX703" fmla="*/ 3159535 w 3451040"/>
                <a:gd name="connsiteY703" fmla="*/ 162558 h 382890"/>
                <a:gd name="connsiteX704" fmla="*/ 3170173 w 3451040"/>
                <a:gd name="connsiteY704" fmla="*/ 155043 h 382890"/>
                <a:gd name="connsiteX705" fmla="*/ 3177900 w 3451040"/>
                <a:gd name="connsiteY705" fmla="*/ 143294 h 382890"/>
                <a:gd name="connsiteX706" fmla="*/ 3178112 w 3451040"/>
                <a:gd name="connsiteY706" fmla="*/ 133873 h 382890"/>
                <a:gd name="connsiteX707" fmla="*/ 3159271 w 3451040"/>
                <a:gd name="connsiteY707" fmla="*/ 117519 h 382890"/>
                <a:gd name="connsiteX708" fmla="*/ 1810383 w 3451040"/>
                <a:gd name="connsiteY708" fmla="*/ 339697 h 382890"/>
                <a:gd name="connsiteX709" fmla="*/ 1803185 w 3451040"/>
                <a:gd name="connsiteY709" fmla="*/ 350917 h 382890"/>
                <a:gd name="connsiteX710" fmla="*/ 1803185 w 3451040"/>
                <a:gd name="connsiteY710" fmla="*/ 349594 h 382890"/>
                <a:gd name="connsiteX711" fmla="*/ 1806784 w 3451040"/>
                <a:gd name="connsiteY711" fmla="*/ 226121 h 382890"/>
                <a:gd name="connsiteX712" fmla="*/ 1824302 w 3451040"/>
                <a:gd name="connsiteY712" fmla="*/ 102912 h 382890"/>
                <a:gd name="connsiteX713" fmla="*/ 1833246 w 3451040"/>
                <a:gd name="connsiteY713" fmla="*/ 102701 h 382890"/>
                <a:gd name="connsiteX714" fmla="*/ 1842191 w 3451040"/>
                <a:gd name="connsiteY714" fmla="*/ 102489 h 382890"/>
                <a:gd name="connsiteX715" fmla="*/ 1915068 w 3451040"/>
                <a:gd name="connsiteY715" fmla="*/ 116143 h 382890"/>
                <a:gd name="connsiteX716" fmla="*/ 1923006 w 3451040"/>
                <a:gd name="connsiteY716" fmla="*/ 118843 h 382890"/>
                <a:gd name="connsiteX717" fmla="*/ 1932109 w 3451040"/>
                <a:gd name="connsiteY717" fmla="*/ 118948 h 382890"/>
                <a:gd name="connsiteX718" fmla="*/ 1936396 w 3451040"/>
                <a:gd name="connsiteY718" fmla="*/ 111221 h 382890"/>
                <a:gd name="connsiteX719" fmla="*/ 1926288 w 3451040"/>
                <a:gd name="connsiteY719" fmla="*/ 92380 h 382890"/>
                <a:gd name="connsiteX720" fmla="*/ 1912633 w 3451040"/>
                <a:gd name="connsiteY720" fmla="*/ 88358 h 382890"/>
                <a:gd name="connsiteX721" fmla="*/ 1909722 w 3451040"/>
                <a:gd name="connsiteY721" fmla="*/ 87935 h 382890"/>
                <a:gd name="connsiteX722" fmla="*/ 1888658 w 3451040"/>
                <a:gd name="connsiteY722" fmla="*/ 85447 h 382890"/>
                <a:gd name="connsiteX723" fmla="*/ 1846742 w 3451040"/>
                <a:gd name="connsiteY723" fmla="*/ 83224 h 382890"/>
                <a:gd name="connsiteX724" fmla="*/ 1828377 w 3451040"/>
                <a:gd name="connsiteY724" fmla="*/ 83013 h 382890"/>
                <a:gd name="connsiteX725" fmla="*/ 1844096 w 3451040"/>
                <a:gd name="connsiteY725" fmla="*/ 17333 h 382890"/>
                <a:gd name="connsiteX726" fmla="*/ 1844413 w 3451040"/>
                <a:gd name="connsiteY726" fmla="*/ 6113 h 382890"/>
                <a:gd name="connsiteX727" fmla="*/ 1836898 w 3451040"/>
                <a:gd name="connsiteY727" fmla="*/ 80 h 382890"/>
                <a:gd name="connsiteX728" fmla="*/ 1827054 w 3451040"/>
                <a:gd name="connsiteY728" fmla="*/ 1879 h 382890"/>
                <a:gd name="connsiteX729" fmla="*/ 1821921 w 3451040"/>
                <a:gd name="connsiteY729" fmla="*/ 7172 h 382890"/>
                <a:gd name="connsiteX730" fmla="*/ 1819698 w 3451040"/>
                <a:gd name="connsiteY730" fmla="*/ 11988 h 382890"/>
                <a:gd name="connsiteX731" fmla="*/ 1819486 w 3451040"/>
                <a:gd name="connsiteY731" fmla="*/ 12676 h 382890"/>
                <a:gd name="connsiteX732" fmla="*/ 1803556 w 3451040"/>
                <a:gd name="connsiteY732" fmla="*/ 67823 h 382890"/>
                <a:gd name="connsiteX733" fmla="*/ 1799745 w 3451040"/>
                <a:gd name="connsiteY733" fmla="*/ 83277 h 382890"/>
                <a:gd name="connsiteX734" fmla="*/ 1771960 w 3451040"/>
                <a:gd name="connsiteY734" fmla="*/ 84495 h 382890"/>
                <a:gd name="connsiteX735" fmla="*/ 1774394 w 3451040"/>
                <a:gd name="connsiteY735" fmla="*/ 72163 h 382890"/>
                <a:gd name="connsiteX736" fmla="*/ 1773283 w 3451040"/>
                <a:gd name="connsiteY736" fmla="*/ 47606 h 382890"/>
                <a:gd name="connsiteX737" fmla="*/ 1741528 w 3451040"/>
                <a:gd name="connsiteY737" fmla="*/ 13046 h 382890"/>
                <a:gd name="connsiteX738" fmla="*/ 1690509 w 3451040"/>
                <a:gd name="connsiteY738" fmla="*/ 15269 h 382890"/>
                <a:gd name="connsiteX739" fmla="*/ 1663041 w 3451040"/>
                <a:gd name="connsiteY739" fmla="*/ 33793 h 382890"/>
                <a:gd name="connsiteX740" fmla="*/ 1639595 w 3451040"/>
                <a:gd name="connsiteY740" fmla="*/ 57450 h 382890"/>
                <a:gd name="connsiteX741" fmla="*/ 1617526 w 3451040"/>
                <a:gd name="connsiteY741" fmla="*/ 86135 h 382890"/>
                <a:gd name="connsiteX742" fmla="*/ 1592281 w 3451040"/>
                <a:gd name="connsiteY742" fmla="*/ 129745 h 382890"/>
                <a:gd name="connsiteX743" fmla="*/ 1579473 w 3451040"/>
                <a:gd name="connsiteY743" fmla="*/ 176954 h 382890"/>
                <a:gd name="connsiteX744" fmla="*/ 1593710 w 3451040"/>
                <a:gd name="connsiteY744" fmla="*/ 215747 h 382890"/>
                <a:gd name="connsiteX745" fmla="*/ 1626364 w 3451040"/>
                <a:gd name="connsiteY745" fmla="*/ 233371 h 382890"/>
                <a:gd name="connsiteX746" fmla="*/ 1657325 w 3451040"/>
                <a:gd name="connsiteY746" fmla="*/ 239087 h 382890"/>
                <a:gd name="connsiteX747" fmla="*/ 1658436 w 3451040"/>
                <a:gd name="connsiteY747" fmla="*/ 239087 h 382890"/>
                <a:gd name="connsiteX748" fmla="*/ 1697707 w 3451040"/>
                <a:gd name="connsiteY748" fmla="*/ 250519 h 382890"/>
                <a:gd name="connsiteX749" fmla="*/ 1713425 w 3451040"/>
                <a:gd name="connsiteY749" fmla="*/ 273594 h 382890"/>
                <a:gd name="connsiteX750" fmla="*/ 1698077 w 3451040"/>
                <a:gd name="connsiteY750" fmla="*/ 299950 h 382890"/>
                <a:gd name="connsiteX751" fmla="*/ 1668810 w 3451040"/>
                <a:gd name="connsiteY751" fmla="*/ 317574 h 382890"/>
                <a:gd name="connsiteX752" fmla="*/ 1634250 w 3451040"/>
                <a:gd name="connsiteY752" fmla="*/ 318897 h 382890"/>
                <a:gd name="connsiteX753" fmla="*/ 1628640 w 3451040"/>
                <a:gd name="connsiteY753" fmla="*/ 299368 h 382890"/>
                <a:gd name="connsiteX754" fmla="*/ 1636473 w 3451040"/>
                <a:gd name="connsiteY754" fmla="*/ 284549 h 382890"/>
                <a:gd name="connsiteX755" fmla="*/ 1636685 w 3451040"/>
                <a:gd name="connsiteY755" fmla="*/ 284338 h 382890"/>
                <a:gd name="connsiteX756" fmla="*/ 1638590 w 3451040"/>
                <a:gd name="connsiteY756" fmla="*/ 280421 h 382890"/>
                <a:gd name="connsiteX757" fmla="*/ 1639913 w 3451040"/>
                <a:gd name="connsiteY757" fmla="*/ 276928 h 382890"/>
                <a:gd name="connsiteX758" fmla="*/ 1640230 w 3451040"/>
                <a:gd name="connsiteY758" fmla="*/ 273541 h 382890"/>
                <a:gd name="connsiteX759" fmla="*/ 1639648 w 3451040"/>
                <a:gd name="connsiteY759" fmla="*/ 271742 h 382890"/>
                <a:gd name="connsiteX760" fmla="*/ 1638431 w 3451040"/>
                <a:gd name="connsiteY760" fmla="*/ 270948 h 382890"/>
                <a:gd name="connsiteX761" fmla="*/ 1637108 w 3451040"/>
                <a:gd name="connsiteY761" fmla="*/ 270948 h 382890"/>
                <a:gd name="connsiteX762" fmla="*/ 1635520 w 3451040"/>
                <a:gd name="connsiteY762" fmla="*/ 271265 h 382890"/>
                <a:gd name="connsiteX763" fmla="*/ 1611969 w 3451040"/>
                <a:gd name="connsiteY763" fmla="*/ 292805 h 382890"/>
                <a:gd name="connsiteX764" fmla="*/ 1610751 w 3451040"/>
                <a:gd name="connsiteY764" fmla="*/ 336098 h 382890"/>
                <a:gd name="connsiteX765" fmla="*/ 1644041 w 3451040"/>
                <a:gd name="connsiteY765" fmla="*/ 357426 h 382890"/>
                <a:gd name="connsiteX766" fmla="*/ 1687122 w 3451040"/>
                <a:gd name="connsiteY766" fmla="*/ 349329 h 382890"/>
                <a:gd name="connsiteX767" fmla="*/ 1730837 w 3451040"/>
                <a:gd name="connsiteY767" fmla="*/ 320750 h 382890"/>
                <a:gd name="connsiteX768" fmla="*/ 1753013 w 3451040"/>
                <a:gd name="connsiteY768" fmla="*/ 277352 h 382890"/>
                <a:gd name="connsiteX769" fmla="*/ 1743275 w 3451040"/>
                <a:gd name="connsiteY769" fmla="*/ 239458 h 382890"/>
                <a:gd name="connsiteX770" fmla="*/ 1714325 w 3451040"/>
                <a:gd name="connsiteY770" fmla="*/ 220034 h 382890"/>
                <a:gd name="connsiteX771" fmla="*/ 1677860 w 3451040"/>
                <a:gd name="connsiteY771" fmla="*/ 210508 h 382890"/>
                <a:gd name="connsiteX772" fmla="*/ 1641977 w 3451040"/>
                <a:gd name="connsiteY772" fmla="*/ 200082 h 382890"/>
                <a:gd name="connsiteX773" fmla="*/ 1629169 w 3451040"/>
                <a:gd name="connsiteY773" fmla="*/ 178012 h 382890"/>
                <a:gd name="connsiteX774" fmla="*/ 1654838 w 3451040"/>
                <a:gd name="connsiteY774" fmla="*/ 118684 h 382890"/>
                <a:gd name="connsiteX775" fmla="*/ 1699030 w 3451040"/>
                <a:gd name="connsiteY775" fmla="*/ 70364 h 382890"/>
                <a:gd name="connsiteX776" fmla="*/ 1735706 w 3451040"/>
                <a:gd name="connsiteY776" fmla="*/ 51999 h 382890"/>
                <a:gd name="connsiteX777" fmla="*/ 1745021 w 3451040"/>
                <a:gd name="connsiteY777" fmla="*/ 63113 h 382890"/>
                <a:gd name="connsiteX778" fmla="*/ 1743328 w 3451040"/>
                <a:gd name="connsiteY778" fmla="*/ 83383 h 382890"/>
                <a:gd name="connsiteX779" fmla="*/ 1742639 w 3451040"/>
                <a:gd name="connsiteY779" fmla="*/ 87670 h 382890"/>
                <a:gd name="connsiteX780" fmla="*/ 1741263 w 3451040"/>
                <a:gd name="connsiteY780" fmla="*/ 87882 h 382890"/>
                <a:gd name="connsiteX781" fmla="*/ 1733642 w 3451040"/>
                <a:gd name="connsiteY781" fmla="*/ 88993 h 382890"/>
                <a:gd name="connsiteX782" fmla="*/ 1726709 w 3451040"/>
                <a:gd name="connsiteY782" fmla="*/ 88093 h 382890"/>
                <a:gd name="connsiteX783" fmla="*/ 1723798 w 3451040"/>
                <a:gd name="connsiteY783" fmla="*/ 86506 h 382890"/>
                <a:gd name="connsiteX784" fmla="*/ 1720305 w 3451040"/>
                <a:gd name="connsiteY784" fmla="*/ 85500 h 382890"/>
                <a:gd name="connsiteX785" fmla="*/ 1716389 w 3451040"/>
                <a:gd name="connsiteY785" fmla="*/ 88517 h 382890"/>
                <a:gd name="connsiteX786" fmla="*/ 1713690 w 3451040"/>
                <a:gd name="connsiteY786" fmla="*/ 101325 h 382890"/>
                <a:gd name="connsiteX787" fmla="*/ 1720993 w 3451040"/>
                <a:gd name="connsiteY787" fmla="*/ 112650 h 382890"/>
                <a:gd name="connsiteX788" fmla="*/ 1733219 w 3451040"/>
                <a:gd name="connsiteY788" fmla="*/ 116567 h 382890"/>
                <a:gd name="connsiteX789" fmla="*/ 1747773 w 3451040"/>
                <a:gd name="connsiteY789" fmla="*/ 112545 h 382890"/>
                <a:gd name="connsiteX790" fmla="*/ 1757405 w 3451040"/>
                <a:gd name="connsiteY790" fmla="*/ 109422 h 382890"/>
                <a:gd name="connsiteX791" fmla="*/ 1794400 w 3451040"/>
                <a:gd name="connsiteY791" fmla="*/ 104024 h 382890"/>
                <a:gd name="connsiteX792" fmla="*/ 1781592 w 3451040"/>
                <a:gd name="connsiteY792" fmla="*/ 165469 h 382890"/>
                <a:gd name="connsiteX793" fmla="*/ 1771483 w 3451040"/>
                <a:gd name="connsiteY793" fmla="*/ 255970 h 382890"/>
                <a:gd name="connsiteX794" fmla="*/ 1770160 w 3451040"/>
                <a:gd name="connsiteY794" fmla="*/ 346206 h 382890"/>
                <a:gd name="connsiteX795" fmla="*/ 1773547 w 3451040"/>
                <a:gd name="connsiteY795" fmla="*/ 365047 h 382890"/>
                <a:gd name="connsiteX796" fmla="*/ 1783550 w 3451040"/>
                <a:gd name="connsiteY796" fmla="*/ 380078 h 382890"/>
                <a:gd name="connsiteX797" fmla="*/ 1801598 w 3451040"/>
                <a:gd name="connsiteY797" fmla="*/ 376479 h 382890"/>
                <a:gd name="connsiteX798" fmla="*/ 1811018 w 3451040"/>
                <a:gd name="connsiteY798" fmla="*/ 363460 h 382890"/>
                <a:gd name="connsiteX799" fmla="*/ 1814829 w 3451040"/>
                <a:gd name="connsiteY799" fmla="*/ 347318 h 382890"/>
                <a:gd name="connsiteX800" fmla="*/ 1813929 w 3451040"/>
                <a:gd name="connsiteY800" fmla="*/ 341814 h 382890"/>
                <a:gd name="connsiteX801" fmla="*/ 1810330 w 3451040"/>
                <a:gd name="connsiteY801" fmla="*/ 339697 h 382890"/>
                <a:gd name="connsiteX802" fmla="*/ 646254 w 3451040"/>
                <a:gd name="connsiteY802" fmla="*/ 239669 h 382890"/>
                <a:gd name="connsiteX803" fmla="*/ 656098 w 3451040"/>
                <a:gd name="connsiteY803" fmla="*/ 208814 h 382890"/>
                <a:gd name="connsiteX804" fmla="*/ 668906 w 3451040"/>
                <a:gd name="connsiteY804" fmla="*/ 197065 h 382890"/>
                <a:gd name="connsiteX805" fmla="*/ 670494 w 3451040"/>
                <a:gd name="connsiteY805" fmla="*/ 201087 h 382890"/>
                <a:gd name="connsiteX806" fmla="*/ 669912 w 3451040"/>
                <a:gd name="connsiteY806" fmla="*/ 209926 h 382890"/>
                <a:gd name="connsiteX807" fmla="*/ 667583 w 3451040"/>
                <a:gd name="connsiteY807" fmla="*/ 219240 h 382890"/>
                <a:gd name="connsiteX808" fmla="*/ 659486 w 3451040"/>
                <a:gd name="connsiteY808" fmla="*/ 235065 h 382890"/>
                <a:gd name="connsiteX809" fmla="*/ 651864 w 3451040"/>
                <a:gd name="connsiteY809" fmla="*/ 244168 h 382890"/>
                <a:gd name="connsiteX810" fmla="*/ 649642 w 3451040"/>
                <a:gd name="connsiteY810" fmla="*/ 245385 h 382890"/>
                <a:gd name="connsiteX811" fmla="*/ 647048 w 3451040"/>
                <a:gd name="connsiteY811" fmla="*/ 245491 h 382890"/>
                <a:gd name="connsiteX812" fmla="*/ 645567 w 3451040"/>
                <a:gd name="connsiteY812" fmla="*/ 242792 h 382890"/>
                <a:gd name="connsiteX813" fmla="*/ 646254 w 3451040"/>
                <a:gd name="connsiteY813" fmla="*/ 239669 h 382890"/>
                <a:gd name="connsiteX814" fmla="*/ 838212 w 3451040"/>
                <a:gd name="connsiteY814" fmla="*/ 169491 h 382890"/>
                <a:gd name="connsiteX815" fmla="*/ 826304 w 3451040"/>
                <a:gd name="connsiteY815" fmla="*/ 165257 h 382890"/>
                <a:gd name="connsiteX816" fmla="*/ 800741 w 3451040"/>
                <a:gd name="connsiteY816" fmla="*/ 181188 h 382890"/>
                <a:gd name="connsiteX817" fmla="*/ 792803 w 3451040"/>
                <a:gd name="connsiteY817" fmla="*/ 190926 h 382890"/>
                <a:gd name="connsiteX818" fmla="*/ 784176 w 3451040"/>
                <a:gd name="connsiteY818" fmla="*/ 202463 h 382890"/>
                <a:gd name="connsiteX819" fmla="*/ 781688 w 3451040"/>
                <a:gd name="connsiteY819" fmla="*/ 205850 h 382890"/>
                <a:gd name="connsiteX820" fmla="*/ 782112 w 3451040"/>
                <a:gd name="connsiteY820" fmla="*/ 198335 h 382890"/>
                <a:gd name="connsiteX821" fmla="*/ 784335 w 3451040"/>
                <a:gd name="connsiteY821" fmla="*/ 188121 h 382890"/>
                <a:gd name="connsiteX822" fmla="*/ 786134 w 3451040"/>
                <a:gd name="connsiteY822" fmla="*/ 179388 h 382890"/>
                <a:gd name="connsiteX823" fmla="*/ 784811 w 3451040"/>
                <a:gd name="connsiteY823" fmla="*/ 170867 h 382890"/>
                <a:gd name="connsiteX824" fmla="*/ 772480 w 3451040"/>
                <a:gd name="connsiteY824" fmla="*/ 160124 h 382890"/>
                <a:gd name="connsiteX825" fmla="*/ 761260 w 3451040"/>
                <a:gd name="connsiteY825" fmla="*/ 158536 h 382890"/>
                <a:gd name="connsiteX826" fmla="*/ 756973 w 3451040"/>
                <a:gd name="connsiteY826" fmla="*/ 161341 h 382890"/>
                <a:gd name="connsiteX827" fmla="*/ 755173 w 3451040"/>
                <a:gd name="connsiteY827" fmla="*/ 166157 h 382890"/>
                <a:gd name="connsiteX828" fmla="*/ 751574 w 3451040"/>
                <a:gd name="connsiteY828" fmla="*/ 180976 h 382890"/>
                <a:gd name="connsiteX829" fmla="*/ 745276 w 3451040"/>
                <a:gd name="connsiteY829" fmla="*/ 207650 h 382890"/>
                <a:gd name="connsiteX830" fmla="*/ 742736 w 3451040"/>
                <a:gd name="connsiteY830" fmla="*/ 221304 h 382890"/>
                <a:gd name="connsiteX831" fmla="*/ 712675 w 3451040"/>
                <a:gd name="connsiteY831" fmla="*/ 273594 h 382890"/>
                <a:gd name="connsiteX832" fmla="*/ 662344 w 3451040"/>
                <a:gd name="connsiteY832" fmla="*/ 296034 h 382890"/>
                <a:gd name="connsiteX833" fmla="*/ 644720 w 3451040"/>
                <a:gd name="connsiteY833" fmla="*/ 287196 h 382890"/>
                <a:gd name="connsiteX834" fmla="*/ 641015 w 3451040"/>
                <a:gd name="connsiteY834" fmla="*/ 261315 h 382890"/>
                <a:gd name="connsiteX835" fmla="*/ 651335 w 3451040"/>
                <a:gd name="connsiteY835" fmla="*/ 260733 h 382890"/>
                <a:gd name="connsiteX836" fmla="*/ 661656 w 3451040"/>
                <a:gd name="connsiteY836" fmla="*/ 258828 h 382890"/>
                <a:gd name="connsiteX837" fmla="*/ 684995 w 3451040"/>
                <a:gd name="connsiteY837" fmla="*/ 245385 h 382890"/>
                <a:gd name="connsiteX838" fmla="*/ 695104 w 3451040"/>
                <a:gd name="connsiteY838" fmla="*/ 224215 h 382890"/>
                <a:gd name="connsiteX839" fmla="*/ 696427 w 3451040"/>
                <a:gd name="connsiteY839" fmla="*/ 199447 h 382890"/>
                <a:gd name="connsiteX840" fmla="*/ 692828 w 3451040"/>
                <a:gd name="connsiteY840" fmla="*/ 183993 h 382890"/>
                <a:gd name="connsiteX841" fmla="*/ 683884 w 3451040"/>
                <a:gd name="connsiteY841" fmla="*/ 172561 h 382890"/>
                <a:gd name="connsiteX842" fmla="*/ 668853 w 3451040"/>
                <a:gd name="connsiteY842" fmla="*/ 170550 h 382890"/>
                <a:gd name="connsiteX843" fmla="*/ 643291 w 3451040"/>
                <a:gd name="connsiteY843" fmla="*/ 182458 h 382890"/>
                <a:gd name="connsiteX844" fmla="*/ 614923 w 3451040"/>
                <a:gd name="connsiteY844" fmla="*/ 218764 h 382890"/>
                <a:gd name="connsiteX845" fmla="*/ 604497 w 3451040"/>
                <a:gd name="connsiteY845" fmla="*/ 265867 h 382890"/>
                <a:gd name="connsiteX846" fmla="*/ 609631 w 3451040"/>
                <a:gd name="connsiteY846" fmla="*/ 290424 h 382890"/>
                <a:gd name="connsiteX847" fmla="*/ 625455 w 3451040"/>
                <a:gd name="connsiteY847" fmla="*/ 311752 h 382890"/>
                <a:gd name="connsiteX848" fmla="*/ 652923 w 3451040"/>
                <a:gd name="connsiteY848" fmla="*/ 320856 h 382890"/>
                <a:gd name="connsiteX849" fmla="*/ 702355 w 3451040"/>
                <a:gd name="connsiteY849" fmla="*/ 306725 h 382890"/>
                <a:gd name="connsiteX850" fmla="*/ 735856 w 3451040"/>
                <a:gd name="connsiteY850" fmla="*/ 270524 h 382890"/>
                <a:gd name="connsiteX851" fmla="*/ 739666 w 3451040"/>
                <a:gd name="connsiteY851" fmla="*/ 263485 h 382890"/>
                <a:gd name="connsiteX852" fmla="*/ 741042 w 3451040"/>
                <a:gd name="connsiteY852" fmla="*/ 285661 h 382890"/>
                <a:gd name="connsiteX853" fmla="*/ 747552 w 3451040"/>
                <a:gd name="connsiteY853" fmla="*/ 304714 h 382890"/>
                <a:gd name="connsiteX854" fmla="*/ 753956 w 3451040"/>
                <a:gd name="connsiteY854" fmla="*/ 309636 h 382890"/>
                <a:gd name="connsiteX855" fmla="*/ 761683 w 3451040"/>
                <a:gd name="connsiteY855" fmla="*/ 309847 h 382890"/>
                <a:gd name="connsiteX856" fmla="*/ 765493 w 3451040"/>
                <a:gd name="connsiteY856" fmla="*/ 303920 h 382890"/>
                <a:gd name="connsiteX857" fmla="*/ 766393 w 3451040"/>
                <a:gd name="connsiteY857" fmla="*/ 295716 h 382890"/>
                <a:gd name="connsiteX858" fmla="*/ 766605 w 3451040"/>
                <a:gd name="connsiteY858" fmla="*/ 293229 h 382890"/>
                <a:gd name="connsiteX859" fmla="*/ 777243 w 3451040"/>
                <a:gd name="connsiteY859" fmla="*/ 249037 h 382890"/>
                <a:gd name="connsiteX860" fmla="*/ 798413 w 3451040"/>
                <a:gd name="connsiteY860" fmla="*/ 208655 h 382890"/>
                <a:gd name="connsiteX861" fmla="*/ 808627 w 3451040"/>
                <a:gd name="connsiteY861" fmla="*/ 194842 h 382890"/>
                <a:gd name="connsiteX862" fmla="*/ 821752 w 3451040"/>
                <a:gd name="connsiteY862" fmla="*/ 184416 h 382890"/>
                <a:gd name="connsiteX863" fmla="*/ 824663 w 3451040"/>
                <a:gd name="connsiteY863" fmla="*/ 184839 h 382890"/>
                <a:gd name="connsiteX864" fmla="*/ 825351 w 3451040"/>
                <a:gd name="connsiteY864" fmla="*/ 188650 h 382890"/>
                <a:gd name="connsiteX865" fmla="*/ 826251 w 3451040"/>
                <a:gd name="connsiteY865" fmla="*/ 192461 h 382890"/>
                <a:gd name="connsiteX866" fmla="*/ 827733 w 3451040"/>
                <a:gd name="connsiteY866" fmla="*/ 194948 h 382890"/>
                <a:gd name="connsiteX867" fmla="*/ 829850 w 3451040"/>
                <a:gd name="connsiteY867" fmla="*/ 196536 h 382890"/>
                <a:gd name="connsiteX868" fmla="*/ 833660 w 3451040"/>
                <a:gd name="connsiteY868" fmla="*/ 196112 h 382890"/>
                <a:gd name="connsiteX869" fmla="*/ 838688 w 3451040"/>
                <a:gd name="connsiteY869" fmla="*/ 190608 h 382890"/>
                <a:gd name="connsiteX870" fmla="*/ 840805 w 3451040"/>
                <a:gd name="connsiteY870" fmla="*/ 183305 h 382890"/>
                <a:gd name="connsiteX871" fmla="*/ 841228 w 3451040"/>
                <a:gd name="connsiteY871" fmla="*/ 175895 h 382890"/>
                <a:gd name="connsiteX872" fmla="*/ 838106 w 3451040"/>
                <a:gd name="connsiteY872" fmla="*/ 169597 h 382890"/>
                <a:gd name="connsiteX873" fmla="*/ 591319 w 3451040"/>
                <a:gd name="connsiteY873" fmla="*/ 339697 h 382890"/>
                <a:gd name="connsiteX874" fmla="*/ 584121 w 3451040"/>
                <a:gd name="connsiteY874" fmla="*/ 350917 h 382890"/>
                <a:gd name="connsiteX875" fmla="*/ 584121 w 3451040"/>
                <a:gd name="connsiteY875" fmla="*/ 349594 h 382890"/>
                <a:gd name="connsiteX876" fmla="*/ 587720 w 3451040"/>
                <a:gd name="connsiteY876" fmla="*/ 226121 h 382890"/>
                <a:gd name="connsiteX877" fmla="*/ 605185 w 3451040"/>
                <a:gd name="connsiteY877" fmla="*/ 102912 h 382890"/>
                <a:gd name="connsiteX878" fmla="*/ 614182 w 3451040"/>
                <a:gd name="connsiteY878" fmla="*/ 102701 h 382890"/>
                <a:gd name="connsiteX879" fmla="*/ 623126 w 3451040"/>
                <a:gd name="connsiteY879" fmla="*/ 102489 h 382890"/>
                <a:gd name="connsiteX880" fmla="*/ 696004 w 3451040"/>
                <a:gd name="connsiteY880" fmla="*/ 116143 h 382890"/>
                <a:gd name="connsiteX881" fmla="*/ 703942 w 3451040"/>
                <a:gd name="connsiteY881" fmla="*/ 118843 h 382890"/>
                <a:gd name="connsiteX882" fmla="*/ 713045 w 3451040"/>
                <a:gd name="connsiteY882" fmla="*/ 118948 h 382890"/>
                <a:gd name="connsiteX883" fmla="*/ 717332 w 3451040"/>
                <a:gd name="connsiteY883" fmla="*/ 111221 h 382890"/>
                <a:gd name="connsiteX884" fmla="*/ 707224 w 3451040"/>
                <a:gd name="connsiteY884" fmla="*/ 92380 h 382890"/>
                <a:gd name="connsiteX885" fmla="*/ 693569 w 3451040"/>
                <a:gd name="connsiteY885" fmla="*/ 88358 h 382890"/>
                <a:gd name="connsiteX886" fmla="*/ 690658 w 3451040"/>
                <a:gd name="connsiteY886" fmla="*/ 87935 h 382890"/>
                <a:gd name="connsiteX887" fmla="*/ 669594 w 3451040"/>
                <a:gd name="connsiteY887" fmla="*/ 85447 h 382890"/>
                <a:gd name="connsiteX888" fmla="*/ 627678 w 3451040"/>
                <a:gd name="connsiteY888" fmla="*/ 83224 h 382890"/>
                <a:gd name="connsiteX889" fmla="*/ 609313 w 3451040"/>
                <a:gd name="connsiteY889" fmla="*/ 83013 h 382890"/>
                <a:gd name="connsiteX890" fmla="*/ 625032 w 3451040"/>
                <a:gd name="connsiteY890" fmla="*/ 17333 h 382890"/>
                <a:gd name="connsiteX891" fmla="*/ 625349 w 3451040"/>
                <a:gd name="connsiteY891" fmla="*/ 6113 h 382890"/>
                <a:gd name="connsiteX892" fmla="*/ 617834 w 3451040"/>
                <a:gd name="connsiteY892" fmla="*/ 80 h 382890"/>
                <a:gd name="connsiteX893" fmla="*/ 607990 w 3451040"/>
                <a:gd name="connsiteY893" fmla="*/ 1879 h 382890"/>
                <a:gd name="connsiteX894" fmla="*/ 602856 w 3451040"/>
                <a:gd name="connsiteY894" fmla="*/ 7172 h 382890"/>
                <a:gd name="connsiteX895" fmla="*/ 600634 w 3451040"/>
                <a:gd name="connsiteY895" fmla="*/ 11988 h 382890"/>
                <a:gd name="connsiteX896" fmla="*/ 600422 w 3451040"/>
                <a:gd name="connsiteY896" fmla="*/ 12676 h 382890"/>
                <a:gd name="connsiteX897" fmla="*/ 584492 w 3451040"/>
                <a:gd name="connsiteY897" fmla="*/ 67823 h 382890"/>
                <a:gd name="connsiteX898" fmla="*/ 580681 w 3451040"/>
                <a:gd name="connsiteY898" fmla="*/ 83277 h 382890"/>
                <a:gd name="connsiteX899" fmla="*/ 525534 w 3451040"/>
                <a:gd name="connsiteY899" fmla="*/ 87564 h 382890"/>
                <a:gd name="connsiteX900" fmla="*/ 522411 w 3451040"/>
                <a:gd name="connsiteY900" fmla="*/ 87988 h 382890"/>
                <a:gd name="connsiteX901" fmla="*/ 514790 w 3451040"/>
                <a:gd name="connsiteY901" fmla="*/ 89099 h 382890"/>
                <a:gd name="connsiteX902" fmla="*/ 507857 w 3451040"/>
                <a:gd name="connsiteY902" fmla="*/ 88199 h 382890"/>
                <a:gd name="connsiteX903" fmla="*/ 504946 w 3451040"/>
                <a:gd name="connsiteY903" fmla="*/ 86611 h 382890"/>
                <a:gd name="connsiteX904" fmla="*/ 501453 w 3451040"/>
                <a:gd name="connsiteY904" fmla="*/ 85606 h 382890"/>
                <a:gd name="connsiteX905" fmla="*/ 497537 w 3451040"/>
                <a:gd name="connsiteY905" fmla="*/ 88623 h 382890"/>
                <a:gd name="connsiteX906" fmla="*/ 494837 w 3451040"/>
                <a:gd name="connsiteY906" fmla="*/ 101430 h 382890"/>
                <a:gd name="connsiteX907" fmla="*/ 502141 w 3451040"/>
                <a:gd name="connsiteY907" fmla="*/ 112756 h 382890"/>
                <a:gd name="connsiteX908" fmla="*/ 514366 w 3451040"/>
                <a:gd name="connsiteY908" fmla="*/ 116673 h 382890"/>
                <a:gd name="connsiteX909" fmla="*/ 528921 w 3451040"/>
                <a:gd name="connsiteY909" fmla="*/ 112650 h 382890"/>
                <a:gd name="connsiteX910" fmla="*/ 538553 w 3451040"/>
                <a:gd name="connsiteY910" fmla="*/ 109528 h 382890"/>
                <a:gd name="connsiteX911" fmla="*/ 575547 w 3451040"/>
                <a:gd name="connsiteY911" fmla="*/ 104130 h 382890"/>
                <a:gd name="connsiteX912" fmla="*/ 562793 w 3451040"/>
                <a:gd name="connsiteY912" fmla="*/ 165575 h 382890"/>
                <a:gd name="connsiteX913" fmla="*/ 552684 w 3451040"/>
                <a:gd name="connsiteY913" fmla="*/ 256076 h 382890"/>
                <a:gd name="connsiteX914" fmla="*/ 551361 w 3451040"/>
                <a:gd name="connsiteY914" fmla="*/ 346312 h 382890"/>
                <a:gd name="connsiteX915" fmla="*/ 554748 w 3451040"/>
                <a:gd name="connsiteY915" fmla="*/ 365153 h 382890"/>
                <a:gd name="connsiteX916" fmla="*/ 564751 w 3451040"/>
                <a:gd name="connsiteY916" fmla="*/ 380184 h 382890"/>
                <a:gd name="connsiteX917" fmla="*/ 582798 w 3451040"/>
                <a:gd name="connsiteY917" fmla="*/ 376585 h 382890"/>
                <a:gd name="connsiteX918" fmla="*/ 592219 w 3451040"/>
                <a:gd name="connsiteY918" fmla="*/ 363566 h 382890"/>
                <a:gd name="connsiteX919" fmla="*/ 596029 w 3451040"/>
                <a:gd name="connsiteY919" fmla="*/ 347424 h 382890"/>
                <a:gd name="connsiteX920" fmla="*/ 595129 w 3451040"/>
                <a:gd name="connsiteY920" fmla="*/ 341919 h 382890"/>
                <a:gd name="connsiteX921" fmla="*/ 591531 w 3451040"/>
                <a:gd name="connsiteY921" fmla="*/ 339803 h 382890"/>
                <a:gd name="connsiteX922" fmla="*/ 267950 w 3451040"/>
                <a:gd name="connsiteY922" fmla="*/ 344407 h 382890"/>
                <a:gd name="connsiteX923" fmla="*/ 263451 w 3451040"/>
                <a:gd name="connsiteY923" fmla="*/ 265496 h 382890"/>
                <a:gd name="connsiteX924" fmla="*/ 292613 w 3451040"/>
                <a:gd name="connsiteY924" fmla="*/ 102489 h 382890"/>
                <a:gd name="connsiteX925" fmla="*/ 294624 w 3451040"/>
                <a:gd name="connsiteY925" fmla="*/ 94656 h 382890"/>
                <a:gd name="connsiteX926" fmla="*/ 299757 w 3451040"/>
                <a:gd name="connsiteY926" fmla="*/ 72692 h 382890"/>
                <a:gd name="connsiteX927" fmla="*/ 298858 w 3451040"/>
                <a:gd name="connsiteY927" fmla="*/ 51840 h 382890"/>
                <a:gd name="connsiteX928" fmla="*/ 290019 w 3451040"/>
                <a:gd name="connsiteY928" fmla="*/ 35804 h 382890"/>
                <a:gd name="connsiteX929" fmla="*/ 274195 w 3451040"/>
                <a:gd name="connsiteY929" fmla="*/ 28289 h 382890"/>
                <a:gd name="connsiteX930" fmla="*/ 239000 w 3451040"/>
                <a:gd name="connsiteY930" fmla="*/ 42208 h 382890"/>
                <a:gd name="connsiteX931" fmla="*/ 216348 w 3451040"/>
                <a:gd name="connsiteY931" fmla="*/ 74068 h 382890"/>
                <a:gd name="connsiteX932" fmla="*/ 188087 w 3451040"/>
                <a:gd name="connsiteY932" fmla="*/ 133291 h 382890"/>
                <a:gd name="connsiteX933" fmla="*/ 163424 w 3451040"/>
                <a:gd name="connsiteY933" fmla="*/ 194048 h 382890"/>
                <a:gd name="connsiteX934" fmla="*/ 164218 w 3451040"/>
                <a:gd name="connsiteY934" fmla="*/ 150121 h 382890"/>
                <a:gd name="connsiteX935" fmla="*/ 175755 w 3451040"/>
                <a:gd name="connsiteY935" fmla="*/ 75444 h 382890"/>
                <a:gd name="connsiteX936" fmla="*/ 170357 w 3451040"/>
                <a:gd name="connsiteY936" fmla="*/ 47871 h 382890"/>
                <a:gd name="connsiteX937" fmla="*/ 159137 w 3451040"/>
                <a:gd name="connsiteY937" fmla="*/ 37233 h 382890"/>
                <a:gd name="connsiteX938" fmla="*/ 141513 w 3451040"/>
                <a:gd name="connsiteY938" fmla="*/ 31411 h 382890"/>
                <a:gd name="connsiteX939" fmla="*/ 124789 w 3451040"/>
                <a:gd name="connsiteY939" fmla="*/ 38238 h 382890"/>
                <a:gd name="connsiteX940" fmla="*/ 87689 w 3451040"/>
                <a:gd name="connsiteY940" fmla="*/ 103177 h 382890"/>
                <a:gd name="connsiteX941" fmla="*/ 52811 w 3451040"/>
                <a:gd name="connsiteY941" fmla="*/ 201034 h 382890"/>
                <a:gd name="connsiteX942" fmla="*/ 57310 w 3451040"/>
                <a:gd name="connsiteY942" fmla="*/ 173884 h 382890"/>
                <a:gd name="connsiteX943" fmla="*/ 64243 w 3451040"/>
                <a:gd name="connsiteY943" fmla="*/ 135990 h 382890"/>
                <a:gd name="connsiteX944" fmla="*/ 71176 w 3451040"/>
                <a:gd name="connsiteY944" fmla="*/ 98308 h 382890"/>
                <a:gd name="connsiteX945" fmla="*/ 75675 w 3451040"/>
                <a:gd name="connsiteY945" fmla="*/ 71158 h 382890"/>
                <a:gd name="connsiteX946" fmla="*/ 76786 w 3451040"/>
                <a:gd name="connsiteY946" fmla="*/ 52899 h 382890"/>
                <a:gd name="connsiteX947" fmla="*/ 73664 w 3451040"/>
                <a:gd name="connsiteY947" fmla="*/ 35275 h 382890"/>
                <a:gd name="connsiteX948" fmla="*/ 56410 w 3451040"/>
                <a:gd name="connsiteY948" fmla="*/ 20244 h 382890"/>
                <a:gd name="connsiteX949" fmla="*/ 32171 w 3451040"/>
                <a:gd name="connsiteY949" fmla="*/ 15957 h 382890"/>
                <a:gd name="connsiteX950" fmla="*/ 22327 w 3451040"/>
                <a:gd name="connsiteY950" fmla="*/ 17757 h 382890"/>
                <a:gd name="connsiteX951" fmla="*/ 18940 w 3451040"/>
                <a:gd name="connsiteY951" fmla="*/ 21250 h 382890"/>
                <a:gd name="connsiteX952" fmla="*/ 18940 w 3451040"/>
                <a:gd name="connsiteY952" fmla="*/ 26066 h 382890"/>
                <a:gd name="connsiteX953" fmla="*/ 21745 w 3451040"/>
                <a:gd name="connsiteY953" fmla="*/ 28977 h 382890"/>
                <a:gd name="connsiteX954" fmla="*/ 25873 w 3451040"/>
                <a:gd name="connsiteY954" fmla="*/ 30564 h 382890"/>
                <a:gd name="connsiteX955" fmla="*/ 32171 w 3451040"/>
                <a:gd name="connsiteY955" fmla="*/ 33475 h 382890"/>
                <a:gd name="connsiteX956" fmla="*/ 34500 w 3451040"/>
                <a:gd name="connsiteY956" fmla="*/ 39297 h 382890"/>
                <a:gd name="connsiteX957" fmla="*/ 33917 w 3451040"/>
                <a:gd name="connsiteY957" fmla="*/ 46018 h 382890"/>
                <a:gd name="connsiteX958" fmla="*/ 26984 w 3451040"/>
                <a:gd name="connsiteY958" fmla="*/ 81002 h 382890"/>
                <a:gd name="connsiteX959" fmla="*/ 7243 w 3451040"/>
                <a:gd name="connsiteY959" fmla="*/ 190079 h 382890"/>
                <a:gd name="connsiteX960" fmla="*/ 522 w 3451040"/>
                <a:gd name="connsiteY960" fmla="*/ 300744 h 382890"/>
                <a:gd name="connsiteX961" fmla="*/ 3221 w 3451040"/>
                <a:gd name="connsiteY961" fmla="*/ 313076 h 382890"/>
                <a:gd name="connsiteX962" fmla="*/ 10419 w 3451040"/>
                <a:gd name="connsiteY962" fmla="*/ 322920 h 382890"/>
                <a:gd name="connsiteX963" fmla="*/ 24550 w 3451040"/>
                <a:gd name="connsiteY963" fmla="*/ 325248 h 382890"/>
                <a:gd name="connsiteX964" fmla="*/ 37781 w 3451040"/>
                <a:gd name="connsiteY964" fmla="*/ 317945 h 382890"/>
                <a:gd name="connsiteX965" fmla="*/ 45720 w 3451040"/>
                <a:gd name="connsiteY965" fmla="*/ 305296 h 382890"/>
                <a:gd name="connsiteX966" fmla="*/ 50747 w 3451040"/>
                <a:gd name="connsiteY966" fmla="*/ 291059 h 382890"/>
                <a:gd name="connsiteX967" fmla="*/ 71388 w 3451040"/>
                <a:gd name="connsiteY967" fmla="*/ 228926 h 382890"/>
                <a:gd name="connsiteX968" fmla="*/ 87742 w 3451040"/>
                <a:gd name="connsiteY968" fmla="*/ 180711 h 382890"/>
                <a:gd name="connsiteX969" fmla="*/ 112193 w 3451040"/>
                <a:gd name="connsiteY969" fmla="*/ 115455 h 382890"/>
                <a:gd name="connsiteX970" fmla="*/ 115104 w 3451040"/>
                <a:gd name="connsiteY970" fmla="*/ 108734 h 382890"/>
                <a:gd name="connsiteX971" fmla="*/ 125530 w 3451040"/>
                <a:gd name="connsiteY971" fmla="*/ 84759 h 382890"/>
                <a:gd name="connsiteX972" fmla="*/ 139555 w 3451040"/>
                <a:gd name="connsiteY972" fmla="*/ 66606 h 382890"/>
                <a:gd name="connsiteX973" fmla="*/ 143842 w 3451040"/>
                <a:gd name="connsiteY973" fmla="*/ 65495 h 382890"/>
                <a:gd name="connsiteX974" fmla="*/ 138020 w 3451040"/>
                <a:gd name="connsiteY974" fmla="*/ 93280 h 382890"/>
                <a:gd name="connsiteX975" fmla="*/ 136432 w 3451040"/>
                <a:gd name="connsiteY975" fmla="*/ 98414 h 382890"/>
                <a:gd name="connsiteX976" fmla="*/ 126324 w 3451040"/>
                <a:gd name="connsiteY976" fmla="*/ 203575 h 382890"/>
                <a:gd name="connsiteX977" fmla="*/ 135744 w 3451040"/>
                <a:gd name="connsiteY977" fmla="*/ 230249 h 382890"/>
                <a:gd name="connsiteX978" fmla="*/ 146964 w 3451040"/>
                <a:gd name="connsiteY978" fmla="*/ 238981 h 382890"/>
                <a:gd name="connsiteX979" fmla="*/ 160883 w 3451040"/>
                <a:gd name="connsiteY979" fmla="*/ 240304 h 382890"/>
                <a:gd name="connsiteX980" fmla="*/ 175120 w 3451040"/>
                <a:gd name="connsiteY980" fmla="*/ 228661 h 382890"/>
                <a:gd name="connsiteX981" fmla="*/ 182635 w 3451040"/>
                <a:gd name="connsiteY981" fmla="*/ 211196 h 382890"/>
                <a:gd name="connsiteX982" fmla="*/ 183323 w 3451040"/>
                <a:gd name="connsiteY982" fmla="*/ 209185 h 382890"/>
                <a:gd name="connsiteX983" fmla="*/ 203488 w 3451040"/>
                <a:gd name="connsiteY983" fmla="*/ 157160 h 382890"/>
                <a:gd name="connsiteX984" fmla="*/ 256836 w 3451040"/>
                <a:gd name="connsiteY984" fmla="*/ 59832 h 382890"/>
                <a:gd name="connsiteX985" fmla="*/ 254348 w 3451040"/>
                <a:gd name="connsiteY985" fmla="*/ 77773 h 382890"/>
                <a:gd name="connsiteX986" fmla="*/ 253448 w 3451040"/>
                <a:gd name="connsiteY986" fmla="*/ 81584 h 382890"/>
                <a:gd name="connsiteX987" fmla="*/ 225081 w 3451040"/>
                <a:gd name="connsiteY987" fmla="*/ 226332 h 382890"/>
                <a:gd name="connsiteX988" fmla="*/ 229474 w 3451040"/>
                <a:gd name="connsiteY988" fmla="*/ 321967 h 382890"/>
                <a:gd name="connsiteX989" fmla="*/ 241382 w 3451040"/>
                <a:gd name="connsiteY989" fmla="*/ 344619 h 382890"/>
                <a:gd name="connsiteX990" fmla="*/ 260646 w 3451040"/>
                <a:gd name="connsiteY990" fmla="*/ 356050 h 382890"/>
                <a:gd name="connsiteX991" fmla="*/ 265462 w 3451040"/>
                <a:gd name="connsiteY991" fmla="*/ 356156 h 382890"/>
                <a:gd name="connsiteX992" fmla="*/ 269379 w 3451040"/>
                <a:gd name="connsiteY992" fmla="*/ 354039 h 382890"/>
                <a:gd name="connsiteX993" fmla="*/ 269802 w 3451040"/>
                <a:gd name="connsiteY993" fmla="*/ 349223 h 382890"/>
                <a:gd name="connsiteX994" fmla="*/ 267791 w 3451040"/>
                <a:gd name="connsiteY994" fmla="*/ 344407 h 382890"/>
                <a:gd name="connsiteX995" fmla="*/ 306479 w 3451040"/>
                <a:gd name="connsiteY995" fmla="*/ 254012 h 382890"/>
                <a:gd name="connsiteX996" fmla="*/ 306479 w 3451040"/>
                <a:gd name="connsiteY996" fmla="*/ 253853 h 382890"/>
                <a:gd name="connsiteX997" fmla="*/ 306638 w 3451040"/>
                <a:gd name="connsiteY997" fmla="*/ 254223 h 382890"/>
                <a:gd name="connsiteX998" fmla="*/ 306426 w 3451040"/>
                <a:gd name="connsiteY998" fmla="*/ 254012 h 382890"/>
                <a:gd name="connsiteX999" fmla="*/ 551149 w 3451040"/>
                <a:gd name="connsiteY999" fmla="*/ 162770 h 382890"/>
                <a:gd name="connsiteX1000" fmla="*/ 540405 w 3451040"/>
                <a:gd name="connsiteY1000" fmla="*/ 147739 h 382890"/>
                <a:gd name="connsiteX1001" fmla="*/ 526963 w 3451040"/>
                <a:gd name="connsiteY1001" fmla="*/ 136731 h 382890"/>
                <a:gd name="connsiteX1002" fmla="*/ 519765 w 3451040"/>
                <a:gd name="connsiteY1002" fmla="*/ 133820 h 382890"/>
                <a:gd name="connsiteX1003" fmla="*/ 486369 w 3451040"/>
                <a:gd name="connsiteY1003" fmla="*/ 147633 h 382890"/>
                <a:gd name="connsiteX1004" fmla="*/ 459219 w 3451040"/>
                <a:gd name="connsiteY1004" fmla="*/ 174678 h 382890"/>
                <a:gd name="connsiteX1005" fmla="*/ 444771 w 3451040"/>
                <a:gd name="connsiteY1005" fmla="*/ 217282 h 382890"/>
                <a:gd name="connsiteX1006" fmla="*/ 445353 w 3451040"/>
                <a:gd name="connsiteY1006" fmla="*/ 222522 h 382890"/>
                <a:gd name="connsiteX1007" fmla="*/ 414074 w 3451040"/>
                <a:gd name="connsiteY1007" fmla="*/ 274705 h 382890"/>
                <a:gd name="connsiteX1008" fmla="*/ 379674 w 3451040"/>
                <a:gd name="connsiteY1008" fmla="*/ 296034 h 382890"/>
                <a:gd name="connsiteX1009" fmla="*/ 374646 w 3451040"/>
                <a:gd name="connsiteY1009" fmla="*/ 277669 h 382890"/>
                <a:gd name="connsiteX1010" fmla="*/ 383378 w 3451040"/>
                <a:gd name="connsiteY1010" fmla="*/ 240357 h 382890"/>
                <a:gd name="connsiteX1011" fmla="*/ 396027 w 3451040"/>
                <a:gd name="connsiteY1011" fmla="*/ 205956 h 382890"/>
                <a:gd name="connsiteX1012" fmla="*/ 396927 w 3451040"/>
                <a:gd name="connsiteY1012" fmla="*/ 203469 h 382890"/>
                <a:gd name="connsiteX1013" fmla="*/ 399626 w 3451040"/>
                <a:gd name="connsiteY1013" fmla="*/ 197435 h 382890"/>
                <a:gd name="connsiteX1014" fmla="*/ 400949 w 3451040"/>
                <a:gd name="connsiteY1014" fmla="*/ 192037 h 382890"/>
                <a:gd name="connsiteX1015" fmla="*/ 401849 w 3451040"/>
                <a:gd name="connsiteY1015" fmla="*/ 183940 h 382890"/>
                <a:gd name="connsiteX1016" fmla="*/ 396133 w 3451040"/>
                <a:gd name="connsiteY1016" fmla="*/ 167004 h 382890"/>
                <a:gd name="connsiteX1017" fmla="*/ 381896 w 3451040"/>
                <a:gd name="connsiteY1017" fmla="*/ 162399 h 382890"/>
                <a:gd name="connsiteX1018" fmla="*/ 378668 w 3451040"/>
                <a:gd name="connsiteY1018" fmla="*/ 164993 h 382890"/>
                <a:gd name="connsiteX1019" fmla="*/ 375281 w 3451040"/>
                <a:gd name="connsiteY1019" fmla="*/ 168803 h 382890"/>
                <a:gd name="connsiteX1020" fmla="*/ 373587 w 3451040"/>
                <a:gd name="connsiteY1020" fmla="*/ 171132 h 382890"/>
                <a:gd name="connsiteX1021" fmla="*/ 355646 w 3451040"/>
                <a:gd name="connsiteY1021" fmla="*/ 195001 h 382890"/>
                <a:gd name="connsiteX1022" fmla="*/ 329607 w 3451040"/>
                <a:gd name="connsiteY1022" fmla="*/ 227285 h 382890"/>
                <a:gd name="connsiteX1023" fmla="*/ 306638 w 3451040"/>
                <a:gd name="connsiteY1023" fmla="*/ 253747 h 382890"/>
                <a:gd name="connsiteX1024" fmla="*/ 337016 w 3451040"/>
                <a:gd name="connsiteY1024" fmla="*/ 201193 h 382890"/>
                <a:gd name="connsiteX1025" fmla="*/ 342044 w 3451040"/>
                <a:gd name="connsiteY1025" fmla="*/ 197065 h 382890"/>
                <a:gd name="connsiteX1026" fmla="*/ 348183 w 3451040"/>
                <a:gd name="connsiteY1026" fmla="*/ 196059 h 382890"/>
                <a:gd name="connsiteX1027" fmla="*/ 352894 w 3451040"/>
                <a:gd name="connsiteY1027" fmla="*/ 193731 h 382890"/>
                <a:gd name="connsiteX1028" fmla="*/ 352206 w 3451040"/>
                <a:gd name="connsiteY1028" fmla="*/ 186903 h 382890"/>
                <a:gd name="connsiteX1029" fmla="*/ 344267 w 3451040"/>
                <a:gd name="connsiteY1029" fmla="*/ 179177 h 382890"/>
                <a:gd name="connsiteX1030" fmla="*/ 331459 w 3451040"/>
                <a:gd name="connsiteY1030" fmla="*/ 175260 h 382890"/>
                <a:gd name="connsiteX1031" fmla="*/ 318334 w 3451040"/>
                <a:gd name="connsiteY1031" fmla="*/ 179970 h 382890"/>
                <a:gd name="connsiteX1032" fmla="*/ 290972 w 3451040"/>
                <a:gd name="connsiteY1032" fmla="*/ 218447 h 382890"/>
                <a:gd name="connsiteX1033" fmla="*/ 280652 w 3451040"/>
                <a:gd name="connsiteY1033" fmla="*/ 267878 h 382890"/>
                <a:gd name="connsiteX1034" fmla="*/ 285362 w 3451040"/>
                <a:gd name="connsiteY1034" fmla="*/ 286402 h 382890"/>
                <a:gd name="connsiteX1035" fmla="*/ 299281 w 3451040"/>
                <a:gd name="connsiteY1035" fmla="*/ 295716 h 382890"/>
                <a:gd name="connsiteX1036" fmla="*/ 307590 w 3451040"/>
                <a:gd name="connsiteY1036" fmla="*/ 293017 h 382890"/>
                <a:gd name="connsiteX1037" fmla="*/ 313888 w 3451040"/>
                <a:gd name="connsiteY1037" fmla="*/ 285819 h 382890"/>
                <a:gd name="connsiteX1038" fmla="*/ 339133 w 3451040"/>
                <a:gd name="connsiteY1038" fmla="*/ 245809 h 382890"/>
                <a:gd name="connsiteX1039" fmla="*/ 346437 w 3451040"/>
                <a:gd name="connsiteY1039" fmla="*/ 234694 h 382890"/>
                <a:gd name="connsiteX1040" fmla="*/ 342309 w 3451040"/>
                <a:gd name="connsiteY1040" fmla="*/ 271371 h 382890"/>
                <a:gd name="connsiteX1041" fmla="*/ 345802 w 3451040"/>
                <a:gd name="connsiteY1041" fmla="*/ 298151 h 382890"/>
                <a:gd name="connsiteX1042" fmla="*/ 374275 w 3451040"/>
                <a:gd name="connsiteY1042" fmla="*/ 318580 h 382890"/>
                <a:gd name="connsiteX1043" fmla="*/ 414551 w 3451040"/>
                <a:gd name="connsiteY1043" fmla="*/ 296034 h 382890"/>
                <a:gd name="connsiteX1044" fmla="*/ 451598 w 3451040"/>
                <a:gd name="connsiteY1044" fmla="*/ 235382 h 382890"/>
                <a:gd name="connsiteX1045" fmla="*/ 471180 w 3451040"/>
                <a:gd name="connsiteY1045" fmla="*/ 248825 h 382890"/>
                <a:gd name="connsiteX1046" fmla="*/ 502776 w 3451040"/>
                <a:gd name="connsiteY1046" fmla="*/ 257558 h 382890"/>
                <a:gd name="connsiteX1047" fmla="*/ 504999 w 3451040"/>
                <a:gd name="connsiteY1047" fmla="*/ 257875 h 382890"/>
                <a:gd name="connsiteX1048" fmla="*/ 507222 w 3451040"/>
                <a:gd name="connsiteY1048" fmla="*/ 258987 h 382890"/>
                <a:gd name="connsiteX1049" fmla="*/ 507910 w 3451040"/>
                <a:gd name="connsiteY1049" fmla="*/ 261368 h 382890"/>
                <a:gd name="connsiteX1050" fmla="*/ 507222 w 3451040"/>
                <a:gd name="connsiteY1050" fmla="*/ 262480 h 382890"/>
                <a:gd name="connsiteX1051" fmla="*/ 506322 w 3451040"/>
                <a:gd name="connsiteY1051" fmla="*/ 263379 h 382890"/>
                <a:gd name="connsiteX1052" fmla="*/ 461230 w 3451040"/>
                <a:gd name="connsiteY1052" fmla="*/ 285555 h 382890"/>
                <a:gd name="connsiteX1053" fmla="*/ 456520 w 3451040"/>
                <a:gd name="connsiteY1053" fmla="*/ 285978 h 382890"/>
                <a:gd name="connsiteX1054" fmla="*/ 452233 w 3451040"/>
                <a:gd name="connsiteY1054" fmla="*/ 284179 h 382890"/>
                <a:gd name="connsiteX1055" fmla="*/ 450434 w 3451040"/>
                <a:gd name="connsiteY1055" fmla="*/ 279945 h 382890"/>
                <a:gd name="connsiteX1056" fmla="*/ 452921 w 3451040"/>
                <a:gd name="connsiteY1056" fmla="*/ 272324 h 382890"/>
                <a:gd name="connsiteX1057" fmla="*/ 454032 w 3451040"/>
                <a:gd name="connsiteY1057" fmla="*/ 271212 h 382890"/>
                <a:gd name="connsiteX1058" fmla="*/ 455620 w 3451040"/>
                <a:gd name="connsiteY1058" fmla="*/ 269413 h 382890"/>
                <a:gd name="connsiteX1059" fmla="*/ 456520 w 3451040"/>
                <a:gd name="connsiteY1059" fmla="*/ 267402 h 382890"/>
                <a:gd name="connsiteX1060" fmla="*/ 456308 w 3451040"/>
                <a:gd name="connsiteY1060" fmla="*/ 265391 h 382890"/>
                <a:gd name="connsiteX1061" fmla="*/ 454191 w 3451040"/>
                <a:gd name="connsiteY1061" fmla="*/ 263803 h 382890"/>
                <a:gd name="connsiteX1062" fmla="*/ 451386 w 3451040"/>
                <a:gd name="connsiteY1062" fmla="*/ 264226 h 382890"/>
                <a:gd name="connsiteX1063" fmla="*/ 442865 w 3451040"/>
                <a:gd name="connsiteY1063" fmla="*/ 274970 h 382890"/>
                <a:gd name="connsiteX1064" fmla="*/ 444453 w 3451040"/>
                <a:gd name="connsiteY1064" fmla="*/ 289313 h 382890"/>
                <a:gd name="connsiteX1065" fmla="*/ 453397 w 3451040"/>
                <a:gd name="connsiteY1065" fmla="*/ 304131 h 382890"/>
                <a:gd name="connsiteX1066" fmla="*/ 484993 w 3451040"/>
                <a:gd name="connsiteY1066" fmla="*/ 310747 h 382890"/>
                <a:gd name="connsiteX1067" fmla="*/ 517066 w 3451040"/>
                <a:gd name="connsiteY1067" fmla="*/ 299209 h 382890"/>
                <a:gd name="connsiteX1068" fmla="*/ 527598 w 3451040"/>
                <a:gd name="connsiteY1068" fmla="*/ 291906 h 382890"/>
                <a:gd name="connsiteX1069" fmla="*/ 534319 w 3451040"/>
                <a:gd name="connsiteY1069" fmla="*/ 281480 h 382890"/>
                <a:gd name="connsiteX1070" fmla="*/ 535007 w 3451040"/>
                <a:gd name="connsiteY1070" fmla="*/ 274970 h 382890"/>
                <a:gd name="connsiteX1071" fmla="*/ 530879 w 3451040"/>
                <a:gd name="connsiteY1071" fmla="*/ 259145 h 382890"/>
                <a:gd name="connsiteX1072" fmla="*/ 517754 w 3451040"/>
                <a:gd name="connsiteY1072" fmla="*/ 247608 h 382890"/>
                <a:gd name="connsiteX1073" fmla="*/ 501400 w 3451040"/>
                <a:gd name="connsiteY1073" fmla="*/ 241310 h 382890"/>
                <a:gd name="connsiteX1074" fmla="*/ 482559 w 3451040"/>
                <a:gd name="connsiteY1074" fmla="*/ 233212 h 382890"/>
                <a:gd name="connsiteX1075" fmla="*/ 478642 w 3451040"/>
                <a:gd name="connsiteY1075" fmla="*/ 218764 h 382890"/>
                <a:gd name="connsiteX1076" fmla="*/ 485470 w 3451040"/>
                <a:gd name="connsiteY1076" fmla="*/ 199711 h 382890"/>
                <a:gd name="connsiteX1077" fmla="*/ 495790 w 3451040"/>
                <a:gd name="connsiteY1077" fmla="*/ 184998 h 382890"/>
                <a:gd name="connsiteX1078" fmla="*/ 517754 w 3451040"/>
                <a:gd name="connsiteY1078" fmla="*/ 169438 h 382890"/>
                <a:gd name="connsiteX1079" fmla="*/ 533896 w 3451040"/>
                <a:gd name="connsiteY1079" fmla="*/ 166845 h 382890"/>
                <a:gd name="connsiteX1080" fmla="*/ 535378 w 3451040"/>
                <a:gd name="connsiteY1080" fmla="*/ 169544 h 382890"/>
                <a:gd name="connsiteX1081" fmla="*/ 535272 w 3451040"/>
                <a:gd name="connsiteY1081" fmla="*/ 172931 h 382890"/>
                <a:gd name="connsiteX1082" fmla="*/ 535166 w 3451040"/>
                <a:gd name="connsiteY1082" fmla="*/ 176954 h 382890"/>
                <a:gd name="connsiteX1083" fmla="*/ 537971 w 3451040"/>
                <a:gd name="connsiteY1083" fmla="*/ 179653 h 382890"/>
                <a:gd name="connsiteX1084" fmla="*/ 544375 w 3451040"/>
                <a:gd name="connsiteY1084" fmla="*/ 180076 h 382890"/>
                <a:gd name="connsiteX1085" fmla="*/ 549879 w 3451040"/>
                <a:gd name="connsiteY1085" fmla="*/ 176954 h 382890"/>
                <a:gd name="connsiteX1086" fmla="*/ 552366 w 3451040"/>
                <a:gd name="connsiteY1086" fmla="*/ 170021 h 382890"/>
                <a:gd name="connsiteX1087" fmla="*/ 551255 w 3451040"/>
                <a:gd name="connsiteY1087" fmla="*/ 162823 h 382890"/>
                <a:gd name="connsiteX1088" fmla="*/ 2735557 w 3451040"/>
                <a:gd name="connsiteY1088" fmla="*/ 117678 h 382890"/>
                <a:gd name="connsiteX1089" fmla="*/ 2732752 w 3451040"/>
                <a:gd name="connsiteY1089" fmla="*/ 121277 h 382890"/>
                <a:gd name="connsiteX1090" fmla="*/ 2724231 w 3451040"/>
                <a:gd name="connsiteY1090" fmla="*/ 146840 h 382890"/>
                <a:gd name="connsiteX1091" fmla="*/ 2723543 w 3451040"/>
                <a:gd name="connsiteY1091" fmla="*/ 151973 h 382890"/>
                <a:gd name="connsiteX1092" fmla="*/ 2723331 w 3451040"/>
                <a:gd name="connsiteY1092" fmla="*/ 154672 h 382890"/>
                <a:gd name="connsiteX1093" fmla="*/ 2723331 w 3451040"/>
                <a:gd name="connsiteY1093" fmla="*/ 156472 h 382890"/>
                <a:gd name="connsiteX1094" fmla="*/ 2724019 w 3451040"/>
                <a:gd name="connsiteY1094" fmla="*/ 160494 h 382890"/>
                <a:gd name="connsiteX1095" fmla="*/ 2729418 w 3451040"/>
                <a:gd name="connsiteY1095" fmla="*/ 165787 h 382890"/>
                <a:gd name="connsiteX1096" fmla="*/ 2736615 w 3451040"/>
                <a:gd name="connsiteY1096" fmla="*/ 165469 h 382890"/>
                <a:gd name="connsiteX1097" fmla="*/ 2737939 w 3451040"/>
                <a:gd name="connsiteY1097" fmla="*/ 164146 h 382890"/>
                <a:gd name="connsiteX1098" fmla="*/ 2739950 w 3451040"/>
                <a:gd name="connsiteY1098" fmla="*/ 162558 h 382890"/>
                <a:gd name="connsiteX1099" fmla="*/ 2750588 w 3451040"/>
                <a:gd name="connsiteY1099" fmla="*/ 155043 h 382890"/>
                <a:gd name="connsiteX1100" fmla="*/ 2758314 w 3451040"/>
                <a:gd name="connsiteY1100" fmla="*/ 143294 h 382890"/>
                <a:gd name="connsiteX1101" fmla="*/ 2758526 w 3451040"/>
                <a:gd name="connsiteY1101" fmla="*/ 133873 h 382890"/>
                <a:gd name="connsiteX1102" fmla="*/ 2739685 w 3451040"/>
                <a:gd name="connsiteY1102" fmla="*/ 117519 h 382890"/>
                <a:gd name="connsiteX1103" fmla="*/ 2735557 w 3451040"/>
                <a:gd name="connsiteY1103" fmla="*/ 117731 h 382890"/>
                <a:gd name="connsiteX1104" fmla="*/ 1034350 w 3451040"/>
                <a:gd name="connsiteY1104" fmla="*/ 329112 h 382890"/>
                <a:gd name="connsiteX1105" fmla="*/ 1076743 w 3451040"/>
                <a:gd name="connsiteY1105" fmla="*/ 61790 h 382890"/>
                <a:gd name="connsiteX1106" fmla="*/ 1077854 w 3451040"/>
                <a:gd name="connsiteY1106" fmla="*/ 57291 h 382890"/>
                <a:gd name="connsiteX1107" fmla="*/ 1081241 w 3451040"/>
                <a:gd name="connsiteY1107" fmla="*/ 46177 h 382890"/>
                <a:gd name="connsiteX1108" fmla="*/ 1086163 w 3451040"/>
                <a:gd name="connsiteY1108" fmla="*/ 39985 h 382890"/>
                <a:gd name="connsiteX1109" fmla="*/ 1139300 w 3451040"/>
                <a:gd name="connsiteY1109" fmla="*/ 43108 h 382890"/>
                <a:gd name="connsiteX1110" fmla="*/ 1152954 w 3451040"/>
                <a:gd name="connsiteY1110" fmla="*/ 47606 h 382890"/>
                <a:gd name="connsiteX1111" fmla="*/ 1171478 w 3451040"/>
                <a:gd name="connsiteY1111" fmla="*/ 53216 h 382890"/>
                <a:gd name="connsiteX1112" fmla="*/ 1190001 w 3451040"/>
                <a:gd name="connsiteY1112" fmla="*/ 54328 h 382890"/>
                <a:gd name="connsiteX1113" fmla="*/ 1201221 w 3451040"/>
                <a:gd name="connsiteY1113" fmla="*/ 47606 h 382890"/>
                <a:gd name="connsiteX1114" fmla="*/ 1205350 w 3451040"/>
                <a:gd name="connsiteY1114" fmla="*/ 35963 h 382890"/>
                <a:gd name="connsiteX1115" fmla="*/ 1195823 w 3451040"/>
                <a:gd name="connsiteY1115" fmla="*/ 26754 h 382890"/>
                <a:gd name="connsiteX1116" fmla="*/ 1153325 w 3451040"/>
                <a:gd name="connsiteY1116" fmla="*/ 20932 h 382890"/>
                <a:gd name="connsiteX1117" fmla="*/ 1083464 w 3451040"/>
                <a:gd name="connsiteY1117" fmla="*/ 21832 h 382890"/>
                <a:gd name="connsiteX1118" fmla="*/ 1076161 w 3451040"/>
                <a:gd name="connsiteY1118" fmla="*/ 5902 h 382890"/>
                <a:gd name="connsiteX1119" fmla="*/ 1059436 w 3451040"/>
                <a:gd name="connsiteY1119" fmla="*/ 3890 h 382890"/>
                <a:gd name="connsiteX1120" fmla="*/ 1040172 w 3451040"/>
                <a:gd name="connsiteY1120" fmla="*/ 26542 h 382890"/>
                <a:gd name="connsiteX1121" fmla="*/ 941732 w 3451040"/>
                <a:gd name="connsiteY1121" fmla="*/ 49882 h 382890"/>
                <a:gd name="connsiteX1122" fmla="*/ 940409 w 3451040"/>
                <a:gd name="connsiteY1122" fmla="*/ 50305 h 382890"/>
                <a:gd name="connsiteX1123" fmla="*/ 926755 w 3451040"/>
                <a:gd name="connsiteY1123" fmla="*/ 54222 h 382890"/>
                <a:gd name="connsiteX1124" fmla="*/ 912835 w 3451040"/>
                <a:gd name="connsiteY1124" fmla="*/ 54804 h 382890"/>
                <a:gd name="connsiteX1125" fmla="*/ 905426 w 3451040"/>
                <a:gd name="connsiteY1125" fmla="*/ 55016 h 382890"/>
                <a:gd name="connsiteX1126" fmla="*/ 897805 w 3451040"/>
                <a:gd name="connsiteY1126" fmla="*/ 61737 h 382890"/>
                <a:gd name="connsiteX1127" fmla="*/ 896217 w 3451040"/>
                <a:gd name="connsiteY1127" fmla="*/ 75550 h 382890"/>
                <a:gd name="connsiteX1128" fmla="*/ 901351 w 3451040"/>
                <a:gd name="connsiteY1128" fmla="*/ 86664 h 382890"/>
                <a:gd name="connsiteX1129" fmla="*/ 929613 w 3451040"/>
                <a:gd name="connsiteY1129" fmla="*/ 85765 h 382890"/>
                <a:gd name="connsiteX1130" fmla="*/ 974334 w 3451040"/>
                <a:gd name="connsiteY1130" fmla="*/ 63589 h 382890"/>
                <a:gd name="connsiteX1131" fmla="*/ 1026464 w 3451040"/>
                <a:gd name="connsiteY1131" fmla="*/ 50146 h 382890"/>
                <a:gd name="connsiteX1132" fmla="*/ 1026676 w 3451040"/>
                <a:gd name="connsiteY1132" fmla="*/ 50146 h 382890"/>
                <a:gd name="connsiteX1133" fmla="*/ 1029164 w 3451040"/>
                <a:gd name="connsiteY1133" fmla="*/ 49935 h 382890"/>
                <a:gd name="connsiteX1134" fmla="*/ 1031651 w 3451040"/>
                <a:gd name="connsiteY1134" fmla="*/ 50729 h 382890"/>
                <a:gd name="connsiteX1135" fmla="*/ 1032974 w 3451040"/>
                <a:gd name="connsiteY1135" fmla="*/ 53745 h 382890"/>
                <a:gd name="connsiteX1136" fmla="*/ 1031175 w 3451040"/>
                <a:gd name="connsiteY1136" fmla="*/ 63854 h 382890"/>
                <a:gd name="connsiteX1137" fmla="*/ 1007094 w 3451040"/>
                <a:gd name="connsiteY1137" fmla="*/ 210084 h 382890"/>
                <a:gd name="connsiteX1138" fmla="*/ 1009899 w 3451040"/>
                <a:gd name="connsiteY1138" fmla="*/ 342396 h 382890"/>
                <a:gd name="connsiteX1139" fmla="*/ 1016621 w 3451040"/>
                <a:gd name="connsiteY1139" fmla="*/ 352716 h 382890"/>
                <a:gd name="connsiteX1140" fmla="*/ 1027946 w 3451040"/>
                <a:gd name="connsiteY1140" fmla="*/ 356527 h 382890"/>
                <a:gd name="connsiteX1141" fmla="*/ 1035673 w 3451040"/>
                <a:gd name="connsiteY1141" fmla="*/ 346206 h 382890"/>
                <a:gd name="connsiteX1142" fmla="*/ 1035250 w 3451040"/>
                <a:gd name="connsiteY1142" fmla="*/ 335886 h 382890"/>
                <a:gd name="connsiteX1143" fmla="*/ 1034350 w 3451040"/>
                <a:gd name="connsiteY1143" fmla="*/ 329165 h 38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Lst>
              <a:rect l="l" t="t" r="r" b="b"/>
              <a:pathLst>
                <a:path w="3451040" h="382890">
                  <a:moveTo>
                    <a:pt x="2318988" y="254012"/>
                  </a:moveTo>
                  <a:cubicBezTo>
                    <a:pt x="2318988" y="254012"/>
                    <a:pt x="2318988" y="253906"/>
                    <a:pt x="2318988" y="253853"/>
                  </a:cubicBezTo>
                  <a:lnTo>
                    <a:pt x="2319147" y="254223"/>
                  </a:lnTo>
                  <a:lnTo>
                    <a:pt x="2318935" y="254012"/>
                  </a:lnTo>
                  <a:close/>
                  <a:moveTo>
                    <a:pt x="2539895" y="184734"/>
                  </a:moveTo>
                  <a:cubicBezTo>
                    <a:pt x="2540318" y="185792"/>
                    <a:pt x="2540583" y="187062"/>
                    <a:pt x="2540583" y="188544"/>
                  </a:cubicBezTo>
                  <a:cubicBezTo>
                    <a:pt x="2540742" y="190185"/>
                    <a:pt x="2541006" y="191455"/>
                    <a:pt x="2541483" y="192355"/>
                  </a:cubicBezTo>
                  <a:cubicBezTo>
                    <a:pt x="2541906" y="193254"/>
                    <a:pt x="2542435" y="194101"/>
                    <a:pt x="2542964" y="194842"/>
                  </a:cubicBezTo>
                  <a:cubicBezTo>
                    <a:pt x="2543494" y="195583"/>
                    <a:pt x="2544182" y="196112"/>
                    <a:pt x="2545082" y="196430"/>
                  </a:cubicBezTo>
                  <a:cubicBezTo>
                    <a:pt x="2546405" y="196853"/>
                    <a:pt x="2547675" y="196747"/>
                    <a:pt x="2548892" y="196007"/>
                  </a:cubicBezTo>
                  <a:cubicBezTo>
                    <a:pt x="2551115" y="194789"/>
                    <a:pt x="2552809" y="192990"/>
                    <a:pt x="2553920" y="190502"/>
                  </a:cubicBezTo>
                  <a:cubicBezTo>
                    <a:pt x="2555031" y="188015"/>
                    <a:pt x="2555772" y="185633"/>
                    <a:pt x="2556037" y="183199"/>
                  </a:cubicBezTo>
                  <a:cubicBezTo>
                    <a:pt x="2556619" y="180658"/>
                    <a:pt x="2556778" y="178171"/>
                    <a:pt x="2556460" y="175789"/>
                  </a:cubicBezTo>
                  <a:cubicBezTo>
                    <a:pt x="2556143" y="173408"/>
                    <a:pt x="2555137" y="171291"/>
                    <a:pt x="2553338" y="169491"/>
                  </a:cubicBezTo>
                  <a:cubicBezTo>
                    <a:pt x="2549898" y="166369"/>
                    <a:pt x="2545929" y="164940"/>
                    <a:pt x="2541430" y="165257"/>
                  </a:cubicBezTo>
                  <a:cubicBezTo>
                    <a:pt x="2531268" y="167374"/>
                    <a:pt x="2522748" y="172667"/>
                    <a:pt x="2515867" y="181188"/>
                  </a:cubicBezTo>
                  <a:cubicBezTo>
                    <a:pt x="2513909" y="183305"/>
                    <a:pt x="2511263" y="186533"/>
                    <a:pt x="2507928" y="190926"/>
                  </a:cubicBezTo>
                  <a:cubicBezTo>
                    <a:pt x="2504541" y="195319"/>
                    <a:pt x="2501683" y="199182"/>
                    <a:pt x="2499302" y="202463"/>
                  </a:cubicBezTo>
                  <a:cubicBezTo>
                    <a:pt x="2498085" y="203945"/>
                    <a:pt x="2497291" y="205057"/>
                    <a:pt x="2496814" y="205850"/>
                  </a:cubicBezTo>
                  <a:cubicBezTo>
                    <a:pt x="2496497" y="204210"/>
                    <a:pt x="2496656" y="201722"/>
                    <a:pt x="2497238" y="198335"/>
                  </a:cubicBezTo>
                  <a:cubicBezTo>
                    <a:pt x="2497820" y="194948"/>
                    <a:pt x="2498561" y="191561"/>
                    <a:pt x="2499461" y="188121"/>
                  </a:cubicBezTo>
                  <a:cubicBezTo>
                    <a:pt x="2500360" y="184257"/>
                    <a:pt x="2500943" y="181293"/>
                    <a:pt x="2501260" y="179388"/>
                  </a:cubicBezTo>
                  <a:cubicBezTo>
                    <a:pt x="2501683" y="176424"/>
                    <a:pt x="2501260" y="173567"/>
                    <a:pt x="2499937" y="170867"/>
                  </a:cubicBezTo>
                  <a:cubicBezTo>
                    <a:pt x="2497079" y="165787"/>
                    <a:pt x="2493004" y="162188"/>
                    <a:pt x="2487606" y="160124"/>
                  </a:cubicBezTo>
                  <a:cubicBezTo>
                    <a:pt x="2483848" y="158642"/>
                    <a:pt x="2480143" y="158113"/>
                    <a:pt x="2476386" y="158536"/>
                  </a:cubicBezTo>
                  <a:cubicBezTo>
                    <a:pt x="2474427" y="158959"/>
                    <a:pt x="2472998" y="159912"/>
                    <a:pt x="2472152" y="161341"/>
                  </a:cubicBezTo>
                  <a:cubicBezTo>
                    <a:pt x="2471252" y="162770"/>
                    <a:pt x="2470670" y="164358"/>
                    <a:pt x="2470352" y="166157"/>
                  </a:cubicBezTo>
                  <a:cubicBezTo>
                    <a:pt x="2469135" y="171079"/>
                    <a:pt x="2467970" y="176001"/>
                    <a:pt x="2466753" y="180976"/>
                  </a:cubicBezTo>
                  <a:cubicBezTo>
                    <a:pt x="2464636" y="189814"/>
                    <a:pt x="2462572" y="198706"/>
                    <a:pt x="2460455" y="207650"/>
                  </a:cubicBezTo>
                  <a:cubicBezTo>
                    <a:pt x="2459344" y="212678"/>
                    <a:pt x="2458444" y="217653"/>
                    <a:pt x="2457650" y="222680"/>
                  </a:cubicBezTo>
                  <a:cubicBezTo>
                    <a:pt x="2448759" y="243004"/>
                    <a:pt x="2438333" y="260363"/>
                    <a:pt x="2426478" y="274652"/>
                  </a:cubicBezTo>
                  <a:cubicBezTo>
                    <a:pt x="2414464" y="289154"/>
                    <a:pt x="2402979" y="296246"/>
                    <a:pt x="2392077" y="295981"/>
                  </a:cubicBezTo>
                  <a:cubicBezTo>
                    <a:pt x="2387313" y="294764"/>
                    <a:pt x="2385620" y="288677"/>
                    <a:pt x="2387049" y="277616"/>
                  </a:cubicBezTo>
                  <a:cubicBezTo>
                    <a:pt x="2388478" y="266555"/>
                    <a:pt x="2391389" y="254118"/>
                    <a:pt x="2395781" y="240304"/>
                  </a:cubicBezTo>
                  <a:cubicBezTo>
                    <a:pt x="2400174" y="226491"/>
                    <a:pt x="2404408" y="215006"/>
                    <a:pt x="2408430" y="205903"/>
                  </a:cubicBezTo>
                  <a:cubicBezTo>
                    <a:pt x="2408748" y="205004"/>
                    <a:pt x="2409013" y="204210"/>
                    <a:pt x="2409330" y="203416"/>
                  </a:cubicBezTo>
                  <a:cubicBezTo>
                    <a:pt x="2410547" y="201034"/>
                    <a:pt x="2411447" y="199023"/>
                    <a:pt x="2412029" y="197383"/>
                  </a:cubicBezTo>
                  <a:cubicBezTo>
                    <a:pt x="2412611" y="195742"/>
                    <a:pt x="2413088" y="193942"/>
                    <a:pt x="2413352" y="191984"/>
                  </a:cubicBezTo>
                  <a:cubicBezTo>
                    <a:pt x="2413670" y="190026"/>
                    <a:pt x="2413935" y="187327"/>
                    <a:pt x="2414252" y="183887"/>
                  </a:cubicBezTo>
                  <a:cubicBezTo>
                    <a:pt x="2414570" y="177165"/>
                    <a:pt x="2412664" y="171502"/>
                    <a:pt x="2408536" y="166951"/>
                  </a:cubicBezTo>
                  <a:cubicBezTo>
                    <a:pt x="2404408" y="162399"/>
                    <a:pt x="2399698" y="160865"/>
                    <a:pt x="2394300" y="162347"/>
                  </a:cubicBezTo>
                  <a:cubicBezTo>
                    <a:pt x="2393400" y="162770"/>
                    <a:pt x="2392341" y="163670"/>
                    <a:pt x="2391071" y="164940"/>
                  </a:cubicBezTo>
                  <a:cubicBezTo>
                    <a:pt x="2389801" y="166210"/>
                    <a:pt x="2388690" y="167480"/>
                    <a:pt x="2387684" y="168750"/>
                  </a:cubicBezTo>
                  <a:cubicBezTo>
                    <a:pt x="2386731" y="170021"/>
                    <a:pt x="2386149" y="170814"/>
                    <a:pt x="2385990" y="171079"/>
                  </a:cubicBezTo>
                  <a:cubicBezTo>
                    <a:pt x="2382233" y="176477"/>
                    <a:pt x="2376252" y="184416"/>
                    <a:pt x="2368049" y="194948"/>
                  </a:cubicBezTo>
                  <a:cubicBezTo>
                    <a:pt x="2359846" y="205480"/>
                    <a:pt x="2351166" y="216277"/>
                    <a:pt x="2342010" y="227232"/>
                  </a:cubicBezTo>
                  <a:cubicBezTo>
                    <a:pt x="2332960" y="238134"/>
                    <a:pt x="2325286" y="246973"/>
                    <a:pt x="2319041" y="253694"/>
                  </a:cubicBezTo>
                  <a:cubicBezTo>
                    <a:pt x="2325180" y="232895"/>
                    <a:pt x="2335289" y="215377"/>
                    <a:pt x="2349419" y="201140"/>
                  </a:cubicBezTo>
                  <a:cubicBezTo>
                    <a:pt x="2351060" y="199341"/>
                    <a:pt x="2352754" y="197965"/>
                    <a:pt x="2354447" y="197012"/>
                  </a:cubicBezTo>
                  <a:cubicBezTo>
                    <a:pt x="2356141" y="196059"/>
                    <a:pt x="2358205" y="195689"/>
                    <a:pt x="2360639" y="196007"/>
                  </a:cubicBezTo>
                  <a:cubicBezTo>
                    <a:pt x="2363021" y="196324"/>
                    <a:pt x="2364609" y="195530"/>
                    <a:pt x="2365350" y="193678"/>
                  </a:cubicBezTo>
                  <a:cubicBezTo>
                    <a:pt x="2366091" y="191825"/>
                    <a:pt x="2365879" y="189550"/>
                    <a:pt x="2364662" y="186851"/>
                  </a:cubicBezTo>
                  <a:cubicBezTo>
                    <a:pt x="2363180" y="183993"/>
                    <a:pt x="2360534" y="181452"/>
                    <a:pt x="2356723" y="179124"/>
                  </a:cubicBezTo>
                  <a:cubicBezTo>
                    <a:pt x="2352913" y="176795"/>
                    <a:pt x="2348626" y="175525"/>
                    <a:pt x="2343915" y="175207"/>
                  </a:cubicBezTo>
                  <a:cubicBezTo>
                    <a:pt x="2339205" y="174890"/>
                    <a:pt x="2334812" y="176477"/>
                    <a:pt x="2330790" y="179917"/>
                  </a:cubicBezTo>
                  <a:cubicBezTo>
                    <a:pt x="2318353" y="191137"/>
                    <a:pt x="2309250" y="203945"/>
                    <a:pt x="2303428" y="218394"/>
                  </a:cubicBezTo>
                  <a:cubicBezTo>
                    <a:pt x="2297606" y="232842"/>
                    <a:pt x="2294166" y="249302"/>
                    <a:pt x="2293108" y="267825"/>
                  </a:cubicBezTo>
                  <a:cubicBezTo>
                    <a:pt x="2292790" y="274547"/>
                    <a:pt x="2294378" y="280739"/>
                    <a:pt x="2297818" y="286349"/>
                  </a:cubicBezTo>
                  <a:cubicBezTo>
                    <a:pt x="2301258" y="291959"/>
                    <a:pt x="2305915" y="295081"/>
                    <a:pt x="2311737" y="295663"/>
                  </a:cubicBezTo>
                  <a:cubicBezTo>
                    <a:pt x="2314701" y="295822"/>
                    <a:pt x="2317506" y="294922"/>
                    <a:pt x="2320046" y="292964"/>
                  </a:cubicBezTo>
                  <a:cubicBezTo>
                    <a:pt x="2322587" y="291006"/>
                    <a:pt x="2324704" y="288624"/>
                    <a:pt x="2326344" y="285767"/>
                  </a:cubicBezTo>
                  <a:cubicBezTo>
                    <a:pt x="2338147" y="266767"/>
                    <a:pt x="2346561" y="253430"/>
                    <a:pt x="2351589" y="245756"/>
                  </a:cubicBezTo>
                  <a:cubicBezTo>
                    <a:pt x="2356617" y="238082"/>
                    <a:pt x="2358999" y="234377"/>
                    <a:pt x="2358893" y="234641"/>
                  </a:cubicBezTo>
                  <a:cubicBezTo>
                    <a:pt x="2356511" y="249302"/>
                    <a:pt x="2355135" y="261527"/>
                    <a:pt x="2354765" y="271318"/>
                  </a:cubicBezTo>
                  <a:cubicBezTo>
                    <a:pt x="2354394" y="281109"/>
                    <a:pt x="2355559" y="290053"/>
                    <a:pt x="2358258" y="298098"/>
                  </a:cubicBezTo>
                  <a:cubicBezTo>
                    <a:pt x="2363180" y="311382"/>
                    <a:pt x="2372706" y="318209"/>
                    <a:pt x="2386731" y="318527"/>
                  </a:cubicBezTo>
                  <a:cubicBezTo>
                    <a:pt x="2399116" y="318209"/>
                    <a:pt x="2412558" y="310694"/>
                    <a:pt x="2427007" y="295981"/>
                  </a:cubicBezTo>
                  <a:cubicBezTo>
                    <a:pt x="2436480" y="286349"/>
                    <a:pt x="2445742" y="272535"/>
                    <a:pt x="2454951" y="254647"/>
                  </a:cubicBezTo>
                  <a:cubicBezTo>
                    <a:pt x="2454739" y="264914"/>
                    <a:pt x="2455163" y="275235"/>
                    <a:pt x="2456274" y="285555"/>
                  </a:cubicBezTo>
                  <a:cubicBezTo>
                    <a:pt x="2456592" y="292594"/>
                    <a:pt x="2458762" y="298945"/>
                    <a:pt x="2462784" y="304608"/>
                  </a:cubicBezTo>
                  <a:cubicBezTo>
                    <a:pt x="2464425" y="306566"/>
                    <a:pt x="2466542" y="308207"/>
                    <a:pt x="2469188" y="309530"/>
                  </a:cubicBezTo>
                  <a:cubicBezTo>
                    <a:pt x="2471781" y="310853"/>
                    <a:pt x="2474374" y="310959"/>
                    <a:pt x="2476915" y="309741"/>
                  </a:cubicBezTo>
                  <a:cubicBezTo>
                    <a:pt x="2478873" y="308524"/>
                    <a:pt x="2480143" y="306566"/>
                    <a:pt x="2480725" y="303814"/>
                  </a:cubicBezTo>
                  <a:cubicBezTo>
                    <a:pt x="2481308" y="301062"/>
                    <a:pt x="2481625" y="298310"/>
                    <a:pt x="2481625" y="295610"/>
                  </a:cubicBezTo>
                  <a:cubicBezTo>
                    <a:pt x="2481784" y="294711"/>
                    <a:pt x="2481837" y="293917"/>
                    <a:pt x="2481837" y="293123"/>
                  </a:cubicBezTo>
                  <a:cubicBezTo>
                    <a:pt x="2483160" y="277881"/>
                    <a:pt x="2486706" y="263168"/>
                    <a:pt x="2492475" y="248931"/>
                  </a:cubicBezTo>
                  <a:cubicBezTo>
                    <a:pt x="2498243" y="234747"/>
                    <a:pt x="2505282" y="221252"/>
                    <a:pt x="2513644" y="208550"/>
                  </a:cubicBezTo>
                  <a:cubicBezTo>
                    <a:pt x="2516767" y="203786"/>
                    <a:pt x="2520207" y="199182"/>
                    <a:pt x="2523859" y="194736"/>
                  </a:cubicBezTo>
                  <a:cubicBezTo>
                    <a:pt x="2527511" y="190344"/>
                    <a:pt x="2531903" y="186851"/>
                    <a:pt x="2536984" y="184310"/>
                  </a:cubicBezTo>
                  <a:cubicBezTo>
                    <a:pt x="2538466" y="183569"/>
                    <a:pt x="2539472" y="183728"/>
                    <a:pt x="2539895" y="184734"/>
                  </a:cubicBezTo>
                  <a:moveTo>
                    <a:pt x="1849388" y="254012"/>
                  </a:moveTo>
                  <a:cubicBezTo>
                    <a:pt x="1849388" y="254012"/>
                    <a:pt x="1849388" y="253906"/>
                    <a:pt x="1849388" y="253853"/>
                  </a:cubicBezTo>
                  <a:lnTo>
                    <a:pt x="1849547" y="254223"/>
                  </a:lnTo>
                  <a:lnTo>
                    <a:pt x="1849335" y="254012"/>
                  </a:lnTo>
                  <a:close/>
                  <a:moveTo>
                    <a:pt x="2119621" y="159594"/>
                  </a:moveTo>
                  <a:cubicBezTo>
                    <a:pt x="2113058" y="151973"/>
                    <a:pt x="2105808" y="149380"/>
                    <a:pt x="2097869" y="151867"/>
                  </a:cubicBezTo>
                  <a:cubicBezTo>
                    <a:pt x="2089930" y="154355"/>
                    <a:pt x="2082680" y="159753"/>
                    <a:pt x="2076117" y="168115"/>
                  </a:cubicBezTo>
                  <a:cubicBezTo>
                    <a:pt x="2060399" y="188915"/>
                    <a:pt x="2046532" y="212678"/>
                    <a:pt x="2034413" y="239405"/>
                  </a:cubicBezTo>
                  <a:cubicBezTo>
                    <a:pt x="2033089" y="242263"/>
                    <a:pt x="2031819" y="243956"/>
                    <a:pt x="2030602" y="244538"/>
                  </a:cubicBezTo>
                  <a:cubicBezTo>
                    <a:pt x="2029385" y="245120"/>
                    <a:pt x="2028803" y="243480"/>
                    <a:pt x="2028803" y="239616"/>
                  </a:cubicBezTo>
                  <a:cubicBezTo>
                    <a:pt x="2028803" y="238558"/>
                    <a:pt x="2029596" y="233848"/>
                    <a:pt x="2031184" y="225485"/>
                  </a:cubicBezTo>
                  <a:cubicBezTo>
                    <a:pt x="2032772" y="217123"/>
                    <a:pt x="2034730" y="207703"/>
                    <a:pt x="2037112" y="197224"/>
                  </a:cubicBezTo>
                  <a:cubicBezTo>
                    <a:pt x="2039493" y="186745"/>
                    <a:pt x="2041981" y="177853"/>
                    <a:pt x="2044521" y="170550"/>
                  </a:cubicBezTo>
                  <a:cubicBezTo>
                    <a:pt x="2048385" y="156948"/>
                    <a:pt x="2044362" y="146787"/>
                    <a:pt x="2032401" y="140065"/>
                  </a:cubicBezTo>
                  <a:cubicBezTo>
                    <a:pt x="2029543" y="138583"/>
                    <a:pt x="2026474" y="137948"/>
                    <a:pt x="2023193" y="138160"/>
                  </a:cubicBezTo>
                  <a:cubicBezTo>
                    <a:pt x="2019911" y="138372"/>
                    <a:pt x="2016842" y="139007"/>
                    <a:pt x="2013984" y="140065"/>
                  </a:cubicBezTo>
                  <a:cubicBezTo>
                    <a:pt x="2010544" y="141388"/>
                    <a:pt x="2008056" y="143505"/>
                    <a:pt x="2006468" y="146363"/>
                  </a:cubicBezTo>
                  <a:cubicBezTo>
                    <a:pt x="2004881" y="149221"/>
                    <a:pt x="2003716" y="152344"/>
                    <a:pt x="2002975" y="155784"/>
                  </a:cubicBezTo>
                  <a:cubicBezTo>
                    <a:pt x="2002975" y="155943"/>
                    <a:pt x="2002922" y="156101"/>
                    <a:pt x="2002764" y="156207"/>
                  </a:cubicBezTo>
                  <a:lnTo>
                    <a:pt x="2002764" y="156631"/>
                  </a:lnTo>
                  <a:cubicBezTo>
                    <a:pt x="2002446" y="157372"/>
                    <a:pt x="2002234" y="158113"/>
                    <a:pt x="2002076" y="158854"/>
                  </a:cubicBezTo>
                  <a:cubicBezTo>
                    <a:pt x="1999218" y="169491"/>
                    <a:pt x="1996624" y="180182"/>
                    <a:pt x="1994243" y="190926"/>
                  </a:cubicBezTo>
                  <a:cubicBezTo>
                    <a:pt x="1991861" y="201458"/>
                    <a:pt x="1989797" y="212096"/>
                    <a:pt x="1987998" y="222733"/>
                  </a:cubicBezTo>
                  <a:cubicBezTo>
                    <a:pt x="1979106" y="243004"/>
                    <a:pt x="1968733" y="260257"/>
                    <a:pt x="1956878" y="274547"/>
                  </a:cubicBezTo>
                  <a:cubicBezTo>
                    <a:pt x="1944864" y="289048"/>
                    <a:pt x="1933380" y="296140"/>
                    <a:pt x="1922477" y="295875"/>
                  </a:cubicBezTo>
                  <a:cubicBezTo>
                    <a:pt x="1917714" y="294658"/>
                    <a:pt x="1916020" y="288572"/>
                    <a:pt x="1917449" y="277510"/>
                  </a:cubicBezTo>
                  <a:cubicBezTo>
                    <a:pt x="1918878" y="266449"/>
                    <a:pt x="1921789" y="254012"/>
                    <a:pt x="1926182" y="240199"/>
                  </a:cubicBezTo>
                  <a:cubicBezTo>
                    <a:pt x="1930575" y="226385"/>
                    <a:pt x="1934809" y="214901"/>
                    <a:pt x="1938831" y="205798"/>
                  </a:cubicBezTo>
                  <a:cubicBezTo>
                    <a:pt x="1939148" y="204898"/>
                    <a:pt x="1939413" y="204104"/>
                    <a:pt x="1939730" y="203310"/>
                  </a:cubicBezTo>
                  <a:cubicBezTo>
                    <a:pt x="1940948" y="200928"/>
                    <a:pt x="1941848" y="198917"/>
                    <a:pt x="1942430" y="197277"/>
                  </a:cubicBezTo>
                  <a:cubicBezTo>
                    <a:pt x="1943012" y="195636"/>
                    <a:pt x="1943488" y="193837"/>
                    <a:pt x="1943753" y="191878"/>
                  </a:cubicBezTo>
                  <a:cubicBezTo>
                    <a:pt x="1944070" y="189920"/>
                    <a:pt x="1944335" y="187221"/>
                    <a:pt x="1944653" y="183781"/>
                  </a:cubicBezTo>
                  <a:cubicBezTo>
                    <a:pt x="1944970" y="177060"/>
                    <a:pt x="1943065" y="171397"/>
                    <a:pt x="1938937" y="166845"/>
                  </a:cubicBezTo>
                  <a:cubicBezTo>
                    <a:pt x="1934809" y="162294"/>
                    <a:pt x="1930098" y="160759"/>
                    <a:pt x="1924700" y="162241"/>
                  </a:cubicBezTo>
                  <a:cubicBezTo>
                    <a:pt x="1923800" y="162664"/>
                    <a:pt x="1922742" y="163564"/>
                    <a:pt x="1921472" y="164834"/>
                  </a:cubicBezTo>
                  <a:cubicBezTo>
                    <a:pt x="1920201" y="166104"/>
                    <a:pt x="1919090" y="167374"/>
                    <a:pt x="1918084" y="168645"/>
                  </a:cubicBezTo>
                  <a:cubicBezTo>
                    <a:pt x="1917132" y="169915"/>
                    <a:pt x="1916549" y="170709"/>
                    <a:pt x="1916391" y="170973"/>
                  </a:cubicBezTo>
                  <a:cubicBezTo>
                    <a:pt x="1912633" y="176372"/>
                    <a:pt x="1906653" y="184310"/>
                    <a:pt x="1898449" y="194842"/>
                  </a:cubicBezTo>
                  <a:cubicBezTo>
                    <a:pt x="1890246" y="205374"/>
                    <a:pt x="1881566" y="216171"/>
                    <a:pt x="1872410" y="227126"/>
                  </a:cubicBezTo>
                  <a:cubicBezTo>
                    <a:pt x="1863360" y="238029"/>
                    <a:pt x="1855686" y="246867"/>
                    <a:pt x="1849441" y="253588"/>
                  </a:cubicBezTo>
                  <a:cubicBezTo>
                    <a:pt x="1855580" y="232789"/>
                    <a:pt x="1865689" y="215271"/>
                    <a:pt x="1879820" y="201034"/>
                  </a:cubicBezTo>
                  <a:cubicBezTo>
                    <a:pt x="1881461" y="199235"/>
                    <a:pt x="1883154" y="197859"/>
                    <a:pt x="1884848" y="196906"/>
                  </a:cubicBezTo>
                  <a:cubicBezTo>
                    <a:pt x="1886541" y="195954"/>
                    <a:pt x="1888605" y="195583"/>
                    <a:pt x="1891040" y="195901"/>
                  </a:cubicBezTo>
                  <a:cubicBezTo>
                    <a:pt x="1893421" y="196218"/>
                    <a:pt x="1895009" y="195424"/>
                    <a:pt x="1895750" y="193572"/>
                  </a:cubicBezTo>
                  <a:cubicBezTo>
                    <a:pt x="1896491" y="191720"/>
                    <a:pt x="1896279" y="189444"/>
                    <a:pt x="1895062" y="186745"/>
                  </a:cubicBezTo>
                  <a:cubicBezTo>
                    <a:pt x="1893580" y="183887"/>
                    <a:pt x="1890934" y="181346"/>
                    <a:pt x="1887123" y="179018"/>
                  </a:cubicBezTo>
                  <a:cubicBezTo>
                    <a:pt x="1883313" y="176689"/>
                    <a:pt x="1879026" y="175419"/>
                    <a:pt x="1874316" y="175101"/>
                  </a:cubicBezTo>
                  <a:cubicBezTo>
                    <a:pt x="1869605" y="174784"/>
                    <a:pt x="1865213" y="176372"/>
                    <a:pt x="1861190" y="179812"/>
                  </a:cubicBezTo>
                  <a:cubicBezTo>
                    <a:pt x="1848753" y="191032"/>
                    <a:pt x="1839650" y="203839"/>
                    <a:pt x="1833829" y="218288"/>
                  </a:cubicBezTo>
                  <a:cubicBezTo>
                    <a:pt x="1828007" y="232736"/>
                    <a:pt x="1824567" y="249196"/>
                    <a:pt x="1823508" y="267719"/>
                  </a:cubicBezTo>
                  <a:cubicBezTo>
                    <a:pt x="1823191" y="274441"/>
                    <a:pt x="1824778" y="280633"/>
                    <a:pt x="1828219" y="286243"/>
                  </a:cubicBezTo>
                  <a:cubicBezTo>
                    <a:pt x="1831659" y="291853"/>
                    <a:pt x="1836316" y="294975"/>
                    <a:pt x="1842138" y="295558"/>
                  </a:cubicBezTo>
                  <a:cubicBezTo>
                    <a:pt x="1845101" y="295716"/>
                    <a:pt x="1847906" y="294817"/>
                    <a:pt x="1850447" y="292858"/>
                  </a:cubicBezTo>
                  <a:cubicBezTo>
                    <a:pt x="1852987" y="290900"/>
                    <a:pt x="1855104" y="288519"/>
                    <a:pt x="1856745" y="285661"/>
                  </a:cubicBezTo>
                  <a:cubicBezTo>
                    <a:pt x="1868547" y="266661"/>
                    <a:pt x="1876962" y="253324"/>
                    <a:pt x="1881990" y="245650"/>
                  </a:cubicBezTo>
                  <a:cubicBezTo>
                    <a:pt x="1887018" y="237976"/>
                    <a:pt x="1889399" y="234271"/>
                    <a:pt x="1889293" y="234536"/>
                  </a:cubicBezTo>
                  <a:cubicBezTo>
                    <a:pt x="1886912" y="249196"/>
                    <a:pt x="1885536" y="261421"/>
                    <a:pt x="1885165" y="271212"/>
                  </a:cubicBezTo>
                  <a:cubicBezTo>
                    <a:pt x="1884795" y="281003"/>
                    <a:pt x="1885959" y="289948"/>
                    <a:pt x="1888658" y="297992"/>
                  </a:cubicBezTo>
                  <a:cubicBezTo>
                    <a:pt x="1893580" y="311276"/>
                    <a:pt x="1903107" y="318103"/>
                    <a:pt x="1917132" y="318421"/>
                  </a:cubicBezTo>
                  <a:cubicBezTo>
                    <a:pt x="1929516" y="318103"/>
                    <a:pt x="1942959" y="310588"/>
                    <a:pt x="1957407" y="295875"/>
                  </a:cubicBezTo>
                  <a:cubicBezTo>
                    <a:pt x="1966193" y="286878"/>
                    <a:pt x="1974872" y="274335"/>
                    <a:pt x="1983393" y="258193"/>
                  </a:cubicBezTo>
                  <a:cubicBezTo>
                    <a:pt x="1983129" y="261051"/>
                    <a:pt x="1982864" y="263962"/>
                    <a:pt x="1982599" y="266820"/>
                  </a:cubicBezTo>
                  <a:cubicBezTo>
                    <a:pt x="1982282" y="268937"/>
                    <a:pt x="1982070" y="271001"/>
                    <a:pt x="1981911" y="273118"/>
                  </a:cubicBezTo>
                  <a:cubicBezTo>
                    <a:pt x="1980694" y="283861"/>
                    <a:pt x="1980429" y="294711"/>
                    <a:pt x="1981012" y="305613"/>
                  </a:cubicBezTo>
                  <a:cubicBezTo>
                    <a:pt x="1981594" y="316516"/>
                    <a:pt x="1985034" y="326466"/>
                    <a:pt x="1991332" y="335463"/>
                  </a:cubicBezTo>
                  <a:cubicBezTo>
                    <a:pt x="1993290" y="338321"/>
                    <a:pt x="1995725" y="340491"/>
                    <a:pt x="1998741" y="341972"/>
                  </a:cubicBezTo>
                  <a:cubicBezTo>
                    <a:pt x="2001440" y="343031"/>
                    <a:pt x="2004140" y="343084"/>
                    <a:pt x="2006945" y="342184"/>
                  </a:cubicBezTo>
                  <a:cubicBezTo>
                    <a:pt x="2009697" y="341284"/>
                    <a:pt x="2012078" y="339855"/>
                    <a:pt x="2013984" y="337897"/>
                  </a:cubicBezTo>
                  <a:cubicBezTo>
                    <a:pt x="2017741" y="333557"/>
                    <a:pt x="2020017" y="328530"/>
                    <a:pt x="2020917" y="322867"/>
                  </a:cubicBezTo>
                  <a:cubicBezTo>
                    <a:pt x="2021075" y="322126"/>
                    <a:pt x="2021287" y="321385"/>
                    <a:pt x="2021605" y="320644"/>
                  </a:cubicBezTo>
                  <a:cubicBezTo>
                    <a:pt x="2023404" y="314505"/>
                    <a:pt x="2025574" y="308524"/>
                    <a:pt x="2028115" y="302702"/>
                  </a:cubicBezTo>
                  <a:cubicBezTo>
                    <a:pt x="2038117" y="279680"/>
                    <a:pt x="2048808" y="257081"/>
                    <a:pt x="2060187" y="234853"/>
                  </a:cubicBezTo>
                  <a:cubicBezTo>
                    <a:pt x="2071566" y="212678"/>
                    <a:pt x="2084162" y="191085"/>
                    <a:pt x="2098081" y="170179"/>
                  </a:cubicBezTo>
                  <a:cubicBezTo>
                    <a:pt x="2098822" y="168962"/>
                    <a:pt x="2099721" y="168009"/>
                    <a:pt x="2100780" y="167268"/>
                  </a:cubicBezTo>
                  <a:cubicBezTo>
                    <a:pt x="2101362" y="166951"/>
                    <a:pt x="2101997" y="166845"/>
                    <a:pt x="2102685" y="166845"/>
                  </a:cubicBezTo>
                  <a:cubicBezTo>
                    <a:pt x="2103373" y="166845"/>
                    <a:pt x="2104008" y="167057"/>
                    <a:pt x="2104591" y="167533"/>
                  </a:cubicBezTo>
                  <a:cubicBezTo>
                    <a:pt x="2105014" y="167957"/>
                    <a:pt x="2105278" y="168486"/>
                    <a:pt x="2105384" y="169121"/>
                  </a:cubicBezTo>
                  <a:cubicBezTo>
                    <a:pt x="2105437" y="169703"/>
                    <a:pt x="2105490" y="170338"/>
                    <a:pt x="2105490" y="170920"/>
                  </a:cubicBezTo>
                  <a:cubicBezTo>
                    <a:pt x="2105490" y="187380"/>
                    <a:pt x="2103850" y="203681"/>
                    <a:pt x="2100568" y="219823"/>
                  </a:cubicBezTo>
                  <a:cubicBezTo>
                    <a:pt x="2099351" y="226703"/>
                    <a:pt x="2098240" y="233583"/>
                    <a:pt x="2097181" y="240463"/>
                  </a:cubicBezTo>
                  <a:cubicBezTo>
                    <a:pt x="2096863" y="241945"/>
                    <a:pt x="2096652" y="243586"/>
                    <a:pt x="2096493" y="245385"/>
                  </a:cubicBezTo>
                  <a:cubicBezTo>
                    <a:pt x="2096493" y="245809"/>
                    <a:pt x="2096440" y="246232"/>
                    <a:pt x="2096281" y="246497"/>
                  </a:cubicBezTo>
                  <a:cubicBezTo>
                    <a:pt x="2096281" y="247237"/>
                    <a:pt x="2096228" y="247978"/>
                    <a:pt x="2096070" y="248719"/>
                  </a:cubicBezTo>
                  <a:cubicBezTo>
                    <a:pt x="2095752" y="251260"/>
                    <a:pt x="2095699" y="253800"/>
                    <a:pt x="2095858" y="256340"/>
                  </a:cubicBezTo>
                  <a:lnTo>
                    <a:pt x="2095858" y="259040"/>
                  </a:lnTo>
                  <a:cubicBezTo>
                    <a:pt x="2095858" y="267402"/>
                    <a:pt x="2097393" y="273859"/>
                    <a:pt x="2100462" y="278410"/>
                  </a:cubicBezTo>
                  <a:cubicBezTo>
                    <a:pt x="2103532" y="282962"/>
                    <a:pt x="2106549" y="285978"/>
                    <a:pt x="2109565" y="287513"/>
                  </a:cubicBezTo>
                  <a:cubicBezTo>
                    <a:pt x="2111524" y="288572"/>
                    <a:pt x="2112847" y="289101"/>
                    <a:pt x="2113588" y="289101"/>
                  </a:cubicBezTo>
                  <a:lnTo>
                    <a:pt x="2114276" y="289101"/>
                  </a:lnTo>
                  <a:cubicBezTo>
                    <a:pt x="2114593" y="288783"/>
                    <a:pt x="2114805" y="288360"/>
                    <a:pt x="2114964" y="287778"/>
                  </a:cubicBezTo>
                  <a:cubicBezTo>
                    <a:pt x="2115387" y="286296"/>
                    <a:pt x="2115652" y="284179"/>
                    <a:pt x="2115652" y="281480"/>
                  </a:cubicBezTo>
                  <a:cubicBezTo>
                    <a:pt x="2115652" y="278780"/>
                    <a:pt x="2115599" y="276187"/>
                    <a:pt x="2115440" y="273647"/>
                  </a:cubicBezTo>
                  <a:cubicBezTo>
                    <a:pt x="2115281" y="271530"/>
                    <a:pt x="2115228" y="269836"/>
                    <a:pt x="2115228" y="268513"/>
                  </a:cubicBezTo>
                  <a:cubicBezTo>
                    <a:pt x="2115228" y="267190"/>
                    <a:pt x="2115334" y="265232"/>
                    <a:pt x="2115546" y="262691"/>
                  </a:cubicBezTo>
                  <a:cubicBezTo>
                    <a:pt x="2115758" y="260151"/>
                    <a:pt x="2115969" y="257558"/>
                    <a:pt x="2116234" y="254964"/>
                  </a:cubicBezTo>
                  <a:cubicBezTo>
                    <a:pt x="2116446" y="252371"/>
                    <a:pt x="2116710" y="249249"/>
                    <a:pt x="2117028" y="245650"/>
                  </a:cubicBezTo>
                  <a:cubicBezTo>
                    <a:pt x="2120309" y="224427"/>
                    <a:pt x="2122532" y="203045"/>
                    <a:pt x="2123749" y="181505"/>
                  </a:cubicBezTo>
                  <a:cubicBezTo>
                    <a:pt x="2124067" y="177748"/>
                    <a:pt x="2124014" y="173937"/>
                    <a:pt x="2123643" y="170074"/>
                  </a:cubicBezTo>
                  <a:cubicBezTo>
                    <a:pt x="2123273" y="166210"/>
                    <a:pt x="2121950" y="162770"/>
                    <a:pt x="2119727" y="159753"/>
                  </a:cubicBezTo>
                  <a:moveTo>
                    <a:pt x="2616371" y="196165"/>
                  </a:moveTo>
                  <a:cubicBezTo>
                    <a:pt x="2615948" y="197065"/>
                    <a:pt x="2615471" y="197965"/>
                    <a:pt x="2615048" y="198864"/>
                  </a:cubicBezTo>
                  <a:cubicBezTo>
                    <a:pt x="2606950" y="216224"/>
                    <a:pt x="2597636" y="232895"/>
                    <a:pt x="2586998" y="248878"/>
                  </a:cubicBezTo>
                  <a:cubicBezTo>
                    <a:pt x="2583875" y="253535"/>
                    <a:pt x="2580859" y="258352"/>
                    <a:pt x="2578053" y="263432"/>
                  </a:cubicBezTo>
                  <a:cubicBezTo>
                    <a:pt x="2574772" y="269413"/>
                    <a:pt x="2571120" y="275182"/>
                    <a:pt x="2567045" y="280686"/>
                  </a:cubicBezTo>
                  <a:cubicBezTo>
                    <a:pt x="2566728" y="281109"/>
                    <a:pt x="2566463" y="281638"/>
                    <a:pt x="2566145" y="282274"/>
                  </a:cubicBezTo>
                  <a:cubicBezTo>
                    <a:pt x="2565722" y="283014"/>
                    <a:pt x="2565087" y="283755"/>
                    <a:pt x="2564346" y="284496"/>
                  </a:cubicBezTo>
                  <a:cubicBezTo>
                    <a:pt x="2564029" y="284814"/>
                    <a:pt x="2563658" y="285026"/>
                    <a:pt x="2563235" y="285184"/>
                  </a:cubicBezTo>
                  <a:cubicBezTo>
                    <a:pt x="2562811" y="285343"/>
                    <a:pt x="2562335" y="285396"/>
                    <a:pt x="2561911" y="285396"/>
                  </a:cubicBezTo>
                  <a:cubicBezTo>
                    <a:pt x="2560853" y="285396"/>
                    <a:pt x="2560218" y="285079"/>
                    <a:pt x="2560006" y="284391"/>
                  </a:cubicBezTo>
                  <a:cubicBezTo>
                    <a:pt x="2559795" y="283702"/>
                    <a:pt x="2559742" y="283014"/>
                    <a:pt x="2559900" y="282274"/>
                  </a:cubicBezTo>
                  <a:cubicBezTo>
                    <a:pt x="2561223" y="267613"/>
                    <a:pt x="2564664" y="253483"/>
                    <a:pt x="2570221" y="239881"/>
                  </a:cubicBezTo>
                  <a:cubicBezTo>
                    <a:pt x="2577842" y="221040"/>
                    <a:pt x="2588480" y="203998"/>
                    <a:pt x="2602081" y="188756"/>
                  </a:cubicBezTo>
                  <a:cubicBezTo>
                    <a:pt x="2604781" y="185792"/>
                    <a:pt x="2607744" y="183093"/>
                    <a:pt x="2611026" y="180658"/>
                  </a:cubicBezTo>
                  <a:cubicBezTo>
                    <a:pt x="2611766" y="180235"/>
                    <a:pt x="2612666" y="179917"/>
                    <a:pt x="2613725" y="179759"/>
                  </a:cubicBezTo>
                  <a:cubicBezTo>
                    <a:pt x="2614783" y="179600"/>
                    <a:pt x="2615842" y="179600"/>
                    <a:pt x="2616847" y="179759"/>
                  </a:cubicBezTo>
                  <a:cubicBezTo>
                    <a:pt x="2617906" y="180076"/>
                    <a:pt x="2618541" y="180605"/>
                    <a:pt x="2618858" y="181346"/>
                  </a:cubicBezTo>
                  <a:cubicBezTo>
                    <a:pt x="2619176" y="182087"/>
                    <a:pt x="2619282" y="182934"/>
                    <a:pt x="2619282" y="183834"/>
                  </a:cubicBezTo>
                  <a:cubicBezTo>
                    <a:pt x="2619282" y="184575"/>
                    <a:pt x="2619335" y="185263"/>
                    <a:pt x="2619493" y="185845"/>
                  </a:cubicBezTo>
                  <a:cubicBezTo>
                    <a:pt x="2619176" y="189603"/>
                    <a:pt x="2618170" y="193043"/>
                    <a:pt x="2616371" y="196165"/>
                  </a:cubicBezTo>
                  <a:moveTo>
                    <a:pt x="2739262" y="21938"/>
                  </a:moveTo>
                  <a:cubicBezTo>
                    <a:pt x="2735980" y="16275"/>
                    <a:pt x="2730370" y="12835"/>
                    <a:pt x="2722432" y="11617"/>
                  </a:cubicBezTo>
                  <a:cubicBezTo>
                    <a:pt x="2718409" y="11300"/>
                    <a:pt x="2714864" y="12464"/>
                    <a:pt x="2711900" y="15005"/>
                  </a:cubicBezTo>
                  <a:cubicBezTo>
                    <a:pt x="2708883" y="17545"/>
                    <a:pt x="2706766" y="19874"/>
                    <a:pt x="2705390" y="21938"/>
                  </a:cubicBezTo>
                  <a:cubicBezTo>
                    <a:pt x="2699727" y="31358"/>
                    <a:pt x="2685967" y="57821"/>
                    <a:pt x="2664109" y="101325"/>
                  </a:cubicBezTo>
                  <a:cubicBezTo>
                    <a:pt x="2655906" y="117308"/>
                    <a:pt x="2647067" y="134667"/>
                    <a:pt x="2637647" y="153349"/>
                  </a:cubicBezTo>
                  <a:cubicBezTo>
                    <a:pt x="2635265" y="158430"/>
                    <a:pt x="2632989" y="161764"/>
                    <a:pt x="2630819" y="163352"/>
                  </a:cubicBezTo>
                  <a:cubicBezTo>
                    <a:pt x="2628649" y="164940"/>
                    <a:pt x="2624997" y="165046"/>
                    <a:pt x="2619970" y="163670"/>
                  </a:cubicBezTo>
                  <a:cubicBezTo>
                    <a:pt x="2613989" y="162188"/>
                    <a:pt x="2608009" y="160970"/>
                    <a:pt x="2602028" y="160071"/>
                  </a:cubicBezTo>
                  <a:cubicBezTo>
                    <a:pt x="2594831" y="158748"/>
                    <a:pt x="2588586" y="160970"/>
                    <a:pt x="2583187" y="166792"/>
                  </a:cubicBezTo>
                  <a:cubicBezTo>
                    <a:pt x="2575249" y="176054"/>
                    <a:pt x="2568263" y="185951"/>
                    <a:pt x="2562123" y="196377"/>
                  </a:cubicBezTo>
                  <a:cubicBezTo>
                    <a:pt x="2548945" y="217758"/>
                    <a:pt x="2540689" y="240939"/>
                    <a:pt x="2537249" y="265867"/>
                  </a:cubicBezTo>
                  <a:cubicBezTo>
                    <a:pt x="2535449" y="277828"/>
                    <a:pt x="2537302" y="289101"/>
                    <a:pt x="2542859" y="299739"/>
                  </a:cubicBezTo>
                  <a:cubicBezTo>
                    <a:pt x="2547516" y="309000"/>
                    <a:pt x="2554872" y="314557"/>
                    <a:pt x="2565034" y="316357"/>
                  </a:cubicBezTo>
                  <a:cubicBezTo>
                    <a:pt x="2569374" y="317098"/>
                    <a:pt x="2573131" y="316039"/>
                    <a:pt x="2576254" y="313234"/>
                  </a:cubicBezTo>
                  <a:cubicBezTo>
                    <a:pt x="2581758" y="308577"/>
                    <a:pt x="2586469" y="303285"/>
                    <a:pt x="2590385" y="297304"/>
                  </a:cubicBezTo>
                  <a:cubicBezTo>
                    <a:pt x="2607903" y="269783"/>
                    <a:pt x="2623145" y="242210"/>
                    <a:pt x="2636270" y="214583"/>
                  </a:cubicBezTo>
                  <a:cubicBezTo>
                    <a:pt x="2649343" y="186903"/>
                    <a:pt x="2661357" y="159965"/>
                    <a:pt x="2672259" y="133608"/>
                  </a:cubicBezTo>
                  <a:cubicBezTo>
                    <a:pt x="2682103" y="110269"/>
                    <a:pt x="2692000" y="88093"/>
                    <a:pt x="2701844" y="67029"/>
                  </a:cubicBezTo>
                  <a:cubicBezTo>
                    <a:pt x="2697928" y="78832"/>
                    <a:pt x="2694064" y="90634"/>
                    <a:pt x="2690201" y="102436"/>
                  </a:cubicBezTo>
                  <a:cubicBezTo>
                    <a:pt x="2674059" y="150280"/>
                    <a:pt x="2660034" y="194736"/>
                    <a:pt x="2648178" y="235859"/>
                  </a:cubicBezTo>
                  <a:cubicBezTo>
                    <a:pt x="2636270" y="276981"/>
                    <a:pt x="2630131" y="309318"/>
                    <a:pt x="2629655" y="332975"/>
                  </a:cubicBezTo>
                  <a:cubicBezTo>
                    <a:pt x="2629496" y="340755"/>
                    <a:pt x="2630766" y="347635"/>
                    <a:pt x="2633466" y="353616"/>
                  </a:cubicBezTo>
                  <a:cubicBezTo>
                    <a:pt x="2636165" y="359596"/>
                    <a:pt x="2641034" y="363989"/>
                    <a:pt x="2648020" y="366847"/>
                  </a:cubicBezTo>
                  <a:cubicBezTo>
                    <a:pt x="2655482" y="369546"/>
                    <a:pt x="2660775" y="369387"/>
                    <a:pt x="2663844" y="366424"/>
                  </a:cubicBezTo>
                  <a:cubicBezTo>
                    <a:pt x="2666914" y="363407"/>
                    <a:pt x="2668502" y="357850"/>
                    <a:pt x="2668660" y="349594"/>
                  </a:cubicBezTo>
                  <a:cubicBezTo>
                    <a:pt x="2671518" y="292329"/>
                    <a:pt x="2679034" y="240781"/>
                    <a:pt x="2691206" y="194842"/>
                  </a:cubicBezTo>
                  <a:cubicBezTo>
                    <a:pt x="2703379" y="148957"/>
                    <a:pt x="2719733" y="98096"/>
                    <a:pt x="2740214" y="42367"/>
                  </a:cubicBezTo>
                  <a:cubicBezTo>
                    <a:pt x="2742914" y="34428"/>
                    <a:pt x="2742596" y="27654"/>
                    <a:pt x="2739315" y="21938"/>
                  </a:cubicBezTo>
                  <a:moveTo>
                    <a:pt x="2212239" y="196165"/>
                  </a:moveTo>
                  <a:cubicBezTo>
                    <a:pt x="2211816" y="197065"/>
                    <a:pt x="2211339" y="197965"/>
                    <a:pt x="2210916" y="198864"/>
                  </a:cubicBezTo>
                  <a:cubicBezTo>
                    <a:pt x="2202819" y="216224"/>
                    <a:pt x="2193504" y="232895"/>
                    <a:pt x="2182866" y="248878"/>
                  </a:cubicBezTo>
                  <a:cubicBezTo>
                    <a:pt x="2179743" y="253535"/>
                    <a:pt x="2176727" y="258352"/>
                    <a:pt x="2173922" y="263432"/>
                  </a:cubicBezTo>
                  <a:cubicBezTo>
                    <a:pt x="2170640" y="269413"/>
                    <a:pt x="2166989" y="275182"/>
                    <a:pt x="2162913" y="280686"/>
                  </a:cubicBezTo>
                  <a:cubicBezTo>
                    <a:pt x="2162596" y="281109"/>
                    <a:pt x="2162331" y="281638"/>
                    <a:pt x="2162014" y="282274"/>
                  </a:cubicBezTo>
                  <a:cubicBezTo>
                    <a:pt x="2161590" y="283014"/>
                    <a:pt x="2160955" y="283755"/>
                    <a:pt x="2160214" y="284496"/>
                  </a:cubicBezTo>
                  <a:cubicBezTo>
                    <a:pt x="2159897" y="284814"/>
                    <a:pt x="2159526" y="285026"/>
                    <a:pt x="2159103" y="285184"/>
                  </a:cubicBezTo>
                  <a:cubicBezTo>
                    <a:pt x="2158679" y="285343"/>
                    <a:pt x="2158203" y="285396"/>
                    <a:pt x="2157780" y="285396"/>
                  </a:cubicBezTo>
                  <a:cubicBezTo>
                    <a:pt x="2156721" y="285396"/>
                    <a:pt x="2156086" y="285079"/>
                    <a:pt x="2155874" y="284391"/>
                  </a:cubicBezTo>
                  <a:cubicBezTo>
                    <a:pt x="2155663" y="283702"/>
                    <a:pt x="2155610" y="283014"/>
                    <a:pt x="2155769" y="282274"/>
                  </a:cubicBezTo>
                  <a:cubicBezTo>
                    <a:pt x="2157092" y="267613"/>
                    <a:pt x="2160532" y="253483"/>
                    <a:pt x="2166089" y="239881"/>
                  </a:cubicBezTo>
                  <a:cubicBezTo>
                    <a:pt x="2173710" y="221040"/>
                    <a:pt x="2184348" y="203998"/>
                    <a:pt x="2197949" y="188756"/>
                  </a:cubicBezTo>
                  <a:cubicBezTo>
                    <a:pt x="2200649" y="185792"/>
                    <a:pt x="2203612" y="183093"/>
                    <a:pt x="2206894" y="180658"/>
                  </a:cubicBezTo>
                  <a:cubicBezTo>
                    <a:pt x="2207635" y="180235"/>
                    <a:pt x="2208534" y="179917"/>
                    <a:pt x="2209593" y="179759"/>
                  </a:cubicBezTo>
                  <a:cubicBezTo>
                    <a:pt x="2210651" y="179600"/>
                    <a:pt x="2211710" y="179600"/>
                    <a:pt x="2212715" y="179759"/>
                  </a:cubicBezTo>
                  <a:cubicBezTo>
                    <a:pt x="2213774" y="180076"/>
                    <a:pt x="2214409" y="180605"/>
                    <a:pt x="2214727" y="181346"/>
                  </a:cubicBezTo>
                  <a:cubicBezTo>
                    <a:pt x="2215044" y="182087"/>
                    <a:pt x="2215150" y="182934"/>
                    <a:pt x="2215150" y="183834"/>
                  </a:cubicBezTo>
                  <a:cubicBezTo>
                    <a:pt x="2215150" y="184575"/>
                    <a:pt x="2215203" y="185263"/>
                    <a:pt x="2215362" y="185845"/>
                  </a:cubicBezTo>
                  <a:cubicBezTo>
                    <a:pt x="2215044" y="189603"/>
                    <a:pt x="2214039" y="193043"/>
                    <a:pt x="2212239" y="196165"/>
                  </a:cubicBezTo>
                  <a:moveTo>
                    <a:pt x="2335130" y="21938"/>
                  </a:moveTo>
                  <a:cubicBezTo>
                    <a:pt x="2331848" y="16275"/>
                    <a:pt x="2326238" y="12835"/>
                    <a:pt x="2318300" y="11617"/>
                  </a:cubicBezTo>
                  <a:cubicBezTo>
                    <a:pt x="2314278" y="11300"/>
                    <a:pt x="2310732" y="12464"/>
                    <a:pt x="2307768" y="15005"/>
                  </a:cubicBezTo>
                  <a:cubicBezTo>
                    <a:pt x="2304751" y="17545"/>
                    <a:pt x="2302634" y="19874"/>
                    <a:pt x="2301258" y="21938"/>
                  </a:cubicBezTo>
                  <a:cubicBezTo>
                    <a:pt x="2295595" y="31358"/>
                    <a:pt x="2281835" y="57821"/>
                    <a:pt x="2259977" y="101325"/>
                  </a:cubicBezTo>
                  <a:cubicBezTo>
                    <a:pt x="2251774" y="117308"/>
                    <a:pt x="2242935" y="134667"/>
                    <a:pt x="2233515" y="153349"/>
                  </a:cubicBezTo>
                  <a:cubicBezTo>
                    <a:pt x="2231133" y="158430"/>
                    <a:pt x="2228857" y="161764"/>
                    <a:pt x="2226687" y="163352"/>
                  </a:cubicBezTo>
                  <a:cubicBezTo>
                    <a:pt x="2224517" y="164940"/>
                    <a:pt x="2220866" y="165046"/>
                    <a:pt x="2215785" y="163670"/>
                  </a:cubicBezTo>
                  <a:cubicBezTo>
                    <a:pt x="2209804" y="162188"/>
                    <a:pt x="2203824" y="160970"/>
                    <a:pt x="2197844" y="160071"/>
                  </a:cubicBezTo>
                  <a:cubicBezTo>
                    <a:pt x="2190646" y="158748"/>
                    <a:pt x="2184401" y="160970"/>
                    <a:pt x="2179003" y="166792"/>
                  </a:cubicBezTo>
                  <a:cubicBezTo>
                    <a:pt x="2171064" y="176054"/>
                    <a:pt x="2164025" y="185951"/>
                    <a:pt x="2157938" y="196377"/>
                  </a:cubicBezTo>
                  <a:cubicBezTo>
                    <a:pt x="2144760" y="217758"/>
                    <a:pt x="2136504" y="240939"/>
                    <a:pt x="2133064" y="265867"/>
                  </a:cubicBezTo>
                  <a:cubicBezTo>
                    <a:pt x="2131264" y="277828"/>
                    <a:pt x="2133117" y="289101"/>
                    <a:pt x="2138674" y="299739"/>
                  </a:cubicBezTo>
                  <a:cubicBezTo>
                    <a:pt x="2143331" y="309000"/>
                    <a:pt x="2150688" y="314557"/>
                    <a:pt x="2160849" y="316357"/>
                  </a:cubicBezTo>
                  <a:cubicBezTo>
                    <a:pt x="2165189" y="317098"/>
                    <a:pt x="2168947" y="316039"/>
                    <a:pt x="2172069" y="313234"/>
                  </a:cubicBezTo>
                  <a:cubicBezTo>
                    <a:pt x="2177573" y="308577"/>
                    <a:pt x="2182284" y="303285"/>
                    <a:pt x="2186200" y="297304"/>
                  </a:cubicBezTo>
                  <a:cubicBezTo>
                    <a:pt x="2203718" y="269783"/>
                    <a:pt x="2218960" y="242210"/>
                    <a:pt x="2232086" y="214583"/>
                  </a:cubicBezTo>
                  <a:cubicBezTo>
                    <a:pt x="2245158" y="186903"/>
                    <a:pt x="2257172" y="159965"/>
                    <a:pt x="2268074" y="133608"/>
                  </a:cubicBezTo>
                  <a:cubicBezTo>
                    <a:pt x="2277919" y="110269"/>
                    <a:pt x="2287815" y="88093"/>
                    <a:pt x="2297659" y="67029"/>
                  </a:cubicBezTo>
                  <a:cubicBezTo>
                    <a:pt x="2293796" y="78832"/>
                    <a:pt x="2289879" y="90634"/>
                    <a:pt x="2286016" y="102436"/>
                  </a:cubicBezTo>
                  <a:cubicBezTo>
                    <a:pt x="2269874" y="150280"/>
                    <a:pt x="2255849" y="194736"/>
                    <a:pt x="2243994" y="235859"/>
                  </a:cubicBezTo>
                  <a:cubicBezTo>
                    <a:pt x="2232086" y="276981"/>
                    <a:pt x="2225947" y="309318"/>
                    <a:pt x="2225470" y="332975"/>
                  </a:cubicBezTo>
                  <a:cubicBezTo>
                    <a:pt x="2225311" y="340755"/>
                    <a:pt x="2226582" y="347635"/>
                    <a:pt x="2229281" y="353616"/>
                  </a:cubicBezTo>
                  <a:cubicBezTo>
                    <a:pt x="2231980" y="359596"/>
                    <a:pt x="2236849" y="363989"/>
                    <a:pt x="2243835" y="366847"/>
                  </a:cubicBezTo>
                  <a:cubicBezTo>
                    <a:pt x="2251297" y="369546"/>
                    <a:pt x="2256590" y="369387"/>
                    <a:pt x="2259659" y="366424"/>
                  </a:cubicBezTo>
                  <a:cubicBezTo>
                    <a:pt x="2262729" y="363407"/>
                    <a:pt x="2264317" y="357850"/>
                    <a:pt x="2264476" y="349594"/>
                  </a:cubicBezTo>
                  <a:cubicBezTo>
                    <a:pt x="2267334" y="292329"/>
                    <a:pt x="2274849" y="240781"/>
                    <a:pt x="2287021" y="194842"/>
                  </a:cubicBezTo>
                  <a:cubicBezTo>
                    <a:pt x="2299194" y="148957"/>
                    <a:pt x="2315548" y="98096"/>
                    <a:pt x="2336030" y="42367"/>
                  </a:cubicBezTo>
                  <a:cubicBezTo>
                    <a:pt x="2338729" y="34428"/>
                    <a:pt x="2338411" y="27654"/>
                    <a:pt x="2335130" y="21938"/>
                  </a:cubicBezTo>
                  <a:moveTo>
                    <a:pt x="1098918" y="239669"/>
                  </a:moveTo>
                  <a:cubicBezTo>
                    <a:pt x="1101776" y="226967"/>
                    <a:pt x="1105057" y="216700"/>
                    <a:pt x="1108762" y="208814"/>
                  </a:cubicBezTo>
                  <a:cubicBezTo>
                    <a:pt x="1112520" y="200981"/>
                    <a:pt x="1116754" y="197065"/>
                    <a:pt x="1121570" y="197065"/>
                  </a:cubicBezTo>
                  <a:cubicBezTo>
                    <a:pt x="1122470" y="197224"/>
                    <a:pt x="1122999" y="198547"/>
                    <a:pt x="1123158" y="201087"/>
                  </a:cubicBezTo>
                  <a:cubicBezTo>
                    <a:pt x="1123316" y="203628"/>
                    <a:pt x="1123158" y="206591"/>
                    <a:pt x="1122575" y="209926"/>
                  </a:cubicBezTo>
                  <a:cubicBezTo>
                    <a:pt x="1122046" y="213313"/>
                    <a:pt x="1121252" y="216382"/>
                    <a:pt x="1120247" y="219240"/>
                  </a:cubicBezTo>
                  <a:cubicBezTo>
                    <a:pt x="1117865" y="225380"/>
                    <a:pt x="1115166" y="230619"/>
                    <a:pt x="1112149" y="235065"/>
                  </a:cubicBezTo>
                  <a:cubicBezTo>
                    <a:pt x="1109133" y="239458"/>
                    <a:pt x="1106592" y="242527"/>
                    <a:pt x="1104528" y="244168"/>
                  </a:cubicBezTo>
                  <a:cubicBezTo>
                    <a:pt x="1103946" y="244591"/>
                    <a:pt x="1103205" y="245015"/>
                    <a:pt x="1102305" y="245385"/>
                  </a:cubicBezTo>
                  <a:cubicBezTo>
                    <a:pt x="1101406" y="245756"/>
                    <a:pt x="1100559" y="245809"/>
                    <a:pt x="1099712" y="245491"/>
                  </a:cubicBezTo>
                  <a:cubicBezTo>
                    <a:pt x="1098865" y="245173"/>
                    <a:pt x="1098389" y="244274"/>
                    <a:pt x="1098230" y="242792"/>
                  </a:cubicBezTo>
                  <a:cubicBezTo>
                    <a:pt x="1098230" y="241733"/>
                    <a:pt x="1098442" y="240675"/>
                    <a:pt x="1098918" y="239669"/>
                  </a:cubicBezTo>
                  <a:moveTo>
                    <a:pt x="1443933" y="154990"/>
                  </a:moveTo>
                  <a:cubicBezTo>
                    <a:pt x="1438165" y="152503"/>
                    <a:pt x="1431178" y="152873"/>
                    <a:pt x="1422975" y="155996"/>
                  </a:cubicBezTo>
                  <a:cubicBezTo>
                    <a:pt x="1416677" y="158854"/>
                    <a:pt x="1410644" y="164305"/>
                    <a:pt x="1404822" y="172455"/>
                  </a:cubicBezTo>
                  <a:cubicBezTo>
                    <a:pt x="1399000" y="180605"/>
                    <a:pt x="1393390" y="190661"/>
                    <a:pt x="1387992" y="202622"/>
                  </a:cubicBezTo>
                  <a:cubicBezTo>
                    <a:pt x="1386510" y="205745"/>
                    <a:pt x="1384076" y="211355"/>
                    <a:pt x="1380794" y="219452"/>
                  </a:cubicBezTo>
                  <a:cubicBezTo>
                    <a:pt x="1377513" y="227550"/>
                    <a:pt x="1373914" y="236282"/>
                    <a:pt x="1370051" y="245703"/>
                  </a:cubicBezTo>
                  <a:cubicBezTo>
                    <a:pt x="1366293" y="255282"/>
                    <a:pt x="1362959" y="263697"/>
                    <a:pt x="1359942" y="271054"/>
                  </a:cubicBezTo>
                  <a:cubicBezTo>
                    <a:pt x="1356925" y="278357"/>
                    <a:pt x="1355020" y="282856"/>
                    <a:pt x="1354120" y="284496"/>
                  </a:cubicBezTo>
                  <a:cubicBezTo>
                    <a:pt x="1354120" y="281797"/>
                    <a:pt x="1355973" y="268989"/>
                    <a:pt x="1359625" y="246020"/>
                  </a:cubicBezTo>
                  <a:cubicBezTo>
                    <a:pt x="1363276" y="223051"/>
                    <a:pt x="1367722" y="196377"/>
                    <a:pt x="1372961" y="165945"/>
                  </a:cubicBezTo>
                  <a:cubicBezTo>
                    <a:pt x="1378201" y="135514"/>
                    <a:pt x="1383070" y="107993"/>
                    <a:pt x="1387516" y="83330"/>
                  </a:cubicBezTo>
                  <a:cubicBezTo>
                    <a:pt x="1392014" y="58667"/>
                    <a:pt x="1395084" y="43319"/>
                    <a:pt x="1396725" y="37339"/>
                  </a:cubicBezTo>
                  <a:cubicBezTo>
                    <a:pt x="1398048" y="31835"/>
                    <a:pt x="1396778" y="27177"/>
                    <a:pt x="1392914" y="23420"/>
                  </a:cubicBezTo>
                  <a:cubicBezTo>
                    <a:pt x="1390956" y="21038"/>
                    <a:pt x="1388786" y="18921"/>
                    <a:pt x="1386299" y="17122"/>
                  </a:cubicBezTo>
                  <a:cubicBezTo>
                    <a:pt x="1383811" y="15322"/>
                    <a:pt x="1381006" y="14370"/>
                    <a:pt x="1377883" y="14211"/>
                  </a:cubicBezTo>
                  <a:cubicBezTo>
                    <a:pt x="1375184" y="14052"/>
                    <a:pt x="1372856" y="14528"/>
                    <a:pt x="1370950" y="15534"/>
                  </a:cubicBezTo>
                  <a:cubicBezTo>
                    <a:pt x="1368992" y="16592"/>
                    <a:pt x="1367351" y="17810"/>
                    <a:pt x="1366028" y="19239"/>
                  </a:cubicBezTo>
                  <a:cubicBezTo>
                    <a:pt x="1364705" y="20668"/>
                    <a:pt x="1363647" y="21938"/>
                    <a:pt x="1362906" y="23049"/>
                  </a:cubicBezTo>
                  <a:cubicBezTo>
                    <a:pt x="1362165" y="24161"/>
                    <a:pt x="1361794" y="24901"/>
                    <a:pt x="1361794" y="25166"/>
                  </a:cubicBezTo>
                  <a:cubicBezTo>
                    <a:pt x="1359836" y="29347"/>
                    <a:pt x="1357508" y="37392"/>
                    <a:pt x="1354755" y="49247"/>
                  </a:cubicBezTo>
                  <a:cubicBezTo>
                    <a:pt x="1352003" y="61155"/>
                    <a:pt x="1349040" y="75074"/>
                    <a:pt x="1345917" y="91057"/>
                  </a:cubicBezTo>
                  <a:cubicBezTo>
                    <a:pt x="1345758" y="91216"/>
                    <a:pt x="1345705" y="91375"/>
                    <a:pt x="1345705" y="91481"/>
                  </a:cubicBezTo>
                  <a:cubicBezTo>
                    <a:pt x="1344488" y="95079"/>
                    <a:pt x="1343112" y="100001"/>
                    <a:pt x="1341418" y="106299"/>
                  </a:cubicBezTo>
                  <a:cubicBezTo>
                    <a:pt x="1337502" y="120060"/>
                    <a:pt x="1332368" y="137207"/>
                    <a:pt x="1325964" y="157742"/>
                  </a:cubicBezTo>
                  <a:cubicBezTo>
                    <a:pt x="1319561" y="178277"/>
                    <a:pt x="1311939" y="198864"/>
                    <a:pt x="1303207" y="219505"/>
                  </a:cubicBezTo>
                  <a:cubicBezTo>
                    <a:pt x="1294474" y="240146"/>
                    <a:pt x="1284842" y="257346"/>
                    <a:pt x="1274257" y="271212"/>
                  </a:cubicBezTo>
                  <a:cubicBezTo>
                    <a:pt x="1263725" y="285026"/>
                    <a:pt x="1252452" y="292117"/>
                    <a:pt x="1240491" y="292382"/>
                  </a:cubicBezTo>
                  <a:cubicBezTo>
                    <a:pt x="1235728" y="292065"/>
                    <a:pt x="1231441" y="289048"/>
                    <a:pt x="1227684" y="283279"/>
                  </a:cubicBezTo>
                  <a:cubicBezTo>
                    <a:pt x="1223926" y="277510"/>
                    <a:pt x="1222127" y="269042"/>
                    <a:pt x="1222285" y="257822"/>
                  </a:cubicBezTo>
                  <a:cubicBezTo>
                    <a:pt x="1223026" y="244538"/>
                    <a:pt x="1225567" y="231678"/>
                    <a:pt x="1229906" y="219240"/>
                  </a:cubicBezTo>
                  <a:cubicBezTo>
                    <a:pt x="1230489" y="217758"/>
                    <a:pt x="1231018" y="216277"/>
                    <a:pt x="1231494" y="214742"/>
                  </a:cubicBezTo>
                  <a:cubicBezTo>
                    <a:pt x="1232817" y="209979"/>
                    <a:pt x="1234564" y="205268"/>
                    <a:pt x="1236628" y="200611"/>
                  </a:cubicBezTo>
                  <a:cubicBezTo>
                    <a:pt x="1238745" y="196007"/>
                    <a:pt x="1241550" y="192143"/>
                    <a:pt x="1245149" y="189179"/>
                  </a:cubicBezTo>
                  <a:cubicBezTo>
                    <a:pt x="1245572" y="188862"/>
                    <a:pt x="1246049" y="188650"/>
                    <a:pt x="1246472" y="188491"/>
                  </a:cubicBezTo>
                  <a:cubicBezTo>
                    <a:pt x="1246895" y="188491"/>
                    <a:pt x="1247213" y="188544"/>
                    <a:pt x="1247372" y="188703"/>
                  </a:cubicBezTo>
                  <a:cubicBezTo>
                    <a:pt x="1247954" y="189020"/>
                    <a:pt x="1248430" y="189550"/>
                    <a:pt x="1248695" y="190397"/>
                  </a:cubicBezTo>
                  <a:cubicBezTo>
                    <a:pt x="1249012" y="191243"/>
                    <a:pt x="1249118" y="191984"/>
                    <a:pt x="1249118" y="192725"/>
                  </a:cubicBezTo>
                  <a:cubicBezTo>
                    <a:pt x="1249859" y="198864"/>
                    <a:pt x="1252505" y="203575"/>
                    <a:pt x="1256951" y="206856"/>
                  </a:cubicBezTo>
                  <a:cubicBezTo>
                    <a:pt x="1258750" y="208073"/>
                    <a:pt x="1260814" y="208761"/>
                    <a:pt x="1263143" y="208973"/>
                  </a:cubicBezTo>
                  <a:cubicBezTo>
                    <a:pt x="1265472" y="209185"/>
                    <a:pt x="1267536" y="208708"/>
                    <a:pt x="1269282" y="207491"/>
                  </a:cubicBezTo>
                  <a:cubicBezTo>
                    <a:pt x="1270605" y="206591"/>
                    <a:pt x="1271770" y="205374"/>
                    <a:pt x="1272670" y="203786"/>
                  </a:cubicBezTo>
                  <a:cubicBezTo>
                    <a:pt x="1273569" y="202199"/>
                    <a:pt x="1274310" y="200611"/>
                    <a:pt x="1274892" y="198970"/>
                  </a:cubicBezTo>
                  <a:cubicBezTo>
                    <a:pt x="1275316" y="197753"/>
                    <a:pt x="1275845" y="196642"/>
                    <a:pt x="1276480" y="195583"/>
                  </a:cubicBezTo>
                  <a:cubicBezTo>
                    <a:pt x="1279603" y="189603"/>
                    <a:pt x="1282249" y="183410"/>
                    <a:pt x="1284313" y="176954"/>
                  </a:cubicBezTo>
                  <a:cubicBezTo>
                    <a:pt x="1287171" y="167533"/>
                    <a:pt x="1284895" y="159965"/>
                    <a:pt x="1277591" y="154302"/>
                  </a:cubicBezTo>
                  <a:cubicBezTo>
                    <a:pt x="1274892" y="152185"/>
                    <a:pt x="1271929" y="151391"/>
                    <a:pt x="1268647" y="151815"/>
                  </a:cubicBezTo>
                  <a:cubicBezTo>
                    <a:pt x="1267430" y="151973"/>
                    <a:pt x="1266266" y="152344"/>
                    <a:pt x="1265048" y="152926"/>
                  </a:cubicBezTo>
                  <a:cubicBezTo>
                    <a:pt x="1264307" y="153244"/>
                    <a:pt x="1263619" y="153508"/>
                    <a:pt x="1263037" y="153826"/>
                  </a:cubicBezTo>
                  <a:cubicBezTo>
                    <a:pt x="1260338" y="154725"/>
                    <a:pt x="1257480" y="154884"/>
                    <a:pt x="1254516" y="154249"/>
                  </a:cubicBezTo>
                  <a:cubicBezTo>
                    <a:pt x="1251500" y="153667"/>
                    <a:pt x="1248589" y="152820"/>
                    <a:pt x="1245784" y="151762"/>
                  </a:cubicBezTo>
                  <a:cubicBezTo>
                    <a:pt x="1243085" y="150862"/>
                    <a:pt x="1240544" y="150174"/>
                    <a:pt x="1238163" y="149750"/>
                  </a:cubicBezTo>
                  <a:cubicBezTo>
                    <a:pt x="1231441" y="148692"/>
                    <a:pt x="1225831" y="149962"/>
                    <a:pt x="1221333" y="153561"/>
                  </a:cubicBezTo>
                  <a:cubicBezTo>
                    <a:pt x="1216834" y="157160"/>
                    <a:pt x="1213129" y="162082"/>
                    <a:pt x="1210113" y="168380"/>
                  </a:cubicBezTo>
                  <a:cubicBezTo>
                    <a:pt x="1202227" y="185792"/>
                    <a:pt x="1197252" y="203733"/>
                    <a:pt x="1195135" y="222204"/>
                  </a:cubicBezTo>
                  <a:cubicBezTo>
                    <a:pt x="1190478" y="242474"/>
                    <a:pt x="1180581" y="259463"/>
                    <a:pt x="1165391" y="273118"/>
                  </a:cubicBezTo>
                  <a:cubicBezTo>
                    <a:pt x="1149779" y="287196"/>
                    <a:pt x="1133002" y="294658"/>
                    <a:pt x="1115060" y="295558"/>
                  </a:cubicBezTo>
                  <a:cubicBezTo>
                    <a:pt x="1108021" y="295716"/>
                    <a:pt x="1102147" y="292753"/>
                    <a:pt x="1097436" y="286719"/>
                  </a:cubicBezTo>
                  <a:cubicBezTo>
                    <a:pt x="1092726" y="280686"/>
                    <a:pt x="1091509" y="272006"/>
                    <a:pt x="1093732" y="260839"/>
                  </a:cubicBezTo>
                  <a:cubicBezTo>
                    <a:pt x="1097913" y="260839"/>
                    <a:pt x="1101353" y="260627"/>
                    <a:pt x="1104052" y="260257"/>
                  </a:cubicBezTo>
                  <a:cubicBezTo>
                    <a:pt x="1106751" y="259886"/>
                    <a:pt x="1110191" y="259251"/>
                    <a:pt x="1114372" y="258352"/>
                  </a:cubicBezTo>
                  <a:cubicBezTo>
                    <a:pt x="1123316" y="256393"/>
                    <a:pt x="1131096" y="251948"/>
                    <a:pt x="1137712" y="244909"/>
                  </a:cubicBezTo>
                  <a:cubicBezTo>
                    <a:pt x="1142634" y="238928"/>
                    <a:pt x="1146021" y="231889"/>
                    <a:pt x="1147820" y="223739"/>
                  </a:cubicBezTo>
                  <a:cubicBezTo>
                    <a:pt x="1149620" y="215589"/>
                    <a:pt x="1150043" y="207332"/>
                    <a:pt x="1149144" y="198970"/>
                  </a:cubicBezTo>
                  <a:cubicBezTo>
                    <a:pt x="1148720" y="193572"/>
                    <a:pt x="1147503" y="188438"/>
                    <a:pt x="1145545" y="183516"/>
                  </a:cubicBezTo>
                  <a:cubicBezTo>
                    <a:pt x="1143586" y="178594"/>
                    <a:pt x="1140623" y="174784"/>
                    <a:pt x="1136600" y="172085"/>
                  </a:cubicBezTo>
                  <a:cubicBezTo>
                    <a:pt x="1131837" y="169703"/>
                    <a:pt x="1126809" y="169015"/>
                    <a:pt x="1121570" y="170074"/>
                  </a:cubicBezTo>
                  <a:cubicBezTo>
                    <a:pt x="1112308" y="171873"/>
                    <a:pt x="1103787" y="175842"/>
                    <a:pt x="1096007" y="181982"/>
                  </a:cubicBezTo>
                  <a:cubicBezTo>
                    <a:pt x="1084046" y="191243"/>
                    <a:pt x="1074573" y="203363"/>
                    <a:pt x="1067640" y="218288"/>
                  </a:cubicBezTo>
                  <a:cubicBezTo>
                    <a:pt x="1060707" y="233212"/>
                    <a:pt x="1057214" y="248931"/>
                    <a:pt x="1057214" y="265391"/>
                  </a:cubicBezTo>
                  <a:cubicBezTo>
                    <a:pt x="1057214" y="273329"/>
                    <a:pt x="1058960" y="281480"/>
                    <a:pt x="1062347" y="289948"/>
                  </a:cubicBezTo>
                  <a:cubicBezTo>
                    <a:pt x="1065787" y="298416"/>
                    <a:pt x="1071080" y="305507"/>
                    <a:pt x="1078172" y="311276"/>
                  </a:cubicBezTo>
                  <a:cubicBezTo>
                    <a:pt x="1085264" y="317045"/>
                    <a:pt x="1094420" y="320062"/>
                    <a:pt x="1105640" y="320379"/>
                  </a:cubicBezTo>
                  <a:cubicBezTo>
                    <a:pt x="1124798" y="320379"/>
                    <a:pt x="1141258" y="315669"/>
                    <a:pt x="1155071" y="306248"/>
                  </a:cubicBezTo>
                  <a:cubicBezTo>
                    <a:pt x="1168884" y="296828"/>
                    <a:pt x="1180052" y="284761"/>
                    <a:pt x="1188572" y="270048"/>
                  </a:cubicBezTo>
                  <a:cubicBezTo>
                    <a:pt x="1190742" y="266343"/>
                    <a:pt x="1192700" y="262533"/>
                    <a:pt x="1194553" y="258722"/>
                  </a:cubicBezTo>
                  <a:cubicBezTo>
                    <a:pt x="1194659" y="259992"/>
                    <a:pt x="1194765" y="261262"/>
                    <a:pt x="1194870" y="262533"/>
                  </a:cubicBezTo>
                  <a:cubicBezTo>
                    <a:pt x="1195188" y="266714"/>
                    <a:pt x="1196088" y="271583"/>
                    <a:pt x="1197570" y="277087"/>
                  </a:cubicBezTo>
                  <a:cubicBezTo>
                    <a:pt x="1199051" y="282644"/>
                    <a:pt x="1201327" y="288042"/>
                    <a:pt x="1204397" y="293335"/>
                  </a:cubicBezTo>
                  <a:cubicBezTo>
                    <a:pt x="1207466" y="298627"/>
                    <a:pt x="1211436" y="303073"/>
                    <a:pt x="1216411" y="306566"/>
                  </a:cubicBezTo>
                  <a:cubicBezTo>
                    <a:pt x="1221333" y="310059"/>
                    <a:pt x="1227631" y="311858"/>
                    <a:pt x="1235252" y="311858"/>
                  </a:cubicBezTo>
                  <a:cubicBezTo>
                    <a:pt x="1245996" y="311858"/>
                    <a:pt x="1255681" y="309053"/>
                    <a:pt x="1264202" y="303443"/>
                  </a:cubicBezTo>
                  <a:cubicBezTo>
                    <a:pt x="1272722" y="297833"/>
                    <a:pt x="1280238" y="290424"/>
                    <a:pt x="1286747" y="281109"/>
                  </a:cubicBezTo>
                  <a:cubicBezTo>
                    <a:pt x="1293257" y="271847"/>
                    <a:pt x="1298973" y="261686"/>
                    <a:pt x="1303895" y="250731"/>
                  </a:cubicBezTo>
                  <a:cubicBezTo>
                    <a:pt x="1308817" y="239722"/>
                    <a:pt x="1313104" y="228820"/>
                    <a:pt x="1316809" y="217864"/>
                  </a:cubicBezTo>
                  <a:cubicBezTo>
                    <a:pt x="1320460" y="206962"/>
                    <a:pt x="1323583" y="196959"/>
                    <a:pt x="1326123" y="187803"/>
                  </a:cubicBezTo>
                  <a:cubicBezTo>
                    <a:pt x="1327923" y="181505"/>
                    <a:pt x="1329563" y="176160"/>
                    <a:pt x="1331045" y="171661"/>
                  </a:cubicBezTo>
                  <a:cubicBezTo>
                    <a:pt x="1326705" y="197700"/>
                    <a:pt x="1324006" y="215112"/>
                    <a:pt x="1322948" y="223898"/>
                  </a:cubicBezTo>
                  <a:cubicBezTo>
                    <a:pt x="1320407" y="250201"/>
                    <a:pt x="1318238" y="276611"/>
                    <a:pt x="1316438" y="303073"/>
                  </a:cubicBezTo>
                  <a:cubicBezTo>
                    <a:pt x="1315538" y="315034"/>
                    <a:pt x="1314639" y="326995"/>
                    <a:pt x="1313739" y="338956"/>
                  </a:cubicBezTo>
                  <a:lnTo>
                    <a:pt x="1313739" y="339167"/>
                  </a:lnTo>
                  <a:cubicBezTo>
                    <a:pt x="1313580" y="340491"/>
                    <a:pt x="1313527" y="341761"/>
                    <a:pt x="1313633" y="342872"/>
                  </a:cubicBezTo>
                  <a:cubicBezTo>
                    <a:pt x="1313686" y="343984"/>
                    <a:pt x="1314215" y="345095"/>
                    <a:pt x="1315115" y="346101"/>
                  </a:cubicBezTo>
                  <a:cubicBezTo>
                    <a:pt x="1321095" y="354463"/>
                    <a:pt x="1329140" y="358961"/>
                    <a:pt x="1339354" y="359543"/>
                  </a:cubicBezTo>
                  <a:cubicBezTo>
                    <a:pt x="1340413" y="359543"/>
                    <a:pt x="1341577" y="359332"/>
                    <a:pt x="1342953" y="358855"/>
                  </a:cubicBezTo>
                  <a:cubicBezTo>
                    <a:pt x="1344276" y="358432"/>
                    <a:pt x="1345441" y="357797"/>
                    <a:pt x="1346340" y="357056"/>
                  </a:cubicBezTo>
                  <a:cubicBezTo>
                    <a:pt x="1348722" y="355098"/>
                    <a:pt x="1351210" y="351922"/>
                    <a:pt x="1353750" y="347424"/>
                  </a:cubicBezTo>
                  <a:cubicBezTo>
                    <a:pt x="1356290" y="342925"/>
                    <a:pt x="1358090" y="339220"/>
                    <a:pt x="1359148" y="336204"/>
                  </a:cubicBezTo>
                  <a:cubicBezTo>
                    <a:pt x="1361689" y="329165"/>
                    <a:pt x="1367351" y="315245"/>
                    <a:pt x="1376084" y="294393"/>
                  </a:cubicBezTo>
                  <a:cubicBezTo>
                    <a:pt x="1384817" y="273541"/>
                    <a:pt x="1394078" y="252636"/>
                    <a:pt x="1403869" y="231625"/>
                  </a:cubicBezTo>
                  <a:cubicBezTo>
                    <a:pt x="1413660" y="210614"/>
                    <a:pt x="1421387" y="196430"/>
                    <a:pt x="1427103" y="189126"/>
                  </a:cubicBezTo>
                  <a:cubicBezTo>
                    <a:pt x="1429485" y="186427"/>
                    <a:pt x="1431073" y="186639"/>
                    <a:pt x="1431814" y="189709"/>
                  </a:cubicBezTo>
                  <a:cubicBezTo>
                    <a:pt x="1432555" y="192778"/>
                    <a:pt x="1432819" y="197806"/>
                    <a:pt x="1432608" y="204739"/>
                  </a:cubicBezTo>
                  <a:cubicBezTo>
                    <a:pt x="1432396" y="211672"/>
                    <a:pt x="1431972" y="219558"/>
                    <a:pt x="1431390" y="228396"/>
                  </a:cubicBezTo>
                  <a:cubicBezTo>
                    <a:pt x="1430808" y="239034"/>
                    <a:pt x="1430332" y="249566"/>
                    <a:pt x="1430067" y="259992"/>
                  </a:cubicBezTo>
                  <a:cubicBezTo>
                    <a:pt x="1429908" y="265549"/>
                    <a:pt x="1430173" y="269625"/>
                    <a:pt x="1430861" y="272324"/>
                  </a:cubicBezTo>
                  <a:cubicBezTo>
                    <a:pt x="1431549" y="275023"/>
                    <a:pt x="1432396" y="276875"/>
                    <a:pt x="1433454" y="277934"/>
                  </a:cubicBezTo>
                  <a:cubicBezTo>
                    <a:pt x="1434513" y="278992"/>
                    <a:pt x="1435465" y="279733"/>
                    <a:pt x="1436365" y="280157"/>
                  </a:cubicBezTo>
                  <a:cubicBezTo>
                    <a:pt x="1436788" y="280315"/>
                    <a:pt x="1437265" y="280527"/>
                    <a:pt x="1437688" y="280845"/>
                  </a:cubicBezTo>
                  <a:cubicBezTo>
                    <a:pt x="1439011" y="281586"/>
                    <a:pt x="1440440" y="281691"/>
                    <a:pt x="1441975" y="281162"/>
                  </a:cubicBezTo>
                  <a:cubicBezTo>
                    <a:pt x="1443457" y="280633"/>
                    <a:pt x="1444568" y="279627"/>
                    <a:pt x="1445362" y="278145"/>
                  </a:cubicBezTo>
                  <a:cubicBezTo>
                    <a:pt x="1446580" y="275023"/>
                    <a:pt x="1447162" y="271742"/>
                    <a:pt x="1447162" y="268301"/>
                  </a:cubicBezTo>
                  <a:lnTo>
                    <a:pt x="1447162" y="266290"/>
                  </a:lnTo>
                  <a:cubicBezTo>
                    <a:pt x="1447744" y="256870"/>
                    <a:pt x="1448644" y="244009"/>
                    <a:pt x="1449861" y="227708"/>
                  </a:cubicBezTo>
                  <a:cubicBezTo>
                    <a:pt x="1450761" y="215006"/>
                    <a:pt x="1451554" y="203204"/>
                    <a:pt x="1452348" y="192408"/>
                  </a:cubicBezTo>
                  <a:cubicBezTo>
                    <a:pt x="1453089" y="181558"/>
                    <a:pt x="1453407" y="174413"/>
                    <a:pt x="1453248" y="170973"/>
                  </a:cubicBezTo>
                  <a:cubicBezTo>
                    <a:pt x="1452931" y="162611"/>
                    <a:pt x="1449914" y="157160"/>
                    <a:pt x="1444145" y="154725"/>
                  </a:cubicBezTo>
                  <a:moveTo>
                    <a:pt x="3450462" y="171026"/>
                  </a:moveTo>
                  <a:cubicBezTo>
                    <a:pt x="3450091" y="167163"/>
                    <a:pt x="3448768" y="163723"/>
                    <a:pt x="3446545" y="160706"/>
                  </a:cubicBezTo>
                  <a:cubicBezTo>
                    <a:pt x="3439983" y="153085"/>
                    <a:pt x="3432732" y="150491"/>
                    <a:pt x="3424794" y="152979"/>
                  </a:cubicBezTo>
                  <a:cubicBezTo>
                    <a:pt x="3416855" y="155466"/>
                    <a:pt x="3409604" y="160865"/>
                    <a:pt x="3403041" y="169227"/>
                  </a:cubicBezTo>
                  <a:cubicBezTo>
                    <a:pt x="3387323" y="190026"/>
                    <a:pt x="3373457" y="213789"/>
                    <a:pt x="3361337" y="240516"/>
                  </a:cubicBezTo>
                  <a:cubicBezTo>
                    <a:pt x="3360014" y="243374"/>
                    <a:pt x="3358743" y="245068"/>
                    <a:pt x="3357526" y="245650"/>
                  </a:cubicBezTo>
                  <a:cubicBezTo>
                    <a:pt x="3356309" y="246232"/>
                    <a:pt x="3355727" y="244591"/>
                    <a:pt x="3355727" y="240728"/>
                  </a:cubicBezTo>
                  <a:cubicBezTo>
                    <a:pt x="3355727" y="239669"/>
                    <a:pt x="3356521" y="234959"/>
                    <a:pt x="3358108" y="226597"/>
                  </a:cubicBezTo>
                  <a:cubicBezTo>
                    <a:pt x="3359696" y="218235"/>
                    <a:pt x="3361654" y="208814"/>
                    <a:pt x="3364036" y="198335"/>
                  </a:cubicBezTo>
                  <a:cubicBezTo>
                    <a:pt x="3366418" y="187856"/>
                    <a:pt x="3368905" y="178965"/>
                    <a:pt x="3371446" y="171661"/>
                  </a:cubicBezTo>
                  <a:cubicBezTo>
                    <a:pt x="3375309" y="158060"/>
                    <a:pt x="3371287" y="147898"/>
                    <a:pt x="3359326" y="141177"/>
                  </a:cubicBezTo>
                  <a:cubicBezTo>
                    <a:pt x="3356468" y="139695"/>
                    <a:pt x="3353398" y="139060"/>
                    <a:pt x="3350117" y="139271"/>
                  </a:cubicBezTo>
                  <a:cubicBezTo>
                    <a:pt x="3346835" y="139483"/>
                    <a:pt x="3343766" y="140118"/>
                    <a:pt x="3340908" y="141177"/>
                  </a:cubicBezTo>
                  <a:cubicBezTo>
                    <a:pt x="3337468" y="142500"/>
                    <a:pt x="3334980" y="144617"/>
                    <a:pt x="3333393" y="147475"/>
                  </a:cubicBezTo>
                  <a:cubicBezTo>
                    <a:pt x="3331805" y="150333"/>
                    <a:pt x="3330641" y="153455"/>
                    <a:pt x="3329900" y="156895"/>
                  </a:cubicBezTo>
                  <a:cubicBezTo>
                    <a:pt x="3329741" y="157213"/>
                    <a:pt x="3329688" y="157477"/>
                    <a:pt x="3329688" y="157795"/>
                  </a:cubicBezTo>
                  <a:cubicBezTo>
                    <a:pt x="3329529" y="157954"/>
                    <a:pt x="3329476" y="158165"/>
                    <a:pt x="3329476" y="158483"/>
                  </a:cubicBezTo>
                  <a:cubicBezTo>
                    <a:pt x="3329476" y="158642"/>
                    <a:pt x="3329423" y="158801"/>
                    <a:pt x="3329264" y="158906"/>
                  </a:cubicBezTo>
                  <a:cubicBezTo>
                    <a:pt x="3321485" y="172349"/>
                    <a:pt x="3312646" y="181770"/>
                    <a:pt x="3302697" y="187062"/>
                  </a:cubicBezTo>
                  <a:cubicBezTo>
                    <a:pt x="3292747" y="192355"/>
                    <a:pt x="3283220" y="194631"/>
                    <a:pt x="3274117" y="193890"/>
                  </a:cubicBezTo>
                  <a:cubicBezTo>
                    <a:pt x="3270518" y="189550"/>
                    <a:pt x="3265173" y="186268"/>
                    <a:pt x="3257975" y="184046"/>
                  </a:cubicBezTo>
                  <a:cubicBezTo>
                    <a:pt x="3253635" y="182722"/>
                    <a:pt x="3250037" y="183093"/>
                    <a:pt x="3247231" y="185157"/>
                  </a:cubicBezTo>
                  <a:lnTo>
                    <a:pt x="3247020" y="185157"/>
                  </a:lnTo>
                  <a:lnTo>
                    <a:pt x="3246808" y="185369"/>
                  </a:lnTo>
                  <a:cubicBezTo>
                    <a:pt x="3244268" y="186586"/>
                    <a:pt x="3242362" y="188756"/>
                    <a:pt x="3241092" y="191878"/>
                  </a:cubicBezTo>
                  <a:cubicBezTo>
                    <a:pt x="3239822" y="195001"/>
                    <a:pt x="3240404" y="198812"/>
                    <a:pt x="3242892" y="203204"/>
                  </a:cubicBezTo>
                  <a:cubicBezTo>
                    <a:pt x="3245379" y="207597"/>
                    <a:pt x="3250936" y="212413"/>
                    <a:pt x="3259616" y="217653"/>
                  </a:cubicBezTo>
                  <a:cubicBezTo>
                    <a:pt x="3259616" y="217811"/>
                    <a:pt x="3259669" y="217864"/>
                    <a:pt x="3259828" y="217864"/>
                  </a:cubicBezTo>
                  <a:cubicBezTo>
                    <a:pt x="3259245" y="224903"/>
                    <a:pt x="3257446" y="232736"/>
                    <a:pt x="3254429" y="241416"/>
                  </a:cubicBezTo>
                  <a:cubicBezTo>
                    <a:pt x="3251413" y="250095"/>
                    <a:pt x="3247549" y="258140"/>
                    <a:pt x="3242786" y="265655"/>
                  </a:cubicBezTo>
                  <a:cubicBezTo>
                    <a:pt x="3239187" y="272218"/>
                    <a:pt x="3234318" y="277193"/>
                    <a:pt x="3228232" y="280474"/>
                  </a:cubicBezTo>
                  <a:cubicBezTo>
                    <a:pt x="3226750" y="281056"/>
                    <a:pt x="3225215" y="281003"/>
                    <a:pt x="3223627" y="280262"/>
                  </a:cubicBezTo>
                  <a:cubicBezTo>
                    <a:pt x="3222040" y="279521"/>
                    <a:pt x="3221193" y="278145"/>
                    <a:pt x="3221034" y="276240"/>
                  </a:cubicBezTo>
                  <a:lnTo>
                    <a:pt x="3221034" y="272853"/>
                  </a:lnTo>
                  <a:cubicBezTo>
                    <a:pt x="3221034" y="269413"/>
                    <a:pt x="3221193" y="265973"/>
                    <a:pt x="3221457" y="262533"/>
                  </a:cubicBezTo>
                  <a:cubicBezTo>
                    <a:pt x="3222516" y="247608"/>
                    <a:pt x="3224897" y="232842"/>
                    <a:pt x="3228655" y="218341"/>
                  </a:cubicBezTo>
                  <a:cubicBezTo>
                    <a:pt x="3228973" y="217123"/>
                    <a:pt x="3229396" y="215589"/>
                    <a:pt x="3229978" y="213630"/>
                  </a:cubicBezTo>
                  <a:cubicBezTo>
                    <a:pt x="3230560" y="212149"/>
                    <a:pt x="3231090" y="210508"/>
                    <a:pt x="3231566" y="208708"/>
                  </a:cubicBezTo>
                  <a:cubicBezTo>
                    <a:pt x="3232307" y="207068"/>
                    <a:pt x="3233471" y="204580"/>
                    <a:pt x="3235059" y="201193"/>
                  </a:cubicBezTo>
                  <a:cubicBezTo>
                    <a:pt x="3236647" y="197806"/>
                    <a:pt x="3238182" y="194789"/>
                    <a:pt x="3239663" y="192090"/>
                  </a:cubicBezTo>
                  <a:cubicBezTo>
                    <a:pt x="3241304" y="189232"/>
                    <a:pt x="3242521" y="187062"/>
                    <a:pt x="3243262" y="185580"/>
                  </a:cubicBezTo>
                  <a:cubicBezTo>
                    <a:pt x="3244003" y="184098"/>
                    <a:pt x="3244374" y="182881"/>
                    <a:pt x="3244374" y="181982"/>
                  </a:cubicBezTo>
                  <a:cubicBezTo>
                    <a:pt x="3244374" y="181082"/>
                    <a:pt x="3244215" y="180129"/>
                    <a:pt x="3243950" y="179071"/>
                  </a:cubicBezTo>
                  <a:cubicBezTo>
                    <a:pt x="3243051" y="176954"/>
                    <a:pt x="3240775" y="175578"/>
                    <a:pt x="3237123" y="174943"/>
                  </a:cubicBezTo>
                  <a:cubicBezTo>
                    <a:pt x="3233471" y="174255"/>
                    <a:pt x="3229290" y="175154"/>
                    <a:pt x="3224686" y="177536"/>
                  </a:cubicBezTo>
                  <a:cubicBezTo>
                    <a:pt x="3215106" y="183516"/>
                    <a:pt x="3207697" y="193096"/>
                    <a:pt x="3202510" y="206221"/>
                  </a:cubicBezTo>
                  <a:cubicBezTo>
                    <a:pt x="3202352" y="206644"/>
                    <a:pt x="3202193" y="207121"/>
                    <a:pt x="3202087" y="207544"/>
                  </a:cubicBezTo>
                  <a:lnTo>
                    <a:pt x="3202087" y="207756"/>
                  </a:lnTo>
                  <a:cubicBezTo>
                    <a:pt x="3199970" y="212995"/>
                    <a:pt x="3198700" y="216965"/>
                    <a:pt x="3198276" y="219664"/>
                  </a:cubicBezTo>
                  <a:cubicBezTo>
                    <a:pt x="3198118" y="220246"/>
                    <a:pt x="3197959" y="220881"/>
                    <a:pt x="3197853" y="221463"/>
                  </a:cubicBezTo>
                  <a:cubicBezTo>
                    <a:pt x="3197747" y="221940"/>
                    <a:pt x="3197641" y="222469"/>
                    <a:pt x="3197483" y="222945"/>
                  </a:cubicBezTo>
                  <a:cubicBezTo>
                    <a:pt x="3197218" y="223580"/>
                    <a:pt x="3196953" y="224162"/>
                    <a:pt x="3196742" y="224797"/>
                  </a:cubicBezTo>
                  <a:cubicBezTo>
                    <a:pt x="3194201" y="231995"/>
                    <a:pt x="3191978" y="238928"/>
                    <a:pt x="3190020" y="245650"/>
                  </a:cubicBezTo>
                  <a:cubicBezTo>
                    <a:pt x="3186580" y="258193"/>
                    <a:pt x="3181552" y="270842"/>
                    <a:pt x="3174990" y="283544"/>
                  </a:cubicBezTo>
                  <a:cubicBezTo>
                    <a:pt x="3173031" y="287407"/>
                    <a:pt x="3170279" y="291112"/>
                    <a:pt x="3166680" y="294552"/>
                  </a:cubicBezTo>
                  <a:cubicBezTo>
                    <a:pt x="3163082" y="297992"/>
                    <a:pt x="3159112" y="299421"/>
                    <a:pt x="3154772" y="298786"/>
                  </a:cubicBezTo>
                  <a:cubicBezTo>
                    <a:pt x="3153290" y="298627"/>
                    <a:pt x="3152179" y="296457"/>
                    <a:pt x="3151385" y="292276"/>
                  </a:cubicBezTo>
                  <a:cubicBezTo>
                    <a:pt x="3150644" y="288095"/>
                    <a:pt x="3150697" y="281003"/>
                    <a:pt x="3151597" y="270948"/>
                  </a:cubicBezTo>
                  <a:cubicBezTo>
                    <a:pt x="3152497" y="260945"/>
                    <a:pt x="3154825" y="247079"/>
                    <a:pt x="3158530" y="229455"/>
                  </a:cubicBezTo>
                  <a:cubicBezTo>
                    <a:pt x="3158689" y="229031"/>
                    <a:pt x="3158742" y="228661"/>
                    <a:pt x="3158742" y="228343"/>
                  </a:cubicBezTo>
                  <a:cubicBezTo>
                    <a:pt x="3160859" y="218764"/>
                    <a:pt x="3162923" y="209185"/>
                    <a:pt x="3165040" y="199658"/>
                  </a:cubicBezTo>
                  <a:cubicBezTo>
                    <a:pt x="3166098" y="193519"/>
                    <a:pt x="3164616" y="188385"/>
                    <a:pt x="3160541" y="184204"/>
                  </a:cubicBezTo>
                  <a:cubicBezTo>
                    <a:pt x="3156519" y="179282"/>
                    <a:pt x="3151703" y="176266"/>
                    <a:pt x="3146199" y="175260"/>
                  </a:cubicBezTo>
                  <a:cubicBezTo>
                    <a:pt x="3144981" y="175101"/>
                    <a:pt x="3143446" y="175101"/>
                    <a:pt x="3141594" y="175260"/>
                  </a:cubicBezTo>
                  <a:cubicBezTo>
                    <a:pt x="3139742" y="175419"/>
                    <a:pt x="3138366" y="175948"/>
                    <a:pt x="3137466" y="176848"/>
                  </a:cubicBezTo>
                  <a:cubicBezTo>
                    <a:pt x="3137307" y="176848"/>
                    <a:pt x="3137254" y="176901"/>
                    <a:pt x="3137254" y="177060"/>
                  </a:cubicBezTo>
                  <a:cubicBezTo>
                    <a:pt x="3136672" y="177800"/>
                    <a:pt x="3136143" y="179018"/>
                    <a:pt x="3135667" y="180658"/>
                  </a:cubicBezTo>
                  <a:cubicBezTo>
                    <a:pt x="3135243" y="182299"/>
                    <a:pt x="3134820" y="183887"/>
                    <a:pt x="3134555" y="185369"/>
                  </a:cubicBezTo>
                  <a:cubicBezTo>
                    <a:pt x="3134238" y="186692"/>
                    <a:pt x="3134026" y="187750"/>
                    <a:pt x="3133867" y="188491"/>
                  </a:cubicBezTo>
                  <a:cubicBezTo>
                    <a:pt x="3126828" y="213154"/>
                    <a:pt x="3122118" y="238505"/>
                    <a:pt x="3119736" y="264491"/>
                  </a:cubicBezTo>
                  <a:cubicBezTo>
                    <a:pt x="3118837" y="271689"/>
                    <a:pt x="3118519" y="279839"/>
                    <a:pt x="3118837" y="288942"/>
                  </a:cubicBezTo>
                  <a:cubicBezTo>
                    <a:pt x="3119154" y="298045"/>
                    <a:pt x="3120954" y="305772"/>
                    <a:pt x="3124235" y="312017"/>
                  </a:cubicBezTo>
                  <a:cubicBezTo>
                    <a:pt x="3125875" y="315298"/>
                    <a:pt x="3128786" y="318527"/>
                    <a:pt x="3132968" y="321649"/>
                  </a:cubicBezTo>
                  <a:cubicBezTo>
                    <a:pt x="3137148" y="324772"/>
                    <a:pt x="3142388" y="326413"/>
                    <a:pt x="3148686" y="326571"/>
                  </a:cubicBezTo>
                  <a:cubicBezTo>
                    <a:pt x="3153767" y="326254"/>
                    <a:pt x="3158371" y="324613"/>
                    <a:pt x="3162499" y="321544"/>
                  </a:cubicBezTo>
                  <a:cubicBezTo>
                    <a:pt x="3166627" y="318474"/>
                    <a:pt x="3170068" y="315140"/>
                    <a:pt x="3172820" y="311435"/>
                  </a:cubicBezTo>
                  <a:cubicBezTo>
                    <a:pt x="3175572" y="307783"/>
                    <a:pt x="3177636" y="304819"/>
                    <a:pt x="3179012" y="302597"/>
                  </a:cubicBezTo>
                  <a:cubicBezTo>
                    <a:pt x="3183775" y="294499"/>
                    <a:pt x="3187691" y="286296"/>
                    <a:pt x="3190655" y="277934"/>
                  </a:cubicBezTo>
                  <a:cubicBezTo>
                    <a:pt x="3191449" y="275764"/>
                    <a:pt x="3192137" y="273488"/>
                    <a:pt x="3192878" y="271265"/>
                  </a:cubicBezTo>
                  <a:cubicBezTo>
                    <a:pt x="3194201" y="278198"/>
                    <a:pt x="3196795" y="284973"/>
                    <a:pt x="3200711" y="291641"/>
                  </a:cubicBezTo>
                  <a:cubicBezTo>
                    <a:pt x="3205633" y="299104"/>
                    <a:pt x="3212248" y="304502"/>
                    <a:pt x="3220558" y="307783"/>
                  </a:cubicBezTo>
                  <a:cubicBezTo>
                    <a:pt x="3228867" y="311064"/>
                    <a:pt x="3237176" y="310800"/>
                    <a:pt x="3245538" y="306883"/>
                  </a:cubicBezTo>
                  <a:cubicBezTo>
                    <a:pt x="3253159" y="302702"/>
                    <a:pt x="3259563" y="296510"/>
                    <a:pt x="3264697" y="288360"/>
                  </a:cubicBezTo>
                  <a:cubicBezTo>
                    <a:pt x="3269830" y="280209"/>
                    <a:pt x="3273694" y="271953"/>
                    <a:pt x="3276234" y="263591"/>
                  </a:cubicBezTo>
                  <a:cubicBezTo>
                    <a:pt x="3279516" y="254912"/>
                    <a:pt x="3281685" y="243850"/>
                    <a:pt x="3282744" y="230407"/>
                  </a:cubicBezTo>
                  <a:cubicBezTo>
                    <a:pt x="3282903" y="227867"/>
                    <a:pt x="3282956" y="225485"/>
                    <a:pt x="3282956" y="223210"/>
                  </a:cubicBezTo>
                  <a:cubicBezTo>
                    <a:pt x="3282797" y="220511"/>
                    <a:pt x="3282638" y="217970"/>
                    <a:pt x="3282532" y="215589"/>
                  </a:cubicBezTo>
                  <a:cubicBezTo>
                    <a:pt x="3298515" y="211249"/>
                    <a:pt x="3311852" y="201987"/>
                    <a:pt x="3322437" y="187803"/>
                  </a:cubicBezTo>
                  <a:cubicBezTo>
                    <a:pt x="3322278" y="188385"/>
                    <a:pt x="3322120" y="189020"/>
                    <a:pt x="3322014" y="189603"/>
                  </a:cubicBezTo>
                  <a:cubicBezTo>
                    <a:pt x="3321696" y="190502"/>
                    <a:pt x="3321485" y="191296"/>
                    <a:pt x="3321326" y="192090"/>
                  </a:cubicBezTo>
                  <a:cubicBezTo>
                    <a:pt x="3315663" y="217070"/>
                    <a:pt x="3311746" y="242315"/>
                    <a:pt x="3309683" y="267878"/>
                  </a:cubicBezTo>
                  <a:cubicBezTo>
                    <a:pt x="3309365" y="269995"/>
                    <a:pt x="3309153" y="272059"/>
                    <a:pt x="3308995" y="274176"/>
                  </a:cubicBezTo>
                  <a:cubicBezTo>
                    <a:pt x="3307777" y="284920"/>
                    <a:pt x="3307513" y="295769"/>
                    <a:pt x="3308095" y="306672"/>
                  </a:cubicBezTo>
                  <a:cubicBezTo>
                    <a:pt x="3308677" y="317574"/>
                    <a:pt x="3312117" y="327524"/>
                    <a:pt x="3318415" y="336521"/>
                  </a:cubicBezTo>
                  <a:cubicBezTo>
                    <a:pt x="3320373" y="339379"/>
                    <a:pt x="3322808" y="341549"/>
                    <a:pt x="3325825" y="343031"/>
                  </a:cubicBezTo>
                  <a:cubicBezTo>
                    <a:pt x="3328524" y="344089"/>
                    <a:pt x="3331223" y="344142"/>
                    <a:pt x="3334028" y="343243"/>
                  </a:cubicBezTo>
                  <a:cubicBezTo>
                    <a:pt x="3336780" y="342343"/>
                    <a:pt x="3339161" y="340914"/>
                    <a:pt x="3341067" y="339009"/>
                  </a:cubicBezTo>
                  <a:cubicBezTo>
                    <a:pt x="3344824" y="334669"/>
                    <a:pt x="3347100" y="329641"/>
                    <a:pt x="3348000" y="323978"/>
                  </a:cubicBezTo>
                  <a:cubicBezTo>
                    <a:pt x="3348159" y="323237"/>
                    <a:pt x="3348370" y="322496"/>
                    <a:pt x="3348688" y="321755"/>
                  </a:cubicBezTo>
                  <a:cubicBezTo>
                    <a:pt x="3350487" y="315616"/>
                    <a:pt x="3352657" y="309636"/>
                    <a:pt x="3355198" y="303814"/>
                  </a:cubicBezTo>
                  <a:cubicBezTo>
                    <a:pt x="3365200" y="280792"/>
                    <a:pt x="3375891" y="258193"/>
                    <a:pt x="3387270" y="235965"/>
                  </a:cubicBezTo>
                  <a:cubicBezTo>
                    <a:pt x="3398649" y="213789"/>
                    <a:pt x="3411245" y="192196"/>
                    <a:pt x="3425164" y="171291"/>
                  </a:cubicBezTo>
                  <a:cubicBezTo>
                    <a:pt x="3425905" y="170074"/>
                    <a:pt x="3426804" y="169121"/>
                    <a:pt x="3427863" y="168380"/>
                  </a:cubicBezTo>
                  <a:cubicBezTo>
                    <a:pt x="3428445" y="168062"/>
                    <a:pt x="3429080" y="167957"/>
                    <a:pt x="3429768" y="167957"/>
                  </a:cubicBezTo>
                  <a:cubicBezTo>
                    <a:pt x="3430456" y="167957"/>
                    <a:pt x="3431092" y="168168"/>
                    <a:pt x="3431674" y="168645"/>
                  </a:cubicBezTo>
                  <a:cubicBezTo>
                    <a:pt x="3432097" y="169068"/>
                    <a:pt x="3432362" y="169597"/>
                    <a:pt x="3432467" y="170232"/>
                  </a:cubicBezTo>
                  <a:cubicBezTo>
                    <a:pt x="3432520" y="170814"/>
                    <a:pt x="3432573" y="171450"/>
                    <a:pt x="3432573" y="172032"/>
                  </a:cubicBezTo>
                  <a:cubicBezTo>
                    <a:pt x="3432573" y="188491"/>
                    <a:pt x="3430933" y="204792"/>
                    <a:pt x="3427651" y="220934"/>
                  </a:cubicBezTo>
                  <a:cubicBezTo>
                    <a:pt x="3427492" y="221516"/>
                    <a:pt x="3427440" y="222045"/>
                    <a:pt x="3427440" y="222522"/>
                  </a:cubicBezTo>
                  <a:cubicBezTo>
                    <a:pt x="3426222" y="228820"/>
                    <a:pt x="3425217" y="235065"/>
                    <a:pt x="3424317" y="241363"/>
                  </a:cubicBezTo>
                  <a:cubicBezTo>
                    <a:pt x="3423894" y="243480"/>
                    <a:pt x="3423470" y="246232"/>
                    <a:pt x="3423206" y="249672"/>
                  </a:cubicBezTo>
                  <a:lnTo>
                    <a:pt x="3423206" y="249884"/>
                  </a:lnTo>
                  <a:cubicBezTo>
                    <a:pt x="3423047" y="252001"/>
                    <a:pt x="3422994" y="254012"/>
                    <a:pt x="3422994" y="255917"/>
                  </a:cubicBezTo>
                  <a:lnTo>
                    <a:pt x="3422994" y="260151"/>
                  </a:lnTo>
                  <a:cubicBezTo>
                    <a:pt x="3422994" y="267455"/>
                    <a:pt x="3424264" y="273382"/>
                    <a:pt x="3426804" y="277881"/>
                  </a:cubicBezTo>
                  <a:cubicBezTo>
                    <a:pt x="3429345" y="282379"/>
                    <a:pt x="3432044" y="285555"/>
                    <a:pt x="3434902" y="287407"/>
                  </a:cubicBezTo>
                  <a:cubicBezTo>
                    <a:pt x="3437760" y="289260"/>
                    <a:pt x="3439665" y="290212"/>
                    <a:pt x="3440724" y="290212"/>
                  </a:cubicBezTo>
                  <a:cubicBezTo>
                    <a:pt x="3441465" y="290212"/>
                    <a:pt x="3441994" y="289418"/>
                    <a:pt x="3442312" y="287725"/>
                  </a:cubicBezTo>
                  <a:cubicBezTo>
                    <a:pt x="3442629" y="286084"/>
                    <a:pt x="3442735" y="284073"/>
                    <a:pt x="3442629" y="281691"/>
                  </a:cubicBezTo>
                  <a:cubicBezTo>
                    <a:pt x="3442576" y="279310"/>
                    <a:pt x="3442417" y="276981"/>
                    <a:pt x="3442312" y="274758"/>
                  </a:cubicBezTo>
                  <a:cubicBezTo>
                    <a:pt x="3442153" y="272641"/>
                    <a:pt x="3442100" y="270948"/>
                    <a:pt x="3442100" y="269625"/>
                  </a:cubicBezTo>
                  <a:cubicBezTo>
                    <a:pt x="3442100" y="267666"/>
                    <a:pt x="3442312" y="264597"/>
                    <a:pt x="3442788" y="260310"/>
                  </a:cubicBezTo>
                  <a:cubicBezTo>
                    <a:pt x="3443211" y="256076"/>
                    <a:pt x="3443582" y="252477"/>
                    <a:pt x="3443899" y="249672"/>
                  </a:cubicBezTo>
                  <a:cubicBezTo>
                    <a:pt x="3447181" y="227391"/>
                    <a:pt x="3449509" y="205057"/>
                    <a:pt x="3450832" y="182617"/>
                  </a:cubicBezTo>
                  <a:cubicBezTo>
                    <a:pt x="3451150" y="178859"/>
                    <a:pt x="3451097" y="175048"/>
                    <a:pt x="3450726" y="171185"/>
                  </a:cubicBezTo>
                  <a:moveTo>
                    <a:pt x="3117566" y="103971"/>
                  </a:moveTo>
                  <a:cubicBezTo>
                    <a:pt x="3120689" y="103812"/>
                    <a:pt x="3123759" y="103759"/>
                    <a:pt x="3126775" y="103759"/>
                  </a:cubicBezTo>
                  <a:cubicBezTo>
                    <a:pt x="3129792" y="103759"/>
                    <a:pt x="3132703" y="103706"/>
                    <a:pt x="3135508" y="103547"/>
                  </a:cubicBezTo>
                  <a:cubicBezTo>
                    <a:pt x="3162711" y="103706"/>
                    <a:pt x="3187003" y="108258"/>
                    <a:pt x="3208385" y="117202"/>
                  </a:cubicBezTo>
                  <a:cubicBezTo>
                    <a:pt x="3210343" y="118102"/>
                    <a:pt x="3212989" y="119001"/>
                    <a:pt x="3216324" y="119901"/>
                  </a:cubicBezTo>
                  <a:cubicBezTo>
                    <a:pt x="3219711" y="120801"/>
                    <a:pt x="3222727" y="120854"/>
                    <a:pt x="3225427" y="120007"/>
                  </a:cubicBezTo>
                  <a:cubicBezTo>
                    <a:pt x="3228126" y="119213"/>
                    <a:pt x="3229555" y="116620"/>
                    <a:pt x="3229713" y="112280"/>
                  </a:cubicBezTo>
                  <a:cubicBezTo>
                    <a:pt x="3229555" y="104500"/>
                    <a:pt x="3226221" y="98255"/>
                    <a:pt x="3219605" y="93439"/>
                  </a:cubicBezTo>
                  <a:cubicBezTo>
                    <a:pt x="3215265" y="90898"/>
                    <a:pt x="3210714" y="89575"/>
                    <a:pt x="3205950" y="89416"/>
                  </a:cubicBezTo>
                  <a:cubicBezTo>
                    <a:pt x="3204892" y="89258"/>
                    <a:pt x="3203939" y="89099"/>
                    <a:pt x="3203040" y="88993"/>
                  </a:cubicBezTo>
                  <a:cubicBezTo>
                    <a:pt x="3196001" y="87935"/>
                    <a:pt x="3189067" y="87141"/>
                    <a:pt x="3182187" y="86506"/>
                  </a:cubicBezTo>
                  <a:cubicBezTo>
                    <a:pt x="3168109" y="85183"/>
                    <a:pt x="3154084" y="84389"/>
                    <a:pt x="3140007" y="84283"/>
                  </a:cubicBezTo>
                  <a:cubicBezTo>
                    <a:pt x="3134026" y="84283"/>
                    <a:pt x="3127887" y="84230"/>
                    <a:pt x="3121642" y="84071"/>
                  </a:cubicBezTo>
                  <a:cubicBezTo>
                    <a:pt x="3126299" y="61790"/>
                    <a:pt x="3131591" y="39879"/>
                    <a:pt x="3137572" y="18392"/>
                  </a:cubicBezTo>
                  <a:cubicBezTo>
                    <a:pt x="3138630" y="14370"/>
                    <a:pt x="3138630" y="10612"/>
                    <a:pt x="3137678" y="7172"/>
                  </a:cubicBezTo>
                  <a:cubicBezTo>
                    <a:pt x="3136725" y="3732"/>
                    <a:pt x="3134185" y="1721"/>
                    <a:pt x="3130162" y="1138"/>
                  </a:cubicBezTo>
                  <a:cubicBezTo>
                    <a:pt x="3125981" y="821"/>
                    <a:pt x="3122700" y="1456"/>
                    <a:pt x="3120318" y="2938"/>
                  </a:cubicBezTo>
                  <a:cubicBezTo>
                    <a:pt x="3117937" y="4420"/>
                    <a:pt x="3116191" y="6166"/>
                    <a:pt x="3115185" y="8230"/>
                  </a:cubicBezTo>
                  <a:cubicBezTo>
                    <a:pt x="3114126" y="10241"/>
                    <a:pt x="3113438" y="11882"/>
                    <a:pt x="3113174" y="13046"/>
                  </a:cubicBezTo>
                  <a:cubicBezTo>
                    <a:pt x="3113015" y="13364"/>
                    <a:pt x="3112856" y="13576"/>
                    <a:pt x="3112750" y="13734"/>
                  </a:cubicBezTo>
                  <a:cubicBezTo>
                    <a:pt x="3107669" y="26595"/>
                    <a:pt x="3103488" y="40038"/>
                    <a:pt x="3100207" y="54116"/>
                  </a:cubicBezTo>
                  <a:cubicBezTo>
                    <a:pt x="3096185" y="66500"/>
                    <a:pt x="3092798" y="76715"/>
                    <a:pt x="3090098" y="84600"/>
                  </a:cubicBezTo>
                  <a:cubicBezTo>
                    <a:pt x="3071734" y="84918"/>
                    <a:pt x="3054269" y="86241"/>
                    <a:pt x="3037862" y="88623"/>
                  </a:cubicBezTo>
                  <a:cubicBezTo>
                    <a:pt x="3036804" y="88781"/>
                    <a:pt x="3035745" y="88940"/>
                    <a:pt x="3034740" y="89046"/>
                  </a:cubicBezTo>
                  <a:cubicBezTo>
                    <a:pt x="3032199" y="89628"/>
                    <a:pt x="3029659" y="89999"/>
                    <a:pt x="3027118" y="90157"/>
                  </a:cubicBezTo>
                  <a:cubicBezTo>
                    <a:pt x="3024578" y="90316"/>
                    <a:pt x="3022249" y="89999"/>
                    <a:pt x="3020185" y="89258"/>
                  </a:cubicBezTo>
                  <a:cubicBezTo>
                    <a:pt x="3018968" y="88834"/>
                    <a:pt x="3018015" y="88305"/>
                    <a:pt x="3017275" y="87670"/>
                  </a:cubicBezTo>
                  <a:cubicBezTo>
                    <a:pt x="3015951" y="86929"/>
                    <a:pt x="3014787" y="86611"/>
                    <a:pt x="3013781" y="86664"/>
                  </a:cubicBezTo>
                  <a:cubicBezTo>
                    <a:pt x="3012829" y="86717"/>
                    <a:pt x="3011559" y="87776"/>
                    <a:pt x="3010077" y="89681"/>
                  </a:cubicBezTo>
                  <a:cubicBezTo>
                    <a:pt x="3006954" y="93703"/>
                    <a:pt x="3005949" y="97990"/>
                    <a:pt x="3007166" y="102436"/>
                  </a:cubicBezTo>
                  <a:cubicBezTo>
                    <a:pt x="3008383" y="106935"/>
                    <a:pt x="3010765" y="110692"/>
                    <a:pt x="3014469" y="113762"/>
                  </a:cubicBezTo>
                  <a:cubicBezTo>
                    <a:pt x="3018121" y="116831"/>
                    <a:pt x="3022302" y="118155"/>
                    <a:pt x="3026907" y="117678"/>
                  </a:cubicBezTo>
                  <a:cubicBezTo>
                    <a:pt x="3031564" y="116937"/>
                    <a:pt x="3036327" y="115561"/>
                    <a:pt x="3041249" y="113656"/>
                  </a:cubicBezTo>
                  <a:cubicBezTo>
                    <a:pt x="3044530" y="112333"/>
                    <a:pt x="3047759" y="111274"/>
                    <a:pt x="3050881" y="110533"/>
                  </a:cubicBezTo>
                  <a:cubicBezTo>
                    <a:pt x="3061202" y="108152"/>
                    <a:pt x="3072051" y="106511"/>
                    <a:pt x="3083377" y="105611"/>
                  </a:cubicBezTo>
                  <a:cubicBezTo>
                    <a:pt x="3075756" y="128792"/>
                    <a:pt x="3066388" y="154514"/>
                    <a:pt x="3055327" y="182881"/>
                  </a:cubicBezTo>
                  <a:cubicBezTo>
                    <a:pt x="3044266" y="211196"/>
                    <a:pt x="3033628" y="235806"/>
                    <a:pt x="3023467" y="256658"/>
                  </a:cubicBezTo>
                  <a:cubicBezTo>
                    <a:pt x="3013305" y="277510"/>
                    <a:pt x="3005684" y="288519"/>
                    <a:pt x="3000603" y="289736"/>
                  </a:cubicBezTo>
                  <a:cubicBezTo>
                    <a:pt x="2998486" y="289577"/>
                    <a:pt x="2997216" y="287248"/>
                    <a:pt x="2996792" y="282803"/>
                  </a:cubicBezTo>
                  <a:cubicBezTo>
                    <a:pt x="2997692" y="271742"/>
                    <a:pt x="3000444" y="258828"/>
                    <a:pt x="3005102" y="244009"/>
                  </a:cubicBezTo>
                  <a:cubicBezTo>
                    <a:pt x="3009759" y="229190"/>
                    <a:pt x="3014152" y="216859"/>
                    <a:pt x="3018333" y="207015"/>
                  </a:cubicBezTo>
                  <a:cubicBezTo>
                    <a:pt x="3018756" y="206115"/>
                    <a:pt x="3019127" y="205321"/>
                    <a:pt x="3019444" y="204527"/>
                  </a:cubicBezTo>
                  <a:cubicBezTo>
                    <a:pt x="3020503" y="202146"/>
                    <a:pt x="3021297" y="200135"/>
                    <a:pt x="3021932" y="198494"/>
                  </a:cubicBezTo>
                  <a:cubicBezTo>
                    <a:pt x="3022514" y="196853"/>
                    <a:pt x="3022990" y="195054"/>
                    <a:pt x="3023414" y="193096"/>
                  </a:cubicBezTo>
                  <a:cubicBezTo>
                    <a:pt x="3023784" y="191137"/>
                    <a:pt x="3024102" y="188491"/>
                    <a:pt x="3024419" y="184998"/>
                  </a:cubicBezTo>
                  <a:cubicBezTo>
                    <a:pt x="3024737" y="178277"/>
                    <a:pt x="3022832" y="172614"/>
                    <a:pt x="3018703" y="168062"/>
                  </a:cubicBezTo>
                  <a:cubicBezTo>
                    <a:pt x="3014575" y="163511"/>
                    <a:pt x="3009865" y="161976"/>
                    <a:pt x="3004467" y="163458"/>
                  </a:cubicBezTo>
                  <a:cubicBezTo>
                    <a:pt x="3003567" y="163881"/>
                    <a:pt x="3002508" y="164781"/>
                    <a:pt x="3001238" y="166051"/>
                  </a:cubicBezTo>
                  <a:cubicBezTo>
                    <a:pt x="2999968" y="167321"/>
                    <a:pt x="2998857" y="168592"/>
                    <a:pt x="2997851" y="169862"/>
                  </a:cubicBezTo>
                  <a:cubicBezTo>
                    <a:pt x="2996898" y="171132"/>
                    <a:pt x="2996316" y="171926"/>
                    <a:pt x="2996157" y="172243"/>
                  </a:cubicBezTo>
                  <a:cubicBezTo>
                    <a:pt x="2992400" y="177642"/>
                    <a:pt x="2986419" y="185580"/>
                    <a:pt x="2978216" y="196112"/>
                  </a:cubicBezTo>
                  <a:cubicBezTo>
                    <a:pt x="2970013" y="206644"/>
                    <a:pt x="2961333" y="217441"/>
                    <a:pt x="2952177" y="228396"/>
                  </a:cubicBezTo>
                  <a:cubicBezTo>
                    <a:pt x="2943074" y="239405"/>
                    <a:pt x="2935347" y="248243"/>
                    <a:pt x="2929102" y="254964"/>
                  </a:cubicBezTo>
                  <a:lnTo>
                    <a:pt x="2929314" y="255388"/>
                  </a:lnTo>
                  <a:lnTo>
                    <a:pt x="2929102" y="255176"/>
                  </a:lnTo>
                  <a:lnTo>
                    <a:pt x="2928890" y="255176"/>
                  </a:lnTo>
                  <a:cubicBezTo>
                    <a:pt x="2935188" y="234271"/>
                    <a:pt x="2945403" y="216594"/>
                    <a:pt x="2959587" y="202252"/>
                  </a:cubicBezTo>
                  <a:cubicBezTo>
                    <a:pt x="2961068" y="200452"/>
                    <a:pt x="2962709" y="199076"/>
                    <a:pt x="2964509" y="198123"/>
                  </a:cubicBezTo>
                  <a:cubicBezTo>
                    <a:pt x="2966308" y="197171"/>
                    <a:pt x="2968372" y="196800"/>
                    <a:pt x="2970807" y="197118"/>
                  </a:cubicBezTo>
                  <a:cubicBezTo>
                    <a:pt x="2973029" y="197435"/>
                    <a:pt x="2974564" y="196642"/>
                    <a:pt x="2975305" y="194736"/>
                  </a:cubicBezTo>
                  <a:cubicBezTo>
                    <a:pt x="2976046" y="192884"/>
                    <a:pt x="2975887" y="190608"/>
                    <a:pt x="2974882" y="187909"/>
                  </a:cubicBezTo>
                  <a:cubicBezTo>
                    <a:pt x="2973400" y="185051"/>
                    <a:pt x="2970754" y="182511"/>
                    <a:pt x="2966943" y="180182"/>
                  </a:cubicBezTo>
                  <a:cubicBezTo>
                    <a:pt x="2963132" y="177853"/>
                    <a:pt x="2958846" y="176583"/>
                    <a:pt x="2954135" y="176266"/>
                  </a:cubicBezTo>
                  <a:cubicBezTo>
                    <a:pt x="2949425" y="175948"/>
                    <a:pt x="2945032" y="177536"/>
                    <a:pt x="2941010" y="180976"/>
                  </a:cubicBezTo>
                  <a:cubicBezTo>
                    <a:pt x="2928573" y="192196"/>
                    <a:pt x="2919470" y="205004"/>
                    <a:pt x="2913542" y="219452"/>
                  </a:cubicBezTo>
                  <a:cubicBezTo>
                    <a:pt x="2907615" y="233900"/>
                    <a:pt x="2904174" y="250360"/>
                    <a:pt x="2903116" y="268884"/>
                  </a:cubicBezTo>
                  <a:cubicBezTo>
                    <a:pt x="2902799" y="275605"/>
                    <a:pt x="2904439" y="281797"/>
                    <a:pt x="2907932" y="287407"/>
                  </a:cubicBezTo>
                  <a:cubicBezTo>
                    <a:pt x="2911425" y="293017"/>
                    <a:pt x="2916135" y="296140"/>
                    <a:pt x="2921957" y="296722"/>
                  </a:cubicBezTo>
                  <a:cubicBezTo>
                    <a:pt x="2924921" y="296881"/>
                    <a:pt x="2927673" y="295981"/>
                    <a:pt x="2930161" y="294023"/>
                  </a:cubicBezTo>
                  <a:cubicBezTo>
                    <a:pt x="2932648" y="292065"/>
                    <a:pt x="2934765" y="289683"/>
                    <a:pt x="2936565" y="286825"/>
                  </a:cubicBezTo>
                  <a:cubicBezTo>
                    <a:pt x="2948049" y="268301"/>
                    <a:pt x="2958899" y="251260"/>
                    <a:pt x="2969060" y="235700"/>
                  </a:cubicBezTo>
                  <a:cubicBezTo>
                    <a:pt x="2967419" y="245703"/>
                    <a:pt x="2966043" y="255758"/>
                    <a:pt x="2965038" y="265761"/>
                  </a:cubicBezTo>
                  <a:cubicBezTo>
                    <a:pt x="2964456" y="270683"/>
                    <a:pt x="2964456" y="277193"/>
                    <a:pt x="2965038" y="285290"/>
                  </a:cubicBezTo>
                  <a:cubicBezTo>
                    <a:pt x="2965620" y="293388"/>
                    <a:pt x="2967949" y="300744"/>
                    <a:pt x="2971971" y="307466"/>
                  </a:cubicBezTo>
                  <a:cubicBezTo>
                    <a:pt x="2975993" y="314187"/>
                    <a:pt x="2982821" y="317998"/>
                    <a:pt x="2992400" y="318897"/>
                  </a:cubicBezTo>
                  <a:cubicBezTo>
                    <a:pt x="2999862" y="318897"/>
                    <a:pt x="3007589" y="312970"/>
                    <a:pt x="3015475" y="301062"/>
                  </a:cubicBezTo>
                  <a:cubicBezTo>
                    <a:pt x="3023414" y="289154"/>
                    <a:pt x="3031246" y="274176"/>
                    <a:pt x="3039026" y="256076"/>
                  </a:cubicBezTo>
                  <a:cubicBezTo>
                    <a:pt x="3046806" y="237976"/>
                    <a:pt x="3053951" y="219399"/>
                    <a:pt x="3060567" y="200346"/>
                  </a:cubicBezTo>
                  <a:cubicBezTo>
                    <a:pt x="3067129" y="181293"/>
                    <a:pt x="3072739" y="164516"/>
                    <a:pt x="3077397" y="150015"/>
                  </a:cubicBezTo>
                  <a:cubicBezTo>
                    <a:pt x="3078138" y="148057"/>
                    <a:pt x="3078825" y="146205"/>
                    <a:pt x="3079408" y="144405"/>
                  </a:cubicBezTo>
                  <a:cubicBezTo>
                    <a:pt x="3077926" y="151709"/>
                    <a:pt x="3076550" y="159118"/>
                    <a:pt x="3075386" y="166580"/>
                  </a:cubicBezTo>
                  <a:cubicBezTo>
                    <a:pt x="3070728" y="194260"/>
                    <a:pt x="3067288" y="224427"/>
                    <a:pt x="3065065" y="257081"/>
                  </a:cubicBezTo>
                  <a:cubicBezTo>
                    <a:pt x="3062842" y="289736"/>
                    <a:pt x="3062366" y="319850"/>
                    <a:pt x="3063742" y="347318"/>
                  </a:cubicBezTo>
                  <a:cubicBezTo>
                    <a:pt x="3064060" y="352981"/>
                    <a:pt x="3065224" y="359279"/>
                    <a:pt x="3067341" y="366159"/>
                  </a:cubicBezTo>
                  <a:cubicBezTo>
                    <a:pt x="3069458" y="373039"/>
                    <a:pt x="3072739" y="378067"/>
                    <a:pt x="3077185" y="381189"/>
                  </a:cubicBezTo>
                  <a:cubicBezTo>
                    <a:pt x="3081631" y="384312"/>
                    <a:pt x="3087664" y="383148"/>
                    <a:pt x="3095126" y="377591"/>
                  </a:cubicBezTo>
                  <a:cubicBezTo>
                    <a:pt x="3099466" y="374151"/>
                    <a:pt x="3102589" y="369811"/>
                    <a:pt x="3104547" y="364571"/>
                  </a:cubicBezTo>
                  <a:cubicBezTo>
                    <a:pt x="3106505" y="359332"/>
                    <a:pt x="3107775" y="353933"/>
                    <a:pt x="3108357" y="348429"/>
                  </a:cubicBezTo>
                  <a:cubicBezTo>
                    <a:pt x="3108516" y="346471"/>
                    <a:pt x="3108252" y="344672"/>
                    <a:pt x="3107564" y="342925"/>
                  </a:cubicBezTo>
                  <a:cubicBezTo>
                    <a:pt x="3106876" y="341231"/>
                    <a:pt x="3105658" y="340491"/>
                    <a:pt x="3103859" y="340808"/>
                  </a:cubicBezTo>
                  <a:cubicBezTo>
                    <a:pt x="3102800" y="345307"/>
                    <a:pt x="3100419" y="349011"/>
                    <a:pt x="3096661" y="352028"/>
                  </a:cubicBezTo>
                  <a:lnTo>
                    <a:pt x="3096661" y="350705"/>
                  </a:lnTo>
                  <a:cubicBezTo>
                    <a:pt x="3094862" y="312123"/>
                    <a:pt x="3096079" y="271001"/>
                    <a:pt x="3100260" y="227232"/>
                  </a:cubicBezTo>
                  <a:cubicBezTo>
                    <a:pt x="3104441" y="183516"/>
                    <a:pt x="3110263" y="142447"/>
                    <a:pt x="3117778" y="104024"/>
                  </a:cubicBezTo>
                  <a:moveTo>
                    <a:pt x="2896448" y="167904"/>
                  </a:moveTo>
                  <a:cubicBezTo>
                    <a:pt x="2883270" y="159806"/>
                    <a:pt x="2869456" y="157160"/>
                    <a:pt x="2854955" y="159965"/>
                  </a:cubicBezTo>
                  <a:cubicBezTo>
                    <a:pt x="2840453" y="162717"/>
                    <a:pt x="2826905" y="168539"/>
                    <a:pt x="2814362" y="177324"/>
                  </a:cubicBezTo>
                  <a:cubicBezTo>
                    <a:pt x="2801819" y="186163"/>
                    <a:pt x="2791869" y="195689"/>
                    <a:pt x="2784512" y="206009"/>
                  </a:cubicBezTo>
                  <a:cubicBezTo>
                    <a:pt x="2783295" y="207491"/>
                    <a:pt x="2781919" y="209979"/>
                    <a:pt x="2780384" y="213419"/>
                  </a:cubicBezTo>
                  <a:cubicBezTo>
                    <a:pt x="2779061" y="216277"/>
                    <a:pt x="2778267" y="219399"/>
                    <a:pt x="2777791" y="222680"/>
                  </a:cubicBezTo>
                  <a:cubicBezTo>
                    <a:pt x="2777420" y="223369"/>
                    <a:pt x="2777156" y="224109"/>
                    <a:pt x="2776891" y="224850"/>
                  </a:cubicBezTo>
                  <a:cubicBezTo>
                    <a:pt x="2774351" y="232048"/>
                    <a:pt x="2772128" y="238981"/>
                    <a:pt x="2770170" y="245703"/>
                  </a:cubicBezTo>
                  <a:cubicBezTo>
                    <a:pt x="2766730" y="258246"/>
                    <a:pt x="2761702" y="270895"/>
                    <a:pt x="2755139" y="283597"/>
                  </a:cubicBezTo>
                  <a:cubicBezTo>
                    <a:pt x="2753181" y="287460"/>
                    <a:pt x="2750429" y="291165"/>
                    <a:pt x="2746830" y="294605"/>
                  </a:cubicBezTo>
                  <a:cubicBezTo>
                    <a:pt x="2743231" y="298045"/>
                    <a:pt x="2739262" y="299474"/>
                    <a:pt x="2734922" y="298839"/>
                  </a:cubicBezTo>
                  <a:cubicBezTo>
                    <a:pt x="2733440" y="298680"/>
                    <a:pt x="2732329" y="296510"/>
                    <a:pt x="2731535" y="292329"/>
                  </a:cubicBezTo>
                  <a:cubicBezTo>
                    <a:pt x="2730794" y="288148"/>
                    <a:pt x="2730847" y="281056"/>
                    <a:pt x="2731747" y="271001"/>
                  </a:cubicBezTo>
                  <a:cubicBezTo>
                    <a:pt x="2732646" y="260998"/>
                    <a:pt x="2734975" y="247132"/>
                    <a:pt x="2738680" y="229508"/>
                  </a:cubicBezTo>
                  <a:cubicBezTo>
                    <a:pt x="2738838" y="229084"/>
                    <a:pt x="2738891" y="228714"/>
                    <a:pt x="2738891" y="228396"/>
                  </a:cubicBezTo>
                  <a:cubicBezTo>
                    <a:pt x="2741008" y="218817"/>
                    <a:pt x="2743072" y="209238"/>
                    <a:pt x="2745189" y="199711"/>
                  </a:cubicBezTo>
                  <a:cubicBezTo>
                    <a:pt x="2746248" y="193572"/>
                    <a:pt x="2744766" y="188438"/>
                    <a:pt x="2740691" y="184257"/>
                  </a:cubicBezTo>
                  <a:cubicBezTo>
                    <a:pt x="2736668" y="179335"/>
                    <a:pt x="2731852" y="176319"/>
                    <a:pt x="2726348" y="175313"/>
                  </a:cubicBezTo>
                  <a:cubicBezTo>
                    <a:pt x="2725131" y="175154"/>
                    <a:pt x="2723596" y="175154"/>
                    <a:pt x="2721744" y="175313"/>
                  </a:cubicBezTo>
                  <a:cubicBezTo>
                    <a:pt x="2719891" y="175472"/>
                    <a:pt x="2718515" y="176001"/>
                    <a:pt x="2717615" y="176901"/>
                  </a:cubicBezTo>
                  <a:cubicBezTo>
                    <a:pt x="2717457" y="176901"/>
                    <a:pt x="2717404" y="176954"/>
                    <a:pt x="2717404" y="177112"/>
                  </a:cubicBezTo>
                  <a:cubicBezTo>
                    <a:pt x="2716822" y="177853"/>
                    <a:pt x="2716292" y="179071"/>
                    <a:pt x="2715816" y="180711"/>
                  </a:cubicBezTo>
                  <a:cubicBezTo>
                    <a:pt x="2715393" y="182352"/>
                    <a:pt x="2714969" y="183940"/>
                    <a:pt x="2714705" y="185422"/>
                  </a:cubicBezTo>
                  <a:cubicBezTo>
                    <a:pt x="2714387" y="186745"/>
                    <a:pt x="2714176" y="187803"/>
                    <a:pt x="2714017" y="188544"/>
                  </a:cubicBezTo>
                  <a:cubicBezTo>
                    <a:pt x="2706978" y="213207"/>
                    <a:pt x="2702268" y="238558"/>
                    <a:pt x="2699886" y="264544"/>
                  </a:cubicBezTo>
                  <a:cubicBezTo>
                    <a:pt x="2698986" y="271742"/>
                    <a:pt x="2698669" y="279892"/>
                    <a:pt x="2698986" y="288995"/>
                  </a:cubicBezTo>
                  <a:cubicBezTo>
                    <a:pt x="2699304" y="298098"/>
                    <a:pt x="2701103" y="305825"/>
                    <a:pt x="2704384" y="312070"/>
                  </a:cubicBezTo>
                  <a:cubicBezTo>
                    <a:pt x="2706025" y="315351"/>
                    <a:pt x="2708936" y="318580"/>
                    <a:pt x="2713117" y="321702"/>
                  </a:cubicBezTo>
                  <a:cubicBezTo>
                    <a:pt x="2717298" y="324825"/>
                    <a:pt x="2722538" y="326466"/>
                    <a:pt x="2728836" y="326624"/>
                  </a:cubicBezTo>
                  <a:cubicBezTo>
                    <a:pt x="2733916" y="326307"/>
                    <a:pt x="2738521" y="324666"/>
                    <a:pt x="2742649" y="321596"/>
                  </a:cubicBezTo>
                  <a:cubicBezTo>
                    <a:pt x="2746777" y="318527"/>
                    <a:pt x="2750217" y="315193"/>
                    <a:pt x="2752969" y="311488"/>
                  </a:cubicBezTo>
                  <a:cubicBezTo>
                    <a:pt x="2755721" y="307836"/>
                    <a:pt x="2757785" y="304872"/>
                    <a:pt x="2759161" y="302649"/>
                  </a:cubicBezTo>
                  <a:cubicBezTo>
                    <a:pt x="2763924" y="294552"/>
                    <a:pt x="2767841" y="286349"/>
                    <a:pt x="2770805" y="277987"/>
                  </a:cubicBezTo>
                  <a:cubicBezTo>
                    <a:pt x="2773769" y="269625"/>
                    <a:pt x="2776468" y="260998"/>
                    <a:pt x="2778902" y="252212"/>
                  </a:cubicBezTo>
                  <a:cubicBezTo>
                    <a:pt x="2780225" y="247502"/>
                    <a:pt x="2781654" y="242633"/>
                    <a:pt x="2783242" y="237711"/>
                  </a:cubicBezTo>
                  <a:cubicBezTo>
                    <a:pt x="2783454" y="237817"/>
                    <a:pt x="2783665" y="237923"/>
                    <a:pt x="2783930" y="237976"/>
                  </a:cubicBezTo>
                  <a:cubicBezTo>
                    <a:pt x="2785359" y="238505"/>
                    <a:pt x="2786894" y="238770"/>
                    <a:pt x="2788534" y="238770"/>
                  </a:cubicBezTo>
                  <a:cubicBezTo>
                    <a:pt x="2790175" y="238770"/>
                    <a:pt x="2791657" y="238346"/>
                    <a:pt x="2793033" y="237446"/>
                  </a:cubicBezTo>
                  <a:cubicBezTo>
                    <a:pt x="2798696" y="232948"/>
                    <a:pt x="2806317" y="227708"/>
                    <a:pt x="2815791" y="221622"/>
                  </a:cubicBezTo>
                  <a:cubicBezTo>
                    <a:pt x="2825264" y="215589"/>
                    <a:pt x="2834896" y="209661"/>
                    <a:pt x="2844582" y="203892"/>
                  </a:cubicBezTo>
                  <a:cubicBezTo>
                    <a:pt x="2854320" y="198123"/>
                    <a:pt x="2862311" y="193625"/>
                    <a:pt x="2868556" y="190344"/>
                  </a:cubicBezTo>
                  <a:cubicBezTo>
                    <a:pt x="2874854" y="187062"/>
                    <a:pt x="2877607" y="185951"/>
                    <a:pt x="2876866" y="186956"/>
                  </a:cubicBezTo>
                  <a:cubicBezTo>
                    <a:pt x="2861782" y="205480"/>
                    <a:pt x="2843206" y="225009"/>
                    <a:pt x="2821242" y="245491"/>
                  </a:cubicBezTo>
                  <a:cubicBezTo>
                    <a:pt x="2810181" y="256129"/>
                    <a:pt x="2800390" y="265814"/>
                    <a:pt x="2791869" y="274652"/>
                  </a:cubicBezTo>
                  <a:cubicBezTo>
                    <a:pt x="2783348" y="283491"/>
                    <a:pt x="2777685" y="290583"/>
                    <a:pt x="2774827" y="295981"/>
                  </a:cubicBezTo>
                  <a:cubicBezTo>
                    <a:pt x="2771228" y="303443"/>
                    <a:pt x="2770170" y="311541"/>
                    <a:pt x="2771599" y="320220"/>
                  </a:cubicBezTo>
                  <a:cubicBezTo>
                    <a:pt x="2773028" y="328900"/>
                    <a:pt x="2778003" y="335410"/>
                    <a:pt x="2786523" y="339750"/>
                  </a:cubicBezTo>
                  <a:cubicBezTo>
                    <a:pt x="2789646" y="340967"/>
                    <a:pt x="2792927" y="341337"/>
                    <a:pt x="2796367" y="340967"/>
                  </a:cubicBezTo>
                  <a:cubicBezTo>
                    <a:pt x="2799807" y="340596"/>
                    <a:pt x="2803089" y="339908"/>
                    <a:pt x="2806211" y="338850"/>
                  </a:cubicBezTo>
                  <a:cubicBezTo>
                    <a:pt x="2822829" y="333928"/>
                    <a:pt x="2838495" y="327206"/>
                    <a:pt x="2853314" y="318686"/>
                  </a:cubicBezTo>
                  <a:cubicBezTo>
                    <a:pt x="2854637" y="317945"/>
                    <a:pt x="2856066" y="317204"/>
                    <a:pt x="2857601" y="316463"/>
                  </a:cubicBezTo>
                  <a:cubicBezTo>
                    <a:pt x="2863264" y="313499"/>
                    <a:pt x="2868662" y="309953"/>
                    <a:pt x="2873743" y="305931"/>
                  </a:cubicBezTo>
                  <a:cubicBezTo>
                    <a:pt x="2878824" y="301909"/>
                    <a:pt x="2881735" y="296881"/>
                    <a:pt x="2882476" y="290900"/>
                  </a:cubicBezTo>
                  <a:cubicBezTo>
                    <a:pt x="2875013" y="292382"/>
                    <a:pt x="2867392" y="294922"/>
                    <a:pt x="2859612" y="298521"/>
                  </a:cubicBezTo>
                  <a:cubicBezTo>
                    <a:pt x="2855272" y="300480"/>
                    <a:pt x="2851038" y="302120"/>
                    <a:pt x="2846804" y="303443"/>
                  </a:cubicBezTo>
                  <a:cubicBezTo>
                    <a:pt x="2835584" y="307201"/>
                    <a:pt x="2824312" y="310535"/>
                    <a:pt x="2812933" y="313552"/>
                  </a:cubicBezTo>
                  <a:cubicBezTo>
                    <a:pt x="2812509" y="313711"/>
                    <a:pt x="2811715" y="313975"/>
                    <a:pt x="2810710" y="314452"/>
                  </a:cubicBezTo>
                  <a:cubicBezTo>
                    <a:pt x="2808593" y="315351"/>
                    <a:pt x="2806317" y="316039"/>
                    <a:pt x="2803883" y="316569"/>
                  </a:cubicBezTo>
                  <a:cubicBezTo>
                    <a:pt x="2801395" y="317098"/>
                    <a:pt x="2799648" y="316674"/>
                    <a:pt x="2798590" y="315351"/>
                  </a:cubicBezTo>
                  <a:cubicBezTo>
                    <a:pt x="2798273" y="314928"/>
                    <a:pt x="2798167" y="314452"/>
                    <a:pt x="2798167" y="314028"/>
                  </a:cubicBezTo>
                  <a:cubicBezTo>
                    <a:pt x="2798008" y="312811"/>
                    <a:pt x="2798220" y="311752"/>
                    <a:pt x="2798855" y="310800"/>
                  </a:cubicBezTo>
                  <a:cubicBezTo>
                    <a:pt x="2799437" y="309847"/>
                    <a:pt x="2800178" y="308947"/>
                    <a:pt x="2801078" y="308207"/>
                  </a:cubicBezTo>
                  <a:cubicBezTo>
                    <a:pt x="2810022" y="298627"/>
                    <a:pt x="2818649" y="289524"/>
                    <a:pt x="2826852" y="280845"/>
                  </a:cubicBezTo>
                  <a:cubicBezTo>
                    <a:pt x="2841671" y="264861"/>
                    <a:pt x="2857442" y="248243"/>
                    <a:pt x="2874166" y="231043"/>
                  </a:cubicBezTo>
                  <a:cubicBezTo>
                    <a:pt x="2876283" y="228926"/>
                    <a:pt x="2878348" y="226809"/>
                    <a:pt x="2880464" y="224533"/>
                  </a:cubicBezTo>
                  <a:cubicBezTo>
                    <a:pt x="2887027" y="218394"/>
                    <a:pt x="2893060" y="211990"/>
                    <a:pt x="2898512" y="205374"/>
                  </a:cubicBezTo>
                  <a:cubicBezTo>
                    <a:pt x="2903963" y="198706"/>
                    <a:pt x="2906980" y="192196"/>
                    <a:pt x="2907456" y="185739"/>
                  </a:cubicBezTo>
                  <a:cubicBezTo>
                    <a:pt x="2907985" y="179335"/>
                    <a:pt x="2904280" y="173408"/>
                    <a:pt x="2896342" y="168009"/>
                  </a:cubicBezTo>
                  <a:moveTo>
                    <a:pt x="3159271" y="117467"/>
                  </a:moveTo>
                  <a:cubicBezTo>
                    <a:pt x="3157630" y="117149"/>
                    <a:pt x="3156254" y="117255"/>
                    <a:pt x="3155143" y="117678"/>
                  </a:cubicBezTo>
                  <a:cubicBezTo>
                    <a:pt x="3154031" y="118102"/>
                    <a:pt x="3153079" y="119319"/>
                    <a:pt x="3152338" y="121277"/>
                  </a:cubicBezTo>
                  <a:cubicBezTo>
                    <a:pt x="3149321" y="129639"/>
                    <a:pt x="3146516" y="138160"/>
                    <a:pt x="3143817" y="146840"/>
                  </a:cubicBezTo>
                  <a:cubicBezTo>
                    <a:pt x="3143499" y="148480"/>
                    <a:pt x="3143288" y="150227"/>
                    <a:pt x="3143129" y="151973"/>
                  </a:cubicBezTo>
                  <a:cubicBezTo>
                    <a:pt x="3142970" y="152873"/>
                    <a:pt x="3142917" y="153773"/>
                    <a:pt x="3142917" y="154672"/>
                  </a:cubicBezTo>
                  <a:lnTo>
                    <a:pt x="3142917" y="156472"/>
                  </a:lnTo>
                  <a:cubicBezTo>
                    <a:pt x="3142917" y="157795"/>
                    <a:pt x="3143129" y="159171"/>
                    <a:pt x="3143605" y="160494"/>
                  </a:cubicBezTo>
                  <a:cubicBezTo>
                    <a:pt x="3144664" y="163035"/>
                    <a:pt x="3146463" y="164781"/>
                    <a:pt x="3149003" y="165787"/>
                  </a:cubicBezTo>
                  <a:cubicBezTo>
                    <a:pt x="3151544" y="166739"/>
                    <a:pt x="3153925" y="166633"/>
                    <a:pt x="3156201" y="165469"/>
                  </a:cubicBezTo>
                  <a:cubicBezTo>
                    <a:pt x="3156625" y="165046"/>
                    <a:pt x="3157101" y="164569"/>
                    <a:pt x="3157525" y="164146"/>
                  </a:cubicBezTo>
                  <a:cubicBezTo>
                    <a:pt x="3158107" y="163405"/>
                    <a:pt x="3158795" y="162876"/>
                    <a:pt x="3159535" y="162558"/>
                  </a:cubicBezTo>
                  <a:cubicBezTo>
                    <a:pt x="3163875" y="161076"/>
                    <a:pt x="3167421" y="158536"/>
                    <a:pt x="3170173" y="155043"/>
                  </a:cubicBezTo>
                  <a:cubicBezTo>
                    <a:pt x="3172925" y="151550"/>
                    <a:pt x="3175519" y="147633"/>
                    <a:pt x="3177900" y="143294"/>
                  </a:cubicBezTo>
                  <a:cubicBezTo>
                    <a:pt x="3179700" y="140171"/>
                    <a:pt x="3179753" y="136996"/>
                    <a:pt x="3178112" y="133873"/>
                  </a:cubicBezTo>
                  <a:cubicBezTo>
                    <a:pt x="3174196" y="124770"/>
                    <a:pt x="3167951" y="119319"/>
                    <a:pt x="3159271" y="117519"/>
                  </a:cubicBezTo>
                  <a:moveTo>
                    <a:pt x="1810383" y="339697"/>
                  </a:moveTo>
                  <a:cubicBezTo>
                    <a:pt x="1809324" y="344195"/>
                    <a:pt x="1806943" y="347900"/>
                    <a:pt x="1803185" y="350917"/>
                  </a:cubicBezTo>
                  <a:lnTo>
                    <a:pt x="1803185" y="349594"/>
                  </a:lnTo>
                  <a:cubicBezTo>
                    <a:pt x="1801386" y="311012"/>
                    <a:pt x="1802603" y="269889"/>
                    <a:pt x="1806784" y="226121"/>
                  </a:cubicBezTo>
                  <a:cubicBezTo>
                    <a:pt x="1810965" y="182405"/>
                    <a:pt x="1816787" y="141335"/>
                    <a:pt x="1824302" y="102912"/>
                  </a:cubicBezTo>
                  <a:cubicBezTo>
                    <a:pt x="1827266" y="102753"/>
                    <a:pt x="1830283" y="102701"/>
                    <a:pt x="1833246" y="102701"/>
                  </a:cubicBezTo>
                  <a:cubicBezTo>
                    <a:pt x="1836210" y="102701"/>
                    <a:pt x="1839386" y="102648"/>
                    <a:pt x="1842191" y="102489"/>
                  </a:cubicBezTo>
                  <a:cubicBezTo>
                    <a:pt x="1869394" y="102648"/>
                    <a:pt x="1893686" y="107199"/>
                    <a:pt x="1915068" y="116143"/>
                  </a:cubicBezTo>
                  <a:cubicBezTo>
                    <a:pt x="1917026" y="117043"/>
                    <a:pt x="1919672" y="117943"/>
                    <a:pt x="1923006" y="118843"/>
                  </a:cubicBezTo>
                  <a:cubicBezTo>
                    <a:pt x="1926394" y="119742"/>
                    <a:pt x="1929410" y="119795"/>
                    <a:pt x="1932109" y="118948"/>
                  </a:cubicBezTo>
                  <a:cubicBezTo>
                    <a:pt x="1934809" y="118155"/>
                    <a:pt x="1936237" y="115561"/>
                    <a:pt x="1936396" y="111221"/>
                  </a:cubicBezTo>
                  <a:cubicBezTo>
                    <a:pt x="1936079" y="103442"/>
                    <a:pt x="1932745" y="97196"/>
                    <a:pt x="1926288" y="92380"/>
                  </a:cubicBezTo>
                  <a:cubicBezTo>
                    <a:pt x="1921948" y="89840"/>
                    <a:pt x="1917396" y="88517"/>
                    <a:pt x="1912633" y="88358"/>
                  </a:cubicBezTo>
                  <a:cubicBezTo>
                    <a:pt x="1911575" y="88199"/>
                    <a:pt x="1910622" y="88040"/>
                    <a:pt x="1909722" y="87935"/>
                  </a:cubicBezTo>
                  <a:cubicBezTo>
                    <a:pt x="1902683" y="86876"/>
                    <a:pt x="1895644" y="86082"/>
                    <a:pt x="1888658" y="85447"/>
                  </a:cubicBezTo>
                  <a:cubicBezTo>
                    <a:pt x="1874739" y="84124"/>
                    <a:pt x="1860767" y="83330"/>
                    <a:pt x="1846742" y="83224"/>
                  </a:cubicBezTo>
                  <a:cubicBezTo>
                    <a:pt x="1840762" y="83224"/>
                    <a:pt x="1834622" y="83171"/>
                    <a:pt x="1828377" y="83013"/>
                  </a:cubicBezTo>
                  <a:cubicBezTo>
                    <a:pt x="1833035" y="60731"/>
                    <a:pt x="1838221" y="38821"/>
                    <a:pt x="1844096" y="17333"/>
                  </a:cubicBezTo>
                  <a:cubicBezTo>
                    <a:pt x="1845313" y="13311"/>
                    <a:pt x="1845419" y="9553"/>
                    <a:pt x="1844413" y="6113"/>
                  </a:cubicBezTo>
                  <a:cubicBezTo>
                    <a:pt x="1843461" y="2673"/>
                    <a:pt x="1840920" y="662"/>
                    <a:pt x="1836898" y="80"/>
                  </a:cubicBezTo>
                  <a:cubicBezTo>
                    <a:pt x="1832717" y="-238"/>
                    <a:pt x="1829436" y="397"/>
                    <a:pt x="1827054" y="1879"/>
                  </a:cubicBezTo>
                  <a:cubicBezTo>
                    <a:pt x="1824673" y="3361"/>
                    <a:pt x="1822926" y="5108"/>
                    <a:pt x="1821921" y="7172"/>
                  </a:cubicBezTo>
                  <a:cubicBezTo>
                    <a:pt x="1820862" y="9183"/>
                    <a:pt x="1820121" y="10824"/>
                    <a:pt x="1819698" y="11988"/>
                  </a:cubicBezTo>
                  <a:cubicBezTo>
                    <a:pt x="1819698" y="12305"/>
                    <a:pt x="1819645" y="12517"/>
                    <a:pt x="1819486" y="12676"/>
                  </a:cubicBezTo>
                  <a:cubicBezTo>
                    <a:pt x="1812765" y="30300"/>
                    <a:pt x="1807472" y="48718"/>
                    <a:pt x="1803556" y="67823"/>
                  </a:cubicBezTo>
                  <a:cubicBezTo>
                    <a:pt x="1802233" y="73063"/>
                    <a:pt x="1800962" y="78196"/>
                    <a:pt x="1799745" y="83277"/>
                  </a:cubicBezTo>
                  <a:cubicBezTo>
                    <a:pt x="1790219" y="83436"/>
                    <a:pt x="1780957" y="83859"/>
                    <a:pt x="1771960" y="84495"/>
                  </a:cubicBezTo>
                  <a:cubicBezTo>
                    <a:pt x="1773018" y="80631"/>
                    <a:pt x="1773812" y="76556"/>
                    <a:pt x="1774394" y="72163"/>
                  </a:cubicBezTo>
                  <a:cubicBezTo>
                    <a:pt x="1775453" y="63854"/>
                    <a:pt x="1775082" y="55704"/>
                    <a:pt x="1773283" y="47606"/>
                  </a:cubicBezTo>
                  <a:cubicBezTo>
                    <a:pt x="1768361" y="31147"/>
                    <a:pt x="1757776" y="19662"/>
                    <a:pt x="1741528" y="13046"/>
                  </a:cubicBezTo>
                  <a:cubicBezTo>
                    <a:pt x="1725280" y="6484"/>
                    <a:pt x="1708291" y="7225"/>
                    <a:pt x="1690509" y="15269"/>
                  </a:cubicBezTo>
                  <a:cubicBezTo>
                    <a:pt x="1680506" y="20350"/>
                    <a:pt x="1671350" y="26542"/>
                    <a:pt x="1663041" y="33793"/>
                  </a:cubicBezTo>
                  <a:cubicBezTo>
                    <a:pt x="1654732" y="41043"/>
                    <a:pt x="1646952" y="48929"/>
                    <a:pt x="1639595" y="57450"/>
                  </a:cubicBezTo>
                  <a:cubicBezTo>
                    <a:pt x="1634038" y="63589"/>
                    <a:pt x="1626682" y="73169"/>
                    <a:pt x="1617526" y="86135"/>
                  </a:cubicBezTo>
                  <a:cubicBezTo>
                    <a:pt x="1608370" y="99102"/>
                    <a:pt x="1599902" y="113709"/>
                    <a:pt x="1592281" y="129745"/>
                  </a:cubicBezTo>
                  <a:cubicBezTo>
                    <a:pt x="1584660" y="145834"/>
                    <a:pt x="1580373" y="161553"/>
                    <a:pt x="1579473" y="176954"/>
                  </a:cubicBezTo>
                  <a:cubicBezTo>
                    <a:pt x="1579473" y="194154"/>
                    <a:pt x="1584236" y="207068"/>
                    <a:pt x="1593710" y="215747"/>
                  </a:cubicBezTo>
                  <a:cubicBezTo>
                    <a:pt x="1603183" y="224427"/>
                    <a:pt x="1614086" y="230302"/>
                    <a:pt x="1626364" y="233371"/>
                  </a:cubicBezTo>
                  <a:cubicBezTo>
                    <a:pt x="1638643" y="236441"/>
                    <a:pt x="1648963" y="238346"/>
                    <a:pt x="1657325" y="239087"/>
                  </a:cubicBezTo>
                  <a:lnTo>
                    <a:pt x="1658436" y="239087"/>
                  </a:lnTo>
                  <a:cubicBezTo>
                    <a:pt x="1673097" y="240887"/>
                    <a:pt x="1686169" y="244697"/>
                    <a:pt x="1697707" y="250519"/>
                  </a:cubicBezTo>
                  <a:cubicBezTo>
                    <a:pt x="1709191" y="256340"/>
                    <a:pt x="1714431" y="264067"/>
                    <a:pt x="1713425" y="273594"/>
                  </a:cubicBezTo>
                  <a:cubicBezTo>
                    <a:pt x="1711202" y="283914"/>
                    <a:pt x="1706069" y="292700"/>
                    <a:pt x="1698077" y="299950"/>
                  </a:cubicBezTo>
                  <a:cubicBezTo>
                    <a:pt x="1690085" y="307201"/>
                    <a:pt x="1680347" y="313076"/>
                    <a:pt x="1668810" y="317574"/>
                  </a:cubicBezTo>
                  <a:cubicBezTo>
                    <a:pt x="1652509" y="323237"/>
                    <a:pt x="1641024" y="323713"/>
                    <a:pt x="1634250" y="318897"/>
                  </a:cubicBezTo>
                  <a:cubicBezTo>
                    <a:pt x="1627529" y="314134"/>
                    <a:pt x="1625676" y="307624"/>
                    <a:pt x="1628640" y="299368"/>
                  </a:cubicBezTo>
                  <a:cubicBezTo>
                    <a:pt x="1630863" y="294287"/>
                    <a:pt x="1633509" y="289365"/>
                    <a:pt x="1636473" y="284549"/>
                  </a:cubicBezTo>
                  <a:cubicBezTo>
                    <a:pt x="1636473" y="284391"/>
                    <a:pt x="1636526" y="284338"/>
                    <a:pt x="1636685" y="284338"/>
                  </a:cubicBezTo>
                  <a:cubicBezTo>
                    <a:pt x="1637425" y="282856"/>
                    <a:pt x="1638061" y="281533"/>
                    <a:pt x="1638590" y="280421"/>
                  </a:cubicBezTo>
                  <a:cubicBezTo>
                    <a:pt x="1639119" y="279310"/>
                    <a:pt x="1639542" y="278145"/>
                    <a:pt x="1639913" y="276928"/>
                  </a:cubicBezTo>
                  <a:cubicBezTo>
                    <a:pt x="1640283" y="275711"/>
                    <a:pt x="1640389" y="274599"/>
                    <a:pt x="1640230" y="273541"/>
                  </a:cubicBezTo>
                  <a:cubicBezTo>
                    <a:pt x="1640230" y="272800"/>
                    <a:pt x="1640019" y="272218"/>
                    <a:pt x="1639648" y="271742"/>
                  </a:cubicBezTo>
                  <a:cubicBezTo>
                    <a:pt x="1639278" y="271318"/>
                    <a:pt x="1638855" y="271054"/>
                    <a:pt x="1638431" y="270948"/>
                  </a:cubicBezTo>
                  <a:cubicBezTo>
                    <a:pt x="1638008" y="270895"/>
                    <a:pt x="1637531" y="270895"/>
                    <a:pt x="1637108" y="270948"/>
                  </a:cubicBezTo>
                  <a:cubicBezTo>
                    <a:pt x="1636685" y="271001"/>
                    <a:pt x="1636155" y="271159"/>
                    <a:pt x="1635520" y="271265"/>
                  </a:cubicBezTo>
                  <a:cubicBezTo>
                    <a:pt x="1625359" y="276028"/>
                    <a:pt x="1617526" y="283226"/>
                    <a:pt x="1611969" y="292805"/>
                  </a:cubicBezTo>
                  <a:cubicBezTo>
                    <a:pt x="1604189" y="309688"/>
                    <a:pt x="1603766" y="324137"/>
                    <a:pt x="1610751" y="336098"/>
                  </a:cubicBezTo>
                  <a:cubicBezTo>
                    <a:pt x="1617685" y="348059"/>
                    <a:pt x="1628799" y="355151"/>
                    <a:pt x="1644041" y="357426"/>
                  </a:cubicBezTo>
                  <a:cubicBezTo>
                    <a:pt x="1656425" y="358644"/>
                    <a:pt x="1670821" y="355944"/>
                    <a:pt x="1687122" y="349329"/>
                  </a:cubicBezTo>
                  <a:cubicBezTo>
                    <a:pt x="1703422" y="342766"/>
                    <a:pt x="1717977" y="333240"/>
                    <a:pt x="1730837" y="320750"/>
                  </a:cubicBezTo>
                  <a:cubicBezTo>
                    <a:pt x="1743698" y="308259"/>
                    <a:pt x="1751107" y="293811"/>
                    <a:pt x="1753013" y="277352"/>
                  </a:cubicBezTo>
                  <a:cubicBezTo>
                    <a:pt x="1753912" y="260892"/>
                    <a:pt x="1750684" y="248296"/>
                    <a:pt x="1743275" y="239458"/>
                  </a:cubicBezTo>
                  <a:cubicBezTo>
                    <a:pt x="1735865" y="230619"/>
                    <a:pt x="1726233" y="224162"/>
                    <a:pt x="1714325" y="220034"/>
                  </a:cubicBezTo>
                  <a:cubicBezTo>
                    <a:pt x="1702417" y="215906"/>
                    <a:pt x="1690297" y="212731"/>
                    <a:pt x="1677860" y="210508"/>
                  </a:cubicBezTo>
                  <a:cubicBezTo>
                    <a:pt x="1663517" y="207809"/>
                    <a:pt x="1651556" y="204316"/>
                    <a:pt x="1641977" y="200082"/>
                  </a:cubicBezTo>
                  <a:cubicBezTo>
                    <a:pt x="1632398" y="195795"/>
                    <a:pt x="1628164" y="188438"/>
                    <a:pt x="1629169" y="178012"/>
                  </a:cubicBezTo>
                  <a:cubicBezTo>
                    <a:pt x="1632451" y="157954"/>
                    <a:pt x="1641024" y="138213"/>
                    <a:pt x="1654838" y="118684"/>
                  </a:cubicBezTo>
                  <a:cubicBezTo>
                    <a:pt x="1668651" y="99155"/>
                    <a:pt x="1683417" y="83066"/>
                    <a:pt x="1699030" y="70364"/>
                  </a:cubicBezTo>
                  <a:cubicBezTo>
                    <a:pt x="1714642" y="57662"/>
                    <a:pt x="1726868" y="51523"/>
                    <a:pt x="1735706" y="51999"/>
                  </a:cubicBezTo>
                  <a:cubicBezTo>
                    <a:pt x="1741528" y="53216"/>
                    <a:pt x="1744651" y="56921"/>
                    <a:pt x="1745021" y="63113"/>
                  </a:cubicBezTo>
                  <a:cubicBezTo>
                    <a:pt x="1745391" y="69305"/>
                    <a:pt x="1744809" y="76080"/>
                    <a:pt x="1743328" y="83383"/>
                  </a:cubicBezTo>
                  <a:cubicBezTo>
                    <a:pt x="1743063" y="84865"/>
                    <a:pt x="1742851" y="86294"/>
                    <a:pt x="1742639" y="87670"/>
                  </a:cubicBezTo>
                  <a:cubicBezTo>
                    <a:pt x="1742163" y="87723"/>
                    <a:pt x="1741740" y="87776"/>
                    <a:pt x="1741263" y="87882"/>
                  </a:cubicBezTo>
                  <a:cubicBezTo>
                    <a:pt x="1738723" y="88464"/>
                    <a:pt x="1736183" y="88834"/>
                    <a:pt x="1733642" y="88993"/>
                  </a:cubicBezTo>
                  <a:cubicBezTo>
                    <a:pt x="1731102" y="89152"/>
                    <a:pt x="1728773" y="88834"/>
                    <a:pt x="1726709" y="88093"/>
                  </a:cubicBezTo>
                  <a:cubicBezTo>
                    <a:pt x="1725492" y="87670"/>
                    <a:pt x="1724539" y="87141"/>
                    <a:pt x="1723798" y="86506"/>
                  </a:cubicBezTo>
                  <a:cubicBezTo>
                    <a:pt x="1722475" y="85765"/>
                    <a:pt x="1721311" y="85447"/>
                    <a:pt x="1720305" y="85500"/>
                  </a:cubicBezTo>
                  <a:cubicBezTo>
                    <a:pt x="1719353" y="85553"/>
                    <a:pt x="1718030" y="86611"/>
                    <a:pt x="1716389" y="88517"/>
                  </a:cubicBezTo>
                  <a:cubicBezTo>
                    <a:pt x="1713425" y="92539"/>
                    <a:pt x="1712525" y="96826"/>
                    <a:pt x="1713690" y="101325"/>
                  </a:cubicBezTo>
                  <a:cubicBezTo>
                    <a:pt x="1714907" y="105823"/>
                    <a:pt x="1717342" y="109581"/>
                    <a:pt x="1720993" y="112650"/>
                  </a:cubicBezTo>
                  <a:cubicBezTo>
                    <a:pt x="1724645" y="115720"/>
                    <a:pt x="1728720" y="117043"/>
                    <a:pt x="1733219" y="116567"/>
                  </a:cubicBezTo>
                  <a:cubicBezTo>
                    <a:pt x="1737982" y="115826"/>
                    <a:pt x="1742851" y="114450"/>
                    <a:pt x="1747773" y="112545"/>
                  </a:cubicBezTo>
                  <a:cubicBezTo>
                    <a:pt x="1751054" y="111221"/>
                    <a:pt x="1754283" y="110163"/>
                    <a:pt x="1757405" y="109422"/>
                  </a:cubicBezTo>
                  <a:cubicBezTo>
                    <a:pt x="1769049" y="106564"/>
                    <a:pt x="1781380" y="104765"/>
                    <a:pt x="1794400" y="104024"/>
                  </a:cubicBezTo>
                  <a:cubicBezTo>
                    <a:pt x="1789478" y="124347"/>
                    <a:pt x="1785191" y="144828"/>
                    <a:pt x="1781592" y="165469"/>
                  </a:cubicBezTo>
                  <a:cubicBezTo>
                    <a:pt x="1777093" y="193149"/>
                    <a:pt x="1773759" y="223316"/>
                    <a:pt x="1771483" y="255970"/>
                  </a:cubicBezTo>
                  <a:cubicBezTo>
                    <a:pt x="1769261" y="288624"/>
                    <a:pt x="1768784" y="318739"/>
                    <a:pt x="1770160" y="346206"/>
                  </a:cubicBezTo>
                  <a:cubicBezTo>
                    <a:pt x="1770319" y="351869"/>
                    <a:pt x="1771430" y="358167"/>
                    <a:pt x="1773547" y="365047"/>
                  </a:cubicBezTo>
                  <a:cubicBezTo>
                    <a:pt x="1775664" y="371928"/>
                    <a:pt x="1778946" y="376956"/>
                    <a:pt x="1783550" y="380078"/>
                  </a:cubicBezTo>
                  <a:cubicBezTo>
                    <a:pt x="1788102" y="383201"/>
                    <a:pt x="1794135" y="382036"/>
                    <a:pt x="1801598" y="376479"/>
                  </a:cubicBezTo>
                  <a:cubicBezTo>
                    <a:pt x="1805937" y="373039"/>
                    <a:pt x="1809060" y="368699"/>
                    <a:pt x="1811018" y="363460"/>
                  </a:cubicBezTo>
                  <a:cubicBezTo>
                    <a:pt x="1812976" y="358220"/>
                    <a:pt x="1814246" y="352822"/>
                    <a:pt x="1814829" y="347318"/>
                  </a:cubicBezTo>
                  <a:cubicBezTo>
                    <a:pt x="1814987" y="345360"/>
                    <a:pt x="1814670" y="343560"/>
                    <a:pt x="1813929" y="341814"/>
                  </a:cubicBezTo>
                  <a:cubicBezTo>
                    <a:pt x="1813188" y="340120"/>
                    <a:pt x="1811971" y="339379"/>
                    <a:pt x="1810330" y="339697"/>
                  </a:cubicBezTo>
                  <a:moveTo>
                    <a:pt x="646254" y="239669"/>
                  </a:moveTo>
                  <a:cubicBezTo>
                    <a:pt x="649112" y="226967"/>
                    <a:pt x="652394" y="216700"/>
                    <a:pt x="656098" y="208814"/>
                  </a:cubicBezTo>
                  <a:cubicBezTo>
                    <a:pt x="659856" y="200981"/>
                    <a:pt x="664090" y="197065"/>
                    <a:pt x="668906" y="197065"/>
                  </a:cubicBezTo>
                  <a:cubicBezTo>
                    <a:pt x="669806" y="197224"/>
                    <a:pt x="670335" y="198547"/>
                    <a:pt x="670494" y="201087"/>
                  </a:cubicBezTo>
                  <a:cubicBezTo>
                    <a:pt x="670653" y="203628"/>
                    <a:pt x="670494" y="206591"/>
                    <a:pt x="669912" y="209926"/>
                  </a:cubicBezTo>
                  <a:cubicBezTo>
                    <a:pt x="669383" y="213313"/>
                    <a:pt x="668589" y="216382"/>
                    <a:pt x="667583" y="219240"/>
                  </a:cubicBezTo>
                  <a:cubicBezTo>
                    <a:pt x="665201" y="225380"/>
                    <a:pt x="662502" y="230619"/>
                    <a:pt x="659486" y="235065"/>
                  </a:cubicBezTo>
                  <a:cubicBezTo>
                    <a:pt x="656469" y="239458"/>
                    <a:pt x="653929" y="242527"/>
                    <a:pt x="651864" y="244168"/>
                  </a:cubicBezTo>
                  <a:cubicBezTo>
                    <a:pt x="651282" y="244591"/>
                    <a:pt x="650541" y="245015"/>
                    <a:pt x="649642" y="245385"/>
                  </a:cubicBezTo>
                  <a:cubicBezTo>
                    <a:pt x="648742" y="245756"/>
                    <a:pt x="647895" y="245809"/>
                    <a:pt x="647048" y="245491"/>
                  </a:cubicBezTo>
                  <a:cubicBezTo>
                    <a:pt x="646202" y="245173"/>
                    <a:pt x="645725" y="244274"/>
                    <a:pt x="645567" y="242792"/>
                  </a:cubicBezTo>
                  <a:cubicBezTo>
                    <a:pt x="645567" y="241733"/>
                    <a:pt x="645778" y="240675"/>
                    <a:pt x="646254" y="239669"/>
                  </a:cubicBezTo>
                  <a:moveTo>
                    <a:pt x="838212" y="169491"/>
                  </a:moveTo>
                  <a:cubicBezTo>
                    <a:pt x="834772" y="166369"/>
                    <a:pt x="830802" y="164940"/>
                    <a:pt x="826304" y="165257"/>
                  </a:cubicBezTo>
                  <a:cubicBezTo>
                    <a:pt x="816142" y="167374"/>
                    <a:pt x="807621" y="172667"/>
                    <a:pt x="800741" y="181188"/>
                  </a:cubicBezTo>
                  <a:cubicBezTo>
                    <a:pt x="798783" y="183305"/>
                    <a:pt x="796137" y="186533"/>
                    <a:pt x="792803" y="190926"/>
                  </a:cubicBezTo>
                  <a:cubicBezTo>
                    <a:pt x="789415" y="195319"/>
                    <a:pt x="786557" y="199182"/>
                    <a:pt x="784176" y="202463"/>
                  </a:cubicBezTo>
                  <a:cubicBezTo>
                    <a:pt x="782959" y="203945"/>
                    <a:pt x="782165" y="205057"/>
                    <a:pt x="781688" y="205850"/>
                  </a:cubicBezTo>
                  <a:cubicBezTo>
                    <a:pt x="781371" y="204210"/>
                    <a:pt x="781530" y="201722"/>
                    <a:pt x="782112" y="198335"/>
                  </a:cubicBezTo>
                  <a:cubicBezTo>
                    <a:pt x="782694" y="194948"/>
                    <a:pt x="783435" y="191561"/>
                    <a:pt x="784335" y="188121"/>
                  </a:cubicBezTo>
                  <a:cubicBezTo>
                    <a:pt x="785234" y="184257"/>
                    <a:pt x="785817" y="181293"/>
                    <a:pt x="786134" y="179388"/>
                  </a:cubicBezTo>
                  <a:cubicBezTo>
                    <a:pt x="786557" y="176424"/>
                    <a:pt x="786134" y="173567"/>
                    <a:pt x="784811" y="170867"/>
                  </a:cubicBezTo>
                  <a:cubicBezTo>
                    <a:pt x="781953" y="165787"/>
                    <a:pt x="777878" y="162188"/>
                    <a:pt x="772480" y="160124"/>
                  </a:cubicBezTo>
                  <a:cubicBezTo>
                    <a:pt x="768722" y="158642"/>
                    <a:pt x="765017" y="158113"/>
                    <a:pt x="761260" y="158536"/>
                  </a:cubicBezTo>
                  <a:cubicBezTo>
                    <a:pt x="759301" y="158959"/>
                    <a:pt x="757872" y="159912"/>
                    <a:pt x="756973" y="161341"/>
                  </a:cubicBezTo>
                  <a:cubicBezTo>
                    <a:pt x="756073" y="162770"/>
                    <a:pt x="755491" y="164358"/>
                    <a:pt x="755173" y="166157"/>
                  </a:cubicBezTo>
                  <a:cubicBezTo>
                    <a:pt x="753956" y="171079"/>
                    <a:pt x="752792" y="176001"/>
                    <a:pt x="751574" y="180976"/>
                  </a:cubicBezTo>
                  <a:cubicBezTo>
                    <a:pt x="749457" y="189814"/>
                    <a:pt x="747393" y="198706"/>
                    <a:pt x="745276" y="207650"/>
                  </a:cubicBezTo>
                  <a:cubicBezTo>
                    <a:pt x="744271" y="212201"/>
                    <a:pt x="743477" y="216753"/>
                    <a:pt x="742736" y="221304"/>
                  </a:cubicBezTo>
                  <a:cubicBezTo>
                    <a:pt x="738184" y="242210"/>
                    <a:pt x="728182" y="259622"/>
                    <a:pt x="712675" y="273594"/>
                  </a:cubicBezTo>
                  <a:cubicBezTo>
                    <a:pt x="697062" y="287672"/>
                    <a:pt x="680285" y="295134"/>
                    <a:pt x="662344" y="296034"/>
                  </a:cubicBezTo>
                  <a:cubicBezTo>
                    <a:pt x="655305" y="296193"/>
                    <a:pt x="649430" y="293229"/>
                    <a:pt x="644720" y="287196"/>
                  </a:cubicBezTo>
                  <a:cubicBezTo>
                    <a:pt x="640009" y="281162"/>
                    <a:pt x="638792" y="272482"/>
                    <a:pt x="641015" y="261315"/>
                  </a:cubicBezTo>
                  <a:cubicBezTo>
                    <a:pt x="645196" y="261315"/>
                    <a:pt x="648636" y="261104"/>
                    <a:pt x="651335" y="260733"/>
                  </a:cubicBezTo>
                  <a:cubicBezTo>
                    <a:pt x="654034" y="260363"/>
                    <a:pt x="657475" y="259728"/>
                    <a:pt x="661656" y="258828"/>
                  </a:cubicBezTo>
                  <a:cubicBezTo>
                    <a:pt x="670600" y="256870"/>
                    <a:pt x="678380" y="252424"/>
                    <a:pt x="684995" y="245385"/>
                  </a:cubicBezTo>
                  <a:cubicBezTo>
                    <a:pt x="689917" y="239405"/>
                    <a:pt x="693304" y="232366"/>
                    <a:pt x="695104" y="224215"/>
                  </a:cubicBezTo>
                  <a:cubicBezTo>
                    <a:pt x="696903" y="216065"/>
                    <a:pt x="697327" y="207809"/>
                    <a:pt x="696427" y="199447"/>
                  </a:cubicBezTo>
                  <a:cubicBezTo>
                    <a:pt x="696004" y="194048"/>
                    <a:pt x="694786" y="188915"/>
                    <a:pt x="692828" y="183993"/>
                  </a:cubicBezTo>
                  <a:cubicBezTo>
                    <a:pt x="690870" y="179071"/>
                    <a:pt x="687906" y="175260"/>
                    <a:pt x="683884" y="172561"/>
                  </a:cubicBezTo>
                  <a:cubicBezTo>
                    <a:pt x="679121" y="170179"/>
                    <a:pt x="674093" y="169491"/>
                    <a:pt x="668853" y="170550"/>
                  </a:cubicBezTo>
                  <a:cubicBezTo>
                    <a:pt x="659591" y="172349"/>
                    <a:pt x="651071" y="176319"/>
                    <a:pt x="643291" y="182458"/>
                  </a:cubicBezTo>
                  <a:cubicBezTo>
                    <a:pt x="631330" y="191720"/>
                    <a:pt x="621856" y="203839"/>
                    <a:pt x="614923" y="218764"/>
                  </a:cubicBezTo>
                  <a:cubicBezTo>
                    <a:pt x="607990" y="233689"/>
                    <a:pt x="604497" y="249407"/>
                    <a:pt x="604497" y="265867"/>
                  </a:cubicBezTo>
                  <a:cubicBezTo>
                    <a:pt x="604497" y="273806"/>
                    <a:pt x="606244" y="281956"/>
                    <a:pt x="609631" y="290424"/>
                  </a:cubicBezTo>
                  <a:cubicBezTo>
                    <a:pt x="613071" y="298892"/>
                    <a:pt x="618363" y="305984"/>
                    <a:pt x="625455" y="311752"/>
                  </a:cubicBezTo>
                  <a:cubicBezTo>
                    <a:pt x="632547" y="317521"/>
                    <a:pt x="641703" y="320538"/>
                    <a:pt x="652923" y="320856"/>
                  </a:cubicBezTo>
                  <a:cubicBezTo>
                    <a:pt x="672082" y="320856"/>
                    <a:pt x="688541" y="316145"/>
                    <a:pt x="702355" y="306725"/>
                  </a:cubicBezTo>
                  <a:cubicBezTo>
                    <a:pt x="716168" y="297304"/>
                    <a:pt x="727335" y="285237"/>
                    <a:pt x="735856" y="270524"/>
                  </a:cubicBezTo>
                  <a:cubicBezTo>
                    <a:pt x="737179" y="268196"/>
                    <a:pt x="738449" y="265867"/>
                    <a:pt x="739666" y="263485"/>
                  </a:cubicBezTo>
                  <a:cubicBezTo>
                    <a:pt x="739772" y="270842"/>
                    <a:pt x="740196" y="278251"/>
                    <a:pt x="741042" y="285661"/>
                  </a:cubicBezTo>
                  <a:cubicBezTo>
                    <a:pt x="741360" y="292700"/>
                    <a:pt x="743530" y="299051"/>
                    <a:pt x="747552" y="304714"/>
                  </a:cubicBezTo>
                  <a:cubicBezTo>
                    <a:pt x="749193" y="306672"/>
                    <a:pt x="751310" y="308312"/>
                    <a:pt x="753956" y="309636"/>
                  </a:cubicBezTo>
                  <a:cubicBezTo>
                    <a:pt x="756549" y="310959"/>
                    <a:pt x="759143" y="311064"/>
                    <a:pt x="761683" y="309847"/>
                  </a:cubicBezTo>
                  <a:cubicBezTo>
                    <a:pt x="763641" y="308630"/>
                    <a:pt x="764911" y="306672"/>
                    <a:pt x="765493" y="303920"/>
                  </a:cubicBezTo>
                  <a:cubicBezTo>
                    <a:pt x="766076" y="301168"/>
                    <a:pt x="766393" y="298416"/>
                    <a:pt x="766393" y="295716"/>
                  </a:cubicBezTo>
                  <a:cubicBezTo>
                    <a:pt x="766552" y="294817"/>
                    <a:pt x="766605" y="294023"/>
                    <a:pt x="766605" y="293229"/>
                  </a:cubicBezTo>
                  <a:cubicBezTo>
                    <a:pt x="767928" y="277987"/>
                    <a:pt x="771527" y="263274"/>
                    <a:pt x="777243" y="249037"/>
                  </a:cubicBezTo>
                  <a:cubicBezTo>
                    <a:pt x="783011" y="234853"/>
                    <a:pt x="790050" y="221357"/>
                    <a:pt x="798413" y="208655"/>
                  </a:cubicBezTo>
                  <a:cubicBezTo>
                    <a:pt x="801535" y="203892"/>
                    <a:pt x="804975" y="199288"/>
                    <a:pt x="808627" y="194842"/>
                  </a:cubicBezTo>
                  <a:cubicBezTo>
                    <a:pt x="812279" y="190449"/>
                    <a:pt x="816671" y="186956"/>
                    <a:pt x="821752" y="184416"/>
                  </a:cubicBezTo>
                  <a:cubicBezTo>
                    <a:pt x="823234" y="183675"/>
                    <a:pt x="824240" y="183834"/>
                    <a:pt x="824663" y="184839"/>
                  </a:cubicBezTo>
                  <a:cubicBezTo>
                    <a:pt x="825087" y="185898"/>
                    <a:pt x="825351" y="187168"/>
                    <a:pt x="825351" y="188650"/>
                  </a:cubicBezTo>
                  <a:cubicBezTo>
                    <a:pt x="825510" y="190291"/>
                    <a:pt x="825775" y="191561"/>
                    <a:pt x="826251" y="192461"/>
                  </a:cubicBezTo>
                  <a:cubicBezTo>
                    <a:pt x="826674" y="193360"/>
                    <a:pt x="827204" y="194207"/>
                    <a:pt x="827733" y="194948"/>
                  </a:cubicBezTo>
                  <a:cubicBezTo>
                    <a:pt x="828262" y="195689"/>
                    <a:pt x="828950" y="196218"/>
                    <a:pt x="829850" y="196536"/>
                  </a:cubicBezTo>
                  <a:cubicBezTo>
                    <a:pt x="831173" y="196959"/>
                    <a:pt x="832443" y="196853"/>
                    <a:pt x="833660" y="196112"/>
                  </a:cubicBezTo>
                  <a:cubicBezTo>
                    <a:pt x="835883" y="194895"/>
                    <a:pt x="837577" y="193096"/>
                    <a:pt x="838688" y="190608"/>
                  </a:cubicBezTo>
                  <a:cubicBezTo>
                    <a:pt x="839800" y="188121"/>
                    <a:pt x="840541" y="185739"/>
                    <a:pt x="840805" y="183305"/>
                  </a:cubicBezTo>
                  <a:cubicBezTo>
                    <a:pt x="841387" y="180764"/>
                    <a:pt x="841546" y="178277"/>
                    <a:pt x="841228" y="175895"/>
                  </a:cubicBezTo>
                  <a:cubicBezTo>
                    <a:pt x="840911" y="173514"/>
                    <a:pt x="839905" y="171397"/>
                    <a:pt x="838106" y="169597"/>
                  </a:cubicBezTo>
                  <a:moveTo>
                    <a:pt x="591319" y="339697"/>
                  </a:moveTo>
                  <a:cubicBezTo>
                    <a:pt x="590260" y="344195"/>
                    <a:pt x="587879" y="347900"/>
                    <a:pt x="584121" y="350917"/>
                  </a:cubicBezTo>
                  <a:lnTo>
                    <a:pt x="584121" y="349594"/>
                  </a:lnTo>
                  <a:cubicBezTo>
                    <a:pt x="582322" y="311012"/>
                    <a:pt x="583539" y="269889"/>
                    <a:pt x="587720" y="226121"/>
                  </a:cubicBezTo>
                  <a:cubicBezTo>
                    <a:pt x="591901" y="182405"/>
                    <a:pt x="597723" y="141335"/>
                    <a:pt x="605185" y="102912"/>
                  </a:cubicBezTo>
                  <a:cubicBezTo>
                    <a:pt x="608149" y="102753"/>
                    <a:pt x="611166" y="102701"/>
                    <a:pt x="614182" y="102701"/>
                  </a:cubicBezTo>
                  <a:cubicBezTo>
                    <a:pt x="617199" y="102701"/>
                    <a:pt x="620321" y="102648"/>
                    <a:pt x="623126" y="102489"/>
                  </a:cubicBezTo>
                  <a:cubicBezTo>
                    <a:pt x="650330" y="102648"/>
                    <a:pt x="674622" y="107199"/>
                    <a:pt x="696004" y="116143"/>
                  </a:cubicBezTo>
                  <a:cubicBezTo>
                    <a:pt x="697962" y="117043"/>
                    <a:pt x="700608" y="117943"/>
                    <a:pt x="703942" y="118843"/>
                  </a:cubicBezTo>
                  <a:cubicBezTo>
                    <a:pt x="707329" y="119742"/>
                    <a:pt x="710346" y="119795"/>
                    <a:pt x="713045" y="118948"/>
                  </a:cubicBezTo>
                  <a:cubicBezTo>
                    <a:pt x="715744" y="118155"/>
                    <a:pt x="717173" y="115561"/>
                    <a:pt x="717332" y="111221"/>
                  </a:cubicBezTo>
                  <a:cubicBezTo>
                    <a:pt x="717015" y="103442"/>
                    <a:pt x="713680" y="97196"/>
                    <a:pt x="707224" y="92380"/>
                  </a:cubicBezTo>
                  <a:cubicBezTo>
                    <a:pt x="702884" y="89840"/>
                    <a:pt x="698332" y="88517"/>
                    <a:pt x="693569" y="88358"/>
                  </a:cubicBezTo>
                  <a:cubicBezTo>
                    <a:pt x="692511" y="88199"/>
                    <a:pt x="691558" y="88040"/>
                    <a:pt x="690658" y="87935"/>
                  </a:cubicBezTo>
                  <a:cubicBezTo>
                    <a:pt x="683619" y="86876"/>
                    <a:pt x="676580" y="86082"/>
                    <a:pt x="669594" y="85447"/>
                  </a:cubicBezTo>
                  <a:cubicBezTo>
                    <a:pt x="655675" y="84124"/>
                    <a:pt x="641703" y="83330"/>
                    <a:pt x="627678" y="83224"/>
                  </a:cubicBezTo>
                  <a:cubicBezTo>
                    <a:pt x="621697" y="83224"/>
                    <a:pt x="615558" y="83171"/>
                    <a:pt x="609313" y="83013"/>
                  </a:cubicBezTo>
                  <a:cubicBezTo>
                    <a:pt x="613971" y="60731"/>
                    <a:pt x="619157" y="38821"/>
                    <a:pt x="625032" y="17333"/>
                  </a:cubicBezTo>
                  <a:cubicBezTo>
                    <a:pt x="626249" y="13311"/>
                    <a:pt x="626355" y="9553"/>
                    <a:pt x="625349" y="6113"/>
                  </a:cubicBezTo>
                  <a:cubicBezTo>
                    <a:pt x="624397" y="2673"/>
                    <a:pt x="621856" y="662"/>
                    <a:pt x="617834" y="80"/>
                  </a:cubicBezTo>
                  <a:cubicBezTo>
                    <a:pt x="613653" y="-238"/>
                    <a:pt x="610372" y="397"/>
                    <a:pt x="607990" y="1879"/>
                  </a:cubicBezTo>
                  <a:cubicBezTo>
                    <a:pt x="605608" y="3361"/>
                    <a:pt x="603862" y="5108"/>
                    <a:pt x="602856" y="7172"/>
                  </a:cubicBezTo>
                  <a:cubicBezTo>
                    <a:pt x="601798" y="9183"/>
                    <a:pt x="601057" y="10824"/>
                    <a:pt x="600634" y="11988"/>
                  </a:cubicBezTo>
                  <a:cubicBezTo>
                    <a:pt x="600634" y="12305"/>
                    <a:pt x="600581" y="12517"/>
                    <a:pt x="600422" y="12676"/>
                  </a:cubicBezTo>
                  <a:cubicBezTo>
                    <a:pt x="593700" y="30300"/>
                    <a:pt x="588408" y="48718"/>
                    <a:pt x="584492" y="67823"/>
                  </a:cubicBezTo>
                  <a:cubicBezTo>
                    <a:pt x="583168" y="73063"/>
                    <a:pt x="581898" y="78196"/>
                    <a:pt x="580681" y="83277"/>
                  </a:cubicBezTo>
                  <a:cubicBezTo>
                    <a:pt x="561099" y="83595"/>
                    <a:pt x="542734" y="85024"/>
                    <a:pt x="525534" y="87564"/>
                  </a:cubicBezTo>
                  <a:cubicBezTo>
                    <a:pt x="524475" y="87723"/>
                    <a:pt x="523417" y="87882"/>
                    <a:pt x="522411" y="87988"/>
                  </a:cubicBezTo>
                  <a:cubicBezTo>
                    <a:pt x="519871" y="88570"/>
                    <a:pt x="517330" y="88940"/>
                    <a:pt x="514790" y="89099"/>
                  </a:cubicBezTo>
                  <a:cubicBezTo>
                    <a:pt x="512250" y="89258"/>
                    <a:pt x="509921" y="88940"/>
                    <a:pt x="507857" y="88199"/>
                  </a:cubicBezTo>
                  <a:cubicBezTo>
                    <a:pt x="506640" y="87776"/>
                    <a:pt x="505687" y="87247"/>
                    <a:pt x="504946" y="86611"/>
                  </a:cubicBezTo>
                  <a:cubicBezTo>
                    <a:pt x="503623" y="85871"/>
                    <a:pt x="502458" y="85553"/>
                    <a:pt x="501453" y="85606"/>
                  </a:cubicBezTo>
                  <a:cubicBezTo>
                    <a:pt x="500500" y="85659"/>
                    <a:pt x="499177" y="86717"/>
                    <a:pt x="497537" y="88623"/>
                  </a:cubicBezTo>
                  <a:cubicBezTo>
                    <a:pt x="494573" y="92645"/>
                    <a:pt x="493673" y="96932"/>
                    <a:pt x="494837" y="101430"/>
                  </a:cubicBezTo>
                  <a:cubicBezTo>
                    <a:pt x="496055" y="105929"/>
                    <a:pt x="498489" y="109687"/>
                    <a:pt x="502141" y="112756"/>
                  </a:cubicBezTo>
                  <a:cubicBezTo>
                    <a:pt x="505793" y="115826"/>
                    <a:pt x="509868" y="117149"/>
                    <a:pt x="514366" y="116673"/>
                  </a:cubicBezTo>
                  <a:cubicBezTo>
                    <a:pt x="519130" y="115932"/>
                    <a:pt x="523999" y="114556"/>
                    <a:pt x="528921" y="112650"/>
                  </a:cubicBezTo>
                  <a:cubicBezTo>
                    <a:pt x="532202" y="111327"/>
                    <a:pt x="535430" y="110269"/>
                    <a:pt x="538553" y="109528"/>
                  </a:cubicBezTo>
                  <a:cubicBezTo>
                    <a:pt x="550196" y="106670"/>
                    <a:pt x="562528" y="104870"/>
                    <a:pt x="575547" y="104130"/>
                  </a:cubicBezTo>
                  <a:cubicBezTo>
                    <a:pt x="570625" y="124453"/>
                    <a:pt x="566338" y="144934"/>
                    <a:pt x="562793" y="165575"/>
                  </a:cubicBezTo>
                  <a:cubicBezTo>
                    <a:pt x="558294" y="193254"/>
                    <a:pt x="554960" y="223421"/>
                    <a:pt x="552684" y="256076"/>
                  </a:cubicBezTo>
                  <a:cubicBezTo>
                    <a:pt x="550461" y="288730"/>
                    <a:pt x="549985" y="318844"/>
                    <a:pt x="551361" y="346312"/>
                  </a:cubicBezTo>
                  <a:cubicBezTo>
                    <a:pt x="551520" y="351975"/>
                    <a:pt x="552631" y="358273"/>
                    <a:pt x="554748" y="365153"/>
                  </a:cubicBezTo>
                  <a:cubicBezTo>
                    <a:pt x="556865" y="372034"/>
                    <a:pt x="560146" y="377061"/>
                    <a:pt x="564751" y="380184"/>
                  </a:cubicBezTo>
                  <a:cubicBezTo>
                    <a:pt x="569302" y="383306"/>
                    <a:pt x="575336" y="382142"/>
                    <a:pt x="582798" y="376585"/>
                  </a:cubicBezTo>
                  <a:cubicBezTo>
                    <a:pt x="587138" y="373145"/>
                    <a:pt x="590260" y="368805"/>
                    <a:pt x="592219" y="363566"/>
                  </a:cubicBezTo>
                  <a:cubicBezTo>
                    <a:pt x="594177" y="358326"/>
                    <a:pt x="595447" y="352928"/>
                    <a:pt x="596029" y="347424"/>
                  </a:cubicBezTo>
                  <a:cubicBezTo>
                    <a:pt x="596188" y="345465"/>
                    <a:pt x="595870" y="343666"/>
                    <a:pt x="595129" y="341919"/>
                  </a:cubicBezTo>
                  <a:cubicBezTo>
                    <a:pt x="594388" y="340226"/>
                    <a:pt x="593171" y="339485"/>
                    <a:pt x="591531" y="339803"/>
                  </a:cubicBezTo>
                  <a:moveTo>
                    <a:pt x="267950" y="344407"/>
                  </a:moveTo>
                  <a:cubicBezTo>
                    <a:pt x="261811" y="332922"/>
                    <a:pt x="260329" y="306566"/>
                    <a:pt x="263451" y="265496"/>
                  </a:cubicBezTo>
                  <a:cubicBezTo>
                    <a:pt x="266574" y="224374"/>
                    <a:pt x="276312" y="170021"/>
                    <a:pt x="292613" y="102489"/>
                  </a:cubicBezTo>
                  <a:cubicBezTo>
                    <a:pt x="293195" y="100107"/>
                    <a:pt x="293883" y="97461"/>
                    <a:pt x="294624" y="94656"/>
                  </a:cubicBezTo>
                  <a:cubicBezTo>
                    <a:pt x="296741" y="87617"/>
                    <a:pt x="298434" y="80313"/>
                    <a:pt x="299757" y="72692"/>
                  </a:cubicBezTo>
                  <a:cubicBezTo>
                    <a:pt x="301081" y="65071"/>
                    <a:pt x="300816" y="58138"/>
                    <a:pt x="298858" y="51840"/>
                  </a:cubicBezTo>
                  <a:cubicBezTo>
                    <a:pt x="296900" y="45436"/>
                    <a:pt x="293936" y="40091"/>
                    <a:pt x="290019" y="35804"/>
                  </a:cubicBezTo>
                  <a:cubicBezTo>
                    <a:pt x="286050" y="31570"/>
                    <a:pt x="280810" y="29030"/>
                    <a:pt x="274195" y="28289"/>
                  </a:cubicBezTo>
                  <a:cubicBezTo>
                    <a:pt x="260752" y="27971"/>
                    <a:pt x="249003" y="32628"/>
                    <a:pt x="239000" y="42208"/>
                  </a:cubicBezTo>
                  <a:cubicBezTo>
                    <a:pt x="229738" y="51470"/>
                    <a:pt x="222170" y="62107"/>
                    <a:pt x="216348" y="74068"/>
                  </a:cubicBezTo>
                  <a:cubicBezTo>
                    <a:pt x="206028" y="93333"/>
                    <a:pt x="196607" y="113074"/>
                    <a:pt x="188087" y="133291"/>
                  </a:cubicBezTo>
                  <a:cubicBezTo>
                    <a:pt x="179566" y="153455"/>
                    <a:pt x="171362" y="173725"/>
                    <a:pt x="163424" y="194048"/>
                  </a:cubicBezTo>
                  <a:cubicBezTo>
                    <a:pt x="161624" y="187644"/>
                    <a:pt x="161889" y="172984"/>
                    <a:pt x="164218" y="150121"/>
                  </a:cubicBezTo>
                  <a:cubicBezTo>
                    <a:pt x="166546" y="127258"/>
                    <a:pt x="170410" y="102383"/>
                    <a:pt x="175755" y="75444"/>
                  </a:cubicBezTo>
                  <a:cubicBezTo>
                    <a:pt x="177237" y="65706"/>
                    <a:pt x="175438" y="56550"/>
                    <a:pt x="170357" y="47871"/>
                  </a:cubicBezTo>
                  <a:cubicBezTo>
                    <a:pt x="168240" y="44113"/>
                    <a:pt x="164535" y="40567"/>
                    <a:pt x="159137" y="37233"/>
                  </a:cubicBezTo>
                  <a:cubicBezTo>
                    <a:pt x="153739" y="33846"/>
                    <a:pt x="147864" y="31940"/>
                    <a:pt x="141513" y="31411"/>
                  </a:cubicBezTo>
                  <a:cubicBezTo>
                    <a:pt x="135162" y="30882"/>
                    <a:pt x="129605" y="33158"/>
                    <a:pt x="124789" y="38238"/>
                  </a:cubicBezTo>
                  <a:cubicBezTo>
                    <a:pt x="112510" y="52422"/>
                    <a:pt x="100179" y="74068"/>
                    <a:pt x="87689" y="103177"/>
                  </a:cubicBezTo>
                  <a:cubicBezTo>
                    <a:pt x="75199" y="132232"/>
                    <a:pt x="63608" y="164887"/>
                    <a:pt x="52811" y="201034"/>
                  </a:cubicBezTo>
                  <a:cubicBezTo>
                    <a:pt x="53711" y="194631"/>
                    <a:pt x="55193" y="185580"/>
                    <a:pt x="57310" y="173884"/>
                  </a:cubicBezTo>
                  <a:cubicBezTo>
                    <a:pt x="59427" y="162241"/>
                    <a:pt x="61703" y="149592"/>
                    <a:pt x="64243" y="135990"/>
                  </a:cubicBezTo>
                  <a:cubicBezTo>
                    <a:pt x="66784" y="122547"/>
                    <a:pt x="69112" y="110004"/>
                    <a:pt x="71176" y="98308"/>
                  </a:cubicBezTo>
                  <a:cubicBezTo>
                    <a:pt x="73293" y="86664"/>
                    <a:pt x="74775" y="77614"/>
                    <a:pt x="75675" y="71158"/>
                  </a:cubicBezTo>
                  <a:cubicBezTo>
                    <a:pt x="76416" y="65918"/>
                    <a:pt x="76786" y="59832"/>
                    <a:pt x="76786" y="52899"/>
                  </a:cubicBezTo>
                  <a:cubicBezTo>
                    <a:pt x="76786" y="45965"/>
                    <a:pt x="75728" y="40091"/>
                    <a:pt x="73664" y="35275"/>
                  </a:cubicBezTo>
                  <a:cubicBezTo>
                    <a:pt x="69906" y="28077"/>
                    <a:pt x="64190" y="23102"/>
                    <a:pt x="56410" y="20244"/>
                  </a:cubicBezTo>
                  <a:cubicBezTo>
                    <a:pt x="48630" y="17386"/>
                    <a:pt x="40586" y="15957"/>
                    <a:pt x="32171" y="15957"/>
                  </a:cubicBezTo>
                  <a:cubicBezTo>
                    <a:pt x="28731" y="15640"/>
                    <a:pt x="25449" y="16275"/>
                    <a:pt x="22327" y="17757"/>
                  </a:cubicBezTo>
                  <a:cubicBezTo>
                    <a:pt x="20845" y="18498"/>
                    <a:pt x="19734" y="19662"/>
                    <a:pt x="18940" y="21250"/>
                  </a:cubicBezTo>
                  <a:cubicBezTo>
                    <a:pt x="18199" y="22837"/>
                    <a:pt x="18199" y="24425"/>
                    <a:pt x="18940" y="26066"/>
                  </a:cubicBezTo>
                  <a:cubicBezTo>
                    <a:pt x="19522" y="27389"/>
                    <a:pt x="20475" y="28395"/>
                    <a:pt x="21745" y="28977"/>
                  </a:cubicBezTo>
                  <a:cubicBezTo>
                    <a:pt x="23015" y="29559"/>
                    <a:pt x="24391" y="30088"/>
                    <a:pt x="25873" y="30564"/>
                  </a:cubicBezTo>
                  <a:cubicBezTo>
                    <a:pt x="28254" y="31147"/>
                    <a:pt x="30371" y="32152"/>
                    <a:pt x="32171" y="33475"/>
                  </a:cubicBezTo>
                  <a:cubicBezTo>
                    <a:pt x="33653" y="35116"/>
                    <a:pt x="34447" y="37074"/>
                    <a:pt x="34500" y="39297"/>
                  </a:cubicBezTo>
                  <a:cubicBezTo>
                    <a:pt x="34553" y="41520"/>
                    <a:pt x="34394" y="43796"/>
                    <a:pt x="33917" y="46018"/>
                  </a:cubicBezTo>
                  <a:cubicBezTo>
                    <a:pt x="31959" y="56497"/>
                    <a:pt x="29631" y="68141"/>
                    <a:pt x="26984" y="81002"/>
                  </a:cubicBezTo>
                  <a:cubicBezTo>
                    <a:pt x="19945" y="114026"/>
                    <a:pt x="13383" y="150386"/>
                    <a:pt x="7243" y="190079"/>
                  </a:cubicBezTo>
                  <a:cubicBezTo>
                    <a:pt x="1104" y="229772"/>
                    <a:pt x="-1119" y="266661"/>
                    <a:pt x="522" y="300744"/>
                  </a:cubicBezTo>
                  <a:cubicBezTo>
                    <a:pt x="840" y="304925"/>
                    <a:pt x="1739" y="309053"/>
                    <a:pt x="3221" y="313076"/>
                  </a:cubicBezTo>
                  <a:cubicBezTo>
                    <a:pt x="4703" y="317098"/>
                    <a:pt x="7085" y="320379"/>
                    <a:pt x="10419" y="322920"/>
                  </a:cubicBezTo>
                  <a:cubicBezTo>
                    <a:pt x="14759" y="325619"/>
                    <a:pt x="19469" y="326413"/>
                    <a:pt x="24550" y="325248"/>
                  </a:cubicBezTo>
                  <a:cubicBezTo>
                    <a:pt x="29631" y="324137"/>
                    <a:pt x="34023" y="321702"/>
                    <a:pt x="37781" y="317945"/>
                  </a:cubicBezTo>
                  <a:cubicBezTo>
                    <a:pt x="41221" y="314187"/>
                    <a:pt x="43867" y="310006"/>
                    <a:pt x="45720" y="305296"/>
                  </a:cubicBezTo>
                  <a:cubicBezTo>
                    <a:pt x="47572" y="300585"/>
                    <a:pt x="49266" y="295822"/>
                    <a:pt x="50747" y="291059"/>
                  </a:cubicBezTo>
                  <a:cubicBezTo>
                    <a:pt x="57786" y="268196"/>
                    <a:pt x="64667" y="247502"/>
                    <a:pt x="71388" y="228926"/>
                  </a:cubicBezTo>
                  <a:cubicBezTo>
                    <a:pt x="76469" y="214583"/>
                    <a:pt x="81920" y="198494"/>
                    <a:pt x="87742" y="180711"/>
                  </a:cubicBezTo>
                  <a:cubicBezTo>
                    <a:pt x="94781" y="158430"/>
                    <a:pt x="102931" y="136678"/>
                    <a:pt x="112193" y="115455"/>
                  </a:cubicBezTo>
                  <a:cubicBezTo>
                    <a:pt x="112934" y="113815"/>
                    <a:pt x="113886" y="111592"/>
                    <a:pt x="115104" y="108734"/>
                  </a:cubicBezTo>
                  <a:cubicBezTo>
                    <a:pt x="117803" y="101536"/>
                    <a:pt x="121296" y="93545"/>
                    <a:pt x="125530" y="84759"/>
                  </a:cubicBezTo>
                  <a:cubicBezTo>
                    <a:pt x="129817" y="75921"/>
                    <a:pt x="134474" y="69887"/>
                    <a:pt x="139555" y="66606"/>
                  </a:cubicBezTo>
                  <a:cubicBezTo>
                    <a:pt x="141037" y="65865"/>
                    <a:pt x="142466" y="65495"/>
                    <a:pt x="143842" y="65495"/>
                  </a:cubicBezTo>
                  <a:cubicBezTo>
                    <a:pt x="143101" y="74915"/>
                    <a:pt x="141143" y="84177"/>
                    <a:pt x="138020" y="93280"/>
                  </a:cubicBezTo>
                  <a:cubicBezTo>
                    <a:pt x="137597" y="94921"/>
                    <a:pt x="137067" y="96667"/>
                    <a:pt x="136432" y="98414"/>
                  </a:cubicBezTo>
                  <a:cubicBezTo>
                    <a:pt x="126112" y="132815"/>
                    <a:pt x="122778" y="167851"/>
                    <a:pt x="126324" y="203575"/>
                  </a:cubicBezTo>
                  <a:cubicBezTo>
                    <a:pt x="127065" y="213419"/>
                    <a:pt x="130187" y="222363"/>
                    <a:pt x="135744" y="230249"/>
                  </a:cubicBezTo>
                  <a:cubicBezTo>
                    <a:pt x="138708" y="234112"/>
                    <a:pt x="142466" y="237076"/>
                    <a:pt x="146964" y="238981"/>
                  </a:cubicBezTo>
                  <a:cubicBezTo>
                    <a:pt x="151463" y="240939"/>
                    <a:pt x="156067" y="241363"/>
                    <a:pt x="160883" y="240304"/>
                  </a:cubicBezTo>
                  <a:cubicBezTo>
                    <a:pt x="167181" y="238187"/>
                    <a:pt x="171892" y="234324"/>
                    <a:pt x="175120" y="228661"/>
                  </a:cubicBezTo>
                  <a:cubicBezTo>
                    <a:pt x="178349" y="222998"/>
                    <a:pt x="180836" y="217176"/>
                    <a:pt x="182635" y="211196"/>
                  </a:cubicBezTo>
                  <a:cubicBezTo>
                    <a:pt x="182953" y="210455"/>
                    <a:pt x="183165" y="209767"/>
                    <a:pt x="183323" y="209185"/>
                  </a:cubicBezTo>
                  <a:cubicBezTo>
                    <a:pt x="189304" y="191561"/>
                    <a:pt x="196025" y="174202"/>
                    <a:pt x="203488" y="157160"/>
                  </a:cubicBezTo>
                  <a:cubicBezTo>
                    <a:pt x="218307" y="123077"/>
                    <a:pt x="236089" y="90634"/>
                    <a:pt x="256836" y="59832"/>
                  </a:cubicBezTo>
                  <a:cubicBezTo>
                    <a:pt x="257259" y="65971"/>
                    <a:pt x="256465" y="71951"/>
                    <a:pt x="254348" y="77773"/>
                  </a:cubicBezTo>
                  <a:cubicBezTo>
                    <a:pt x="254031" y="79096"/>
                    <a:pt x="253766" y="80366"/>
                    <a:pt x="253448" y="81584"/>
                  </a:cubicBezTo>
                  <a:cubicBezTo>
                    <a:pt x="238947" y="138848"/>
                    <a:pt x="229474" y="187115"/>
                    <a:pt x="225081" y="226332"/>
                  </a:cubicBezTo>
                  <a:cubicBezTo>
                    <a:pt x="220688" y="265549"/>
                    <a:pt x="222117" y="297463"/>
                    <a:pt x="229474" y="321967"/>
                  </a:cubicBezTo>
                  <a:cubicBezTo>
                    <a:pt x="232173" y="330911"/>
                    <a:pt x="236142" y="338479"/>
                    <a:pt x="241382" y="344619"/>
                  </a:cubicBezTo>
                  <a:cubicBezTo>
                    <a:pt x="246621" y="350758"/>
                    <a:pt x="253025" y="354568"/>
                    <a:pt x="260646" y="356050"/>
                  </a:cubicBezTo>
                  <a:cubicBezTo>
                    <a:pt x="262287" y="356368"/>
                    <a:pt x="263875" y="356368"/>
                    <a:pt x="265462" y="356156"/>
                  </a:cubicBezTo>
                  <a:cubicBezTo>
                    <a:pt x="267050" y="355944"/>
                    <a:pt x="268320" y="355204"/>
                    <a:pt x="269379" y="354039"/>
                  </a:cubicBezTo>
                  <a:cubicBezTo>
                    <a:pt x="270120" y="352557"/>
                    <a:pt x="270278" y="350917"/>
                    <a:pt x="269802" y="349223"/>
                  </a:cubicBezTo>
                  <a:cubicBezTo>
                    <a:pt x="269379" y="347529"/>
                    <a:pt x="268691" y="345889"/>
                    <a:pt x="267791" y="344407"/>
                  </a:cubicBezTo>
                  <a:moveTo>
                    <a:pt x="306479" y="254012"/>
                  </a:moveTo>
                  <a:cubicBezTo>
                    <a:pt x="306479" y="254012"/>
                    <a:pt x="306479" y="253906"/>
                    <a:pt x="306479" y="253853"/>
                  </a:cubicBezTo>
                  <a:lnTo>
                    <a:pt x="306638" y="254223"/>
                  </a:lnTo>
                  <a:lnTo>
                    <a:pt x="306426" y="254012"/>
                  </a:lnTo>
                  <a:close/>
                  <a:moveTo>
                    <a:pt x="551149" y="162770"/>
                  </a:moveTo>
                  <a:cubicBezTo>
                    <a:pt x="548767" y="156948"/>
                    <a:pt x="545169" y="151920"/>
                    <a:pt x="540405" y="147739"/>
                  </a:cubicBezTo>
                  <a:cubicBezTo>
                    <a:pt x="536224" y="143717"/>
                    <a:pt x="531726" y="140065"/>
                    <a:pt x="526963" y="136731"/>
                  </a:cubicBezTo>
                  <a:cubicBezTo>
                    <a:pt x="524846" y="135090"/>
                    <a:pt x="522464" y="134138"/>
                    <a:pt x="519765" y="133820"/>
                  </a:cubicBezTo>
                  <a:cubicBezTo>
                    <a:pt x="509603" y="134138"/>
                    <a:pt x="498436" y="138742"/>
                    <a:pt x="486369" y="147633"/>
                  </a:cubicBezTo>
                  <a:cubicBezTo>
                    <a:pt x="474250" y="156525"/>
                    <a:pt x="465200" y="165522"/>
                    <a:pt x="459219" y="174678"/>
                  </a:cubicBezTo>
                  <a:cubicBezTo>
                    <a:pt x="449375" y="189603"/>
                    <a:pt x="444506" y="203839"/>
                    <a:pt x="444771" y="217282"/>
                  </a:cubicBezTo>
                  <a:cubicBezTo>
                    <a:pt x="444771" y="219082"/>
                    <a:pt x="444982" y="220828"/>
                    <a:pt x="445353" y="222522"/>
                  </a:cubicBezTo>
                  <a:cubicBezTo>
                    <a:pt x="436409" y="242951"/>
                    <a:pt x="425983" y="260363"/>
                    <a:pt x="414074" y="274705"/>
                  </a:cubicBezTo>
                  <a:cubicBezTo>
                    <a:pt x="402061" y="289207"/>
                    <a:pt x="390576" y="296299"/>
                    <a:pt x="379674" y="296034"/>
                  </a:cubicBezTo>
                  <a:cubicBezTo>
                    <a:pt x="374910" y="294817"/>
                    <a:pt x="373217" y="288730"/>
                    <a:pt x="374646" y="277669"/>
                  </a:cubicBezTo>
                  <a:cubicBezTo>
                    <a:pt x="376075" y="266608"/>
                    <a:pt x="378985" y="254171"/>
                    <a:pt x="383378" y="240357"/>
                  </a:cubicBezTo>
                  <a:cubicBezTo>
                    <a:pt x="387771" y="226544"/>
                    <a:pt x="392005" y="215059"/>
                    <a:pt x="396027" y="205956"/>
                  </a:cubicBezTo>
                  <a:cubicBezTo>
                    <a:pt x="396345" y="205057"/>
                    <a:pt x="396609" y="204263"/>
                    <a:pt x="396927" y="203469"/>
                  </a:cubicBezTo>
                  <a:cubicBezTo>
                    <a:pt x="398144" y="201087"/>
                    <a:pt x="399044" y="199076"/>
                    <a:pt x="399626" y="197435"/>
                  </a:cubicBezTo>
                  <a:cubicBezTo>
                    <a:pt x="400208" y="195795"/>
                    <a:pt x="400685" y="193995"/>
                    <a:pt x="400949" y="192037"/>
                  </a:cubicBezTo>
                  <a:cubicBezTo>
                    <a:pt x="401267" y="190079"/>
                    <a:pt x="401531" y="187380"/>
                    <a:pt x="401849" y="183940"/>
                  </a:cubicBezTo>
                  <a:cubicBezTo>
                    <a:pt x="402166" y="177218"/>
                    <a:pt x="400261" y="171555"/>
                    <a:pt x="396133" y="167004"/>
                  </a:cubicBezTo>
                  <a:cubicBezTo>
                    <a:pt x="392005" y="162452"/>
                    <a:pt x="387295" y="160918"/>
                    <a:pt x="381896" y="162399"/>
                  </a:cubicBezTo>
                  <a:cubicBezTo>
                    <a:pt x="380997" y="162823"/>
                    <a:pt x="379938" y="163723"/>
                    <a:pt x="378668" y="164993"/>
                  </a:cubicBezTo>
                  <a:cubicBezTo>
                    <a:pt x="377398" y="166263"/>
                    <a:pt x="376286" y="167533"/>
                    <a:pt x="375281" y="168803"/>
                  </a:cubicBezTo>
                  <a:cubicBezTo>
                    <a:pt x="374328" y="170074"/>
                    <a:pt x="373746" y="170867"/>
                    <a:pt x="373587" y="171132"/>
                  </a:cubicBezTo>
                  <a:cubicBezTo>
                    <a:pt x="369830" y="176530"/>
                    <a:pt x="363849" y="184469"/>
                    <a:pt x="355646" y="195001"/>
                  </a:cubicBezTo>
                  <a:cubicBezTo>
                    <a:pt x="347442" y="205533"/>
                    <a:pt x="338763" y="216330"/>
                    <a:pt x="329607" y="227285"/>
                  </a:cubicBezTo>
                  <a:cubicBezTo>
                    <a:pt x="320557" y="238187"/>
                    <a:pt x="312883" y="247026"/>
                    <a:pt x="306638" y="253747"/>
                  </a:cubicBezTo>
                  <a:cubicBezTo>
                    <a:pt x="312777" y="232948"/>
                    <a:pt x="322885" y="215430"/>
                    <a:pt x="337016" y="201193"/>
                  </a:cubicBezTo>
                  <a:cubicBezTo>
                    <a:pt x="338657" y="199394"/>
                    <a:pt x="340351" y="198018"/>
                    <a:pt x="342044" y="197065"/>
                  </a:cubicBezTo>
                  <a:cubicBezTo>
                    <a:pt x="343738" y="196112"/>
                    <a:pt x="345802" y="195742"/>
                    <a:pt x="348183" y="196059"/>
                  </a:cubicBezTo>
                  <a:cubicBezTo>
                    <a:pt x="350565" y="196377"/>
                    <a:pt x="352153" y="195583"/>
                    <a:pt x="352894" y="193731"/>
                  </a:cubicBezTo>
                  <a:cubicBezTo>
                    <a:pt x="353635" y="191878"/>
                    <a:pt x="353423" y="189603"/>
                    <a:pt x="352206" y="186903"/>
                  </a:cubicBezTo>
                  <a:cubicBezTo>
                    <a:pt x="350724" y="184046"/>
                    <a:pt x="348078" y="181505"/>
                    <a:pt x="344267" y="179177"/>
                  </a:cubicBezTo>
                  <a:cubicBezTo>
                    <a:pt x="340456" y="176848"/>
                    <a:pt x="336170" y="175578"/>
                    <a:pt x="331459" y="175260"/>
                  </a:cubicBezTo>
                  <a:cubicBezTo>
                    <a:pt x="326749" y="174943"/>
                    <a:pt x="322356" y="176530"/>
                    <a:pt x="318334" y="179970"/>
                  </a:cubicBezTo>
                  <a:cubicBezTo>
                    <a:pt x="305897" y="191190"/>
                    <a:pt x="296794" y="203998"/>
                    <a:pt x="290972" y="218447"/>
                  </a:cubicBezTo>
                  <a:cubicBezTo>
                    <a:pt x="285150" y="232895"/>
                    <a:pt x="281710" y="249354"/>
                    <a:pt x="280652" y="267878"/>
                  </a:cubicBezTo>
                  <a:cubicBezTo>
                    <a:pt x="280334" y="274599"/>
                    <a:pt x="281922" y="280792"/>
                    <a:pt x="285362" y="286402"/>
                  </a:cubicBezTo>
                  <a:cubicBezTo>
                    <a:pt x="288802" y="292012"/>
                    <a:pt x="293459" y="295134"/>
                    <a:pt x="299281" y="295716"/>
                  </a:cubicBezTo>
                  <a:cubicBezTo>
                    <a:pt x="302245" y="295875"/>
                    <a:pt x="305050" y="294975"/>
                    <a:pt x="307590" y="293017"/>
                  </a:cubicBezTo>
                  <a:cubicBezTo>
                    <a:pt x="310131" y="291059"/>
                    <a:pt x="312248" y="288677"/>
                    <a:pt x="313888" y="285819"/>
                  </a:cubicBezTo>
                  <a:cubicBezTo>
                    <a:pt x="325690" y="266820"/>
                    <a:pt x="334105" y="253483"/>
                    <a:pt x="339133" y="245809"/>
                  </a:cubicBezTo>
                  <a:cubicBezTo>
                    <a:pt x="344161" y="238134"/>
                    <a:pt x="346543" y="234430"/>
                    <a:pt x="346437" y="234694"/>
                  </a:cubicBezTo>
                  <a:cubicBezTo>
                    <a:pt x="344055" y="249354"/>
                    <a:pt x="342679" y="261580"/>
                    <a:pt x="342309" y="271371"/>
                  </a:cubicBezTo>
                  <a:cubicBezTo>
                    <a:pt x="341938" y="281162"/>
                    <a:pt x="343103" y="290106"/>
                    <a:pt x="345802" y="298151"/>
                  </a:cubicBezTo>
                  <a:cubicBezTo>
                    <a:pt x="350724" y="311435"/>
                    <a:pt x="360250" y="318262"/>
                    <a:pt x="374275" y="318580"/>
                  </a:cubicBezTo>
                  <a:cubicBezTo>
                    <a:pt x="386660" y="318262"/>
                    <a:pt x="400102" y="310747"/>
                    <a:pt x="414551" y="296034"/>
                  </a:cubicBezTo>
                  <a:cubicBezTo>
                    <a:pt x="427147" y="283173"/>
                    <a:pt x="439531" y="262956"/>
                    <a:pt x="451598" y="235382"/>
                  </a:cubicBezTo>
                  <a:cubicBezTo>
                    <a:pt x="455991" y="240622"/>
                    <a:pt x="462500" y="245068"/>
                    <a:pt x="471180" y="248825"/>
                  </a:cubicBezTo>
                  <a:cubicBezTo>
                    <a:pt x="481342" y="253483"/>
                    <a:pt x="491874" y="256393"/>
                    <a:pt x="502776" y="257558"/>
                  </a:cubicBezTo>
                  <a:cubicBezTo>
                    <a:pt x="503358" y="257558"/>
                    <a:pt x="504099" y="257664"/>
                    <a:pt x="504999" y="257875"/>
                  </a:cubicBezTo>
                  <a:cubicBezTo>
                    <a:pt x="505899" y="258087"/>
                    <a:pt x="506640" y="258457"/>
                    <a:pt x="507222" y="258987"/>
                  </a:cubicBezTo>
                  <a:cubicBezTo>
                    <a:pt x="507804" y="259516"/>
                    <a:pt x="508016" y="260310"/>
                    <a:pt x="507910" y="261368"/>
                  </a:cubicBezTo>
                  <a:cubicBezTo>
                    <a:pt x="507751" y="261792"/>
                    <a:pt x="507539" y="262215"/>
                    <a:pt x="507222" y="262480"/>
                  </a:cubicBezTo>
                  <a:cubicBezTo>
                    <a:pt x="506904" y="262797"/>
                    <a:pt x="506640" y="263062"/>
                    <a:pt x="506322" y="263379"/>
                  </a:cubicBezTo>
                  <a:cubicBezTo>
                    <a:pt x="492879" y="274441"/>
                    <a:pt x="477849" y="281850"/>
                    <a:pt x="461230" y="285555"/>
                  </a:cubicBezTo>
                  <a:cubicBezTo>
                    <a:pt x="459748" y="285872"/>
                    <a:pt x="458161" y="285978"/>
                    <a:pt x="456520" y="285978"/>
                  </a:cubicBezTo>
                  <a:cubicBezTo>
                    <a:pt x="454879" y="285978"/>
                    <a:pt x="453450" y="285396"/>
                    <a:pt x="452233" y="284179"/>
                  </a:cubicBezTo>
                  <a:cubicBezTo>
                    <a:pt x="451175" y="282962"/>
                    <a:pt x="450592" y="281586"/>
                    <a:pt x="450434" y="279945"/>
                  </a:cubicBezTo>
                  <a:cubicBezTo>
                    <a:pt x="450275" y="277087"/>
                    <a:pt x="451122" y="274547"/>
                    <a:pt x="452921" y="272324"/>
                  </a:cubicBezTo>
                  <a:cubicBezTo>
                    <a:pt x="453239" y="271900"/>
                    <a:pt x="453609" y="271530"/>
                    <a:pt x="454032" y="271212"/>
                  </a:cubicBezTo>
                  <a:cubicBezTo>
                    <a:pt x="454615" y="270630"/>
                    <a:pt x="455144" y="269995"/>
                    <a:pt x="455620" y="269413"/>
                  </a:cubicBezTo>
                  <a:cubicBezTo>
                    <a:pt x="456044" y="268831"/>
                    <a:pt x="456361" y="268143"/>
                    <a:pt x="456520" y="267402"/>
                  </a:cubicBezTo>
                  <a:cubicBezTo>
                    <a:pt x="456679" y="266661"/>
                    <a:pt x="456573" y="265973"/>
                    <a:pt x="456308" y="265391"/>
                  </a:cubicBezTo>
                  <a:cubicBezTo>
                    <a:pt x="455885" y="264491"/>
                    <a:pt x="455144" y="263962"/>
                    <a:pt x="454191" y="263803"/>
                  </a:cubicBezTo>
                  <a:cubicBezTo>
                    <a:pt x="453239" y="263644"/>
                    <a:pt x="452286" y="263803"/>
                    <a:pt x="451386" y="264226"/>
                  </a:cubicBezTo>
                  <a:cubicBezTo>
                    <a:pt x="446888" y="266184"/>
                    <a:pt x="444083" y="269783"/>
                    <a:pt x="442865" y="274970"/>
                  </a:cubicBezTo>
                  <a:cubicBezTo>
                    <a:pt x="442124" y="279892"/>
                    <a:pt x="442654" y="284708"/>
                    <a:pt x="444453" y="289313"/>
                  </a:cubicBezTo>
                  <a:cubicBezTo>
                    <a:pt x="446253" y="295134"/>
                    <a:pt x="449216" y="300056"/>
                    <a:pt x="453397" y="304131"/>
                  </a:cubicBezTo>
                  <a:cubicBezTo>
                    <a:pt x="462342" y="311170"/>
                    <a:pt x="472927" y="313340"/>
                    <a:pt x="484993" y="310747"/>
                  </a:cubicBezTo>
                  <a:cubicBezTo>
                    <a:pt x="497113" y="308154"/>
                    <a:pt x="507804" y="304290"/>
                    <a:pt x="517066" y="299209"/>
                  </a:cubicBezTo>
                  <a:cubicBezTo>
                    <a:pt x="520823" y="297251"/>
                    <a:pt x="524316" y="294817"/>
                    <a:pt x="527598" y="291906"/>
                  </a:cubicBezTo>
                  <a:cubicBezTo>
                    <a:pt x="530879" y="288995"/>
                    <a:pt x="533102" y="285502"/>
                    <a:pt x="534319" y="281480"/>
                  </a:cubicBezTo>
                  <a:cubicBezTo>
                    <a:pt x="534901" y="279257"/>
                    <a:pt x="535113" y="277087"/>
                    <a:pt x="535007" y="274970"/>
                  </a:cubicBezTo>
                  <a:cubicBezTo>
                    <a:pt x="535007" y="268566"/>
                    <a:pt x="533631" y="263274"/>
                    <a:pt x="530879" y="259145"/>
                  </a:cubicBezTo>
                  <a:cubicBezTo>
                    <a:pt x="528127" y="255017"/>
                    <a:pt x="523734" y="251207"/>
                    <a:pt x="517754" y="247608"/>
                  </a:cubicBezTo>
                  <a:cubicBezTo>
                    <a:pt x="512355" y="244644"/>
                    <a:pt x="506904" y="242527"/>
                    <a:pt x="501400" y="241310"/>
                  </a:cubicBezTo>
                  <a:cubicBezTo>
                    <a:pt x="494837" y="239987"/>
                    <a:pt x="488539" y="237288"/>
                    <a:pt x="482559" y="233212"/>
                  </a:cubicBezTo>
                  <a:cubicBezTo>
                    <a:pt x="478801" y="229931"/>
                    <a:pt x="477531" y="225115"/>
                    <a:pt x="478642" y="218764"/>
                  </a:cubicBezTo>
                  <a:cubicBezTo>
                    <a:pt x="479754" y="212413"/>
                    <a:pt x="482030" y="206062"/>
                    <a:pt x="485470" y="199711"/>
                  </a:cubicBezTo>
                  <a:cubicBezTo>
                    <a:pt x="488910" y="193360"/>
                    <a:pt x="492350" y="188491"/>
                    <a:pt x="495790" y="184998"/>
                  </a:cubicBezTo>
                  <a:cubicBezTo>
                    <a:pt x="503252" y="178277"/>
                    <a:pt x="510609" y="173090"/>
                    <a:pt x="517754" y="169438"/>
                  </a:cubicBezTo>
                  <a:cubicBezTo>
                    <a:pt x="524951" y="165787"/>
                    <a:pt x="530297" y="164940"/>
                    <a:pt x="533896" y="166845"/>
                  </a:cubicBezTo>
                  <a:cubicBezTo>
                    <a:pt x="534795" y="167586"/>
                    <a:pt x="535272" y="168486"/>
                    <a:pt x="535378" y="169544"/>
                  </a:cubicBezTo>
                  <a:cubicBezTo>
                    <a:pt x="535430" y="170603"/>
                    <a:pt x="535378" y="171714"/>
                    <a:pt x="535272" y="172931"/>
                  </a:cubicBezTo>
                  <a:cubicBezTo>
                    <a:pt x="534954" y="174413"/>
                    <a:pt x="534954" y="175789"/>
                    <a:pt x="535166" y="176954"/>
                  </a:cubicBezTo>
                  <a:cubicBezTo>
                    <a:pt x="535378" y="178171"/>
                    <a:pt x="536330" y="179071"/>
                    <a:pt x="537971" y="179653"/>
                  </a:cubicBezTo>
                  <a:cubicBezTo>
                    <a:pt x="540194" y="180235"/>
                    <a:pt x="542364" y="180394"/>
                    <a:pt x="544375" y="180076"/>
                  </a:cubicBezTo>
                  <a:cubicBezTo>
                    <a:pt x="546386" y="179759"/>
                    <a:pt x="548238" y="178753"/>
                    <a:pt x="549879" y="176954"/>
                  </a:cubicBezTo>
                  <a:cubicBezTo>
                    <a:pt x="551520" y="174837"/>
                    <a:pt x="552366" y="172561"/>
                    <a:pt x="552366" y="170021"/>
                  </a:cubicBezTo>
                  <a:cubicBezTo>
                    <a:pt x="552366" y="167480"/>
                    <a:pt x="551996" y="165099"/>
                    <a:pt x="551255" y="162823"/>
                  </a:cubicBezTo>
                  <a:moveTo>
                    <a:pt x="2735557" y="117678"/>
                  </a:moveTo>
                  <a:cubicBezTo>
                    <a:pt x="2734446" y="118102"/>
                    <a:pt x="2733493" y="119319"/>
                    <a:pt x="2732752" y="121277"/>
                  </a:cubicBezTo>
                  <a:cubicBezTo>
                    <a:pt x="2729735" y="129639"/>
                    <a:pt x="2726930" y="138160"/>
                    <a:pt x="2724231" y="146840"/>
                  </a:cubicBezTo>
                  <a:cubicBezTo>
                    <a:pt x="2723913" y="148480"/>
                    <a:pt x="2723702" y="150227"/>
                    <a:pt x="2723543" y="151973"/>
                  </a:cubicBezTo>
                  <a:cubicBezTo>
                    <a:pt x="2723384" y="152873"/>
                    <a:pt x="2723331" y="153773"/>
                    <a:pt x="2723331" y="154672"/>
                  </a:cubicBezTo>
                  <a:lnTo>
                    <a:pt x="2723331" y="156472"/>
                  </a:lnTo>
                  <a:cubicBezTo>
                    <a:pt x="2723331" y="157795"/>
                    <a:pt x="2723543" y="159171"/>
                    <a:pt x="2724019" y="160494"/>
                  </a:cubicBezTo>
                  <a:cubicBezTo>
                    <a:pt x="2725078" y="163035"/>
                    <a:pt x="2726877" y="164781"/>
                    <a:pt x="2729418" y="165787"/>
                  </a:cubicBezTo>
                  <a:cubicBezTo>
                    <a:pt x="2731958" y="166739"/>
                    <a:pt x="2734340" y="166633"/>
                    <a:pt x="2736615" y="165469"/>
                  </a:cubicBezTo>
                  <a:cubicBezTo>
                    <a:pt x="2737039" y="165046"/>
                    <a:pt x="2737515" y="164569"/>
                    <a:pt x="2737939" y="164146"/>
                  </a:cubicBezTo>
                  <a:cubicBezTo>
                    <a:pt x="2738521" y="163405"/>
                    <a:pt x="2739209" y="162876"/>
                    <a:pt x="2739950" y="162558"/>
                  </a:cubicBezTo>
                  <a:cubicBezTo>
                    <a:pt x="2744290" y="161076"/>
                    <a:pt x="2747835" y="158536"/>
                    <a:pt x="2750588" y="155043"/>
                  </a:cubicBezTo>
                  <a:cubicBezTo>
                    <a:pt x="2753339" y="151550"/>
                    <a:pt x="2755933" y="147633"/>
                    <a:pt x="2758314" y="143294"/>
                  </a:cubicBezTo>
                  <a:cubicBezTo>
                    <a:pt x="2760114" y="140171"/>
                    <a:pt x="2760167" y="136996"/>
                    <a:pt x="2758526" y="133873"/>
                  </a:cubicBezTo>
                  <a:cubicBezTo>
                    <a:pt x="2754610" y="124770"/>
                    <a:pt x="2748365" y="119319"/>
                    <a:pt x="2739685" y="117519"/>
                  </a:cubicBezTo>
                  <a:cubicBezTo>
                    <a:pt x="2738045" y="117202"/>
                    <a:pt x="2736668" y="117308"/>
                    <a:pt x="2735557" y="117731"/>
                  </a:cubicBezTo>
                  <a:moveTo>
                    <a:pt x="1034350" y="329112"/>
                  </a:moveTo>
                  <a:cubicBezTo>
                    <a:pt x="1033927" y="245385"/>
                    <a:pt x="1048005" y="156313"/>
                    <a:pt x="1076743" y="61790"/>
                  </a:cubicBezTo>
                  <a:cubicBezTo>
                    <a:pt x="1077060" y="60573"/>
                    <a:pt x="1077431" y="59091"/>
                    <a:pt x="1077854" y="57291"/>
                  </a:cubicBezTo>
                  <a:cubicBezTo>
                    <a:pt x="1078754" y="53534"/>
                    <a:pt x="1079865" y="49882"/>
                    <a:pt x="1081241" y="46177"/>
                  </a:cubicBezTo>
                  <a:cubicBezTo>
                    <a:pt x="1082564" y="42525"/>
                    <a:pt x="1084205" y="40461"/>
                    <a:pt x="1086163" y="39985"/>
                  </a:cubicBezTo>
                  <a:cubicBezTo>
                    <a:pt x="1106645" y="37868"/>
                    <a:pt x="1124375" y="38926"/>
                    <a:pt x="1139300" y="43108"/>
                  </a:cubicBezTo>
                  <a:cubicBezTo>
                    <a:pt x="1143798" y="44325"/>
                    <a:pt x="1148350" y="45807"/>
                    <a:pt x="1152954" y="47606"/>
                  </a:cubicBezTo>
                  <a:cubicBezTo>
                    <a:pt x="1159093" y="49829"/>
                    <a:pt x="1165233" y="51734"/>
                    <a:pt x="1171478" y="53216"/>
                  </a:cubicBezTo>
                  <a:cubicBezTo>
                    <a:pt x="1177670" y="54698"/>
                    <a:pt x="1183862" y="55068"/>
                    <a:pt x="1190001" y="54328"/>
                  </a:cubicBezTo>
                  <a:cubicBezTo>
                    <a:pt x="1194341" y="53587"/>
                    <a:pt x="1198099" y="51364"/>
                    <a:pt x="1201221" y="47606"/>
                  </a:cubicBezTo>
                  <a:cubicBezTo>
                    <a:pt x="1204344" y="43848"/>
                    <a:pt x="1205720" y="39985"/>
                    <a:pt x="1205350" y="35963"/>
                  </a:cubicBezTo>
                  <a:cubicBezTo>
                    <a:pt x="1204979" y="31940"/>
                    <a:pt x="1201803" y="28871"/>
                    <a:pt x="1195823" y="26754"/>
                  </a:cubicBezTo>
                  <a:cubicBezTo>
                    <a:pt x="1186985" y="24213"/>
                    <a:pt x="1172854" y="22255"/>
                    <a:pt x="1153325" y="20932"/>
                  </a:cubicBezTo>
                  <a:cubicBezTo>
                    <a:pt x="1133795" y="19609"/>
                    <a:pt x="1110509" y="19874"/>
                    <a:pt x="1083464" y="21832"/>
                  </a:cubicBezTo>
                  <a:cubicBezTo>
                    <a:pt x="1083888" y="15269"/>
                    <a:pt x="1081506" y="9924"/>
                    <a:pt x="1076161" y="5902"/>
                  </a:cubicBezTo>
                  <a:cubicBezTo>
                    <a:pt x="1070868" y="1879"/>
                    <a:pt x="1065311" y="1191"/>
                    <a:pt x="1059436" y="3890"/>
                  </a:cubicBezTo>
                  <a:cubicBezTo>
                    <a:pt x="1050598" y="8389"/>
                    <a:pt x="1044194" y="15904"/>
                    <a:pt x="1040172" y="26542"/>
                  </a:cubicBezTo>
                  <a:cubicBezTo>
                    <a:pt x="1008788" y="31041"/>
                    <a:pt x="975974" y="38821"/>
                    <a:pt x="941732" y="49882"/>
                  </a:cubicBezTo>
                  <a:cubicBezTo>
                    <a:pt x="941309" y="50041"/>
                    <a:pt x="940833" y="50199"/>
                    <a:pt x="940409" y="50305"/>
                  </a:cubicBezTo>
                  <a:cubicBezTo>
                    <a:pt x="935911" y="51787"/>
                    <a:pt x="931359" y="53110"/>
                    <a:pt x="926755" y="54222"/>
                  </a:cubicBezTo>
                  <a:cubicBezTo>
                    <a:pt x="922097" y="55333"/>
                    <a:pt x="917493" y="55545"/>
                    <a:pt x="912835" y="54804"/>
                  </a:cubicBezTo>
                  <a:cubicBezTo>
                    <a:pt x="910877" y="54380"/>
                    <a:pt x="908443" y="54433"/>
                    <a:pt x="905426" y="55016"/>
                  </a:cubicBezTo>
                  <a:cubicBezTo>
                    <a:pt x="902409" y="55598"/>
                    <a:pt x="899869" y="57873"/>
                    <a:pt x="897805" y="61737"/>
                  </a:cubicBezTo>
                  <a:cubicBezTo>
                    <a:pt x="895688" y="66500"/>
                    <a:pt x="895212" y="71105"/>
                    <a:pt x="896217" y="75550"/>
                  </a:cubicBezTo>
                  <a:cubicBezTo>
                    <a:pt x="897276" y="79943"/>
                    <a:pt x="898969" y="83648"/>
                    <a:pt x="901351" y="86664"/>
                  </a:cubicBezTo>
                  <a:cubicBezTo>
                    <a:pt x="907649" y="93227"/>
                    <a:pt x="917069" y="92962"/>
                    <a:pt x="929613" y="85765"/>
                  </a:cubicBezTo>
                  <a:cubicBezTo>
                    <a:pt x="944273" y="76926"/>
                    <a:pt x="959197" y="69570"/>
                    <a:pt x="974334" y="63589"/>
                  </a:cubicBezTo>
                  <a:cubicBezTo>
                    <a:pt x="989523" y="57609"/>
                    <a:pt x="1006882" y="53110"/>
                    <a:pt x="1026464" y="50146"/>
                  </a:cubicBezTo>
                  <a:lnTo>
                    <a:pt x="1026676" y="50146"/>
                  </a:lnTo>
                  <a:cubicBezTo>
                    <a:pt x="1027417" y="49988"/>
                    <a:pt x="1028264" y="49935"/>
                    <a:pt x="1029164" y="49935"/>
                  </a:cubicBezTo>
                  <a:cubicBezTo>
                    <a:pt x="1030063" y="49935"/>
                    <a:pt x="1030857" y="50199"/>
                    <a:pt x="1031651" y="50729"/>
                  </a:cubicBezTo>
                  <a:cubicBezTo>
                    <a:pt x="1032392" y="51258"/>
                    <a:pt x="1032868" y="52263"/>
                    <a:pt x="1032974" y="53745"/>
                  </a:cubicBezTo>
                  <a:cubicBezTo>
                    <a:pt x="1032392" y="56868"/>
                    <a:pt x="1031757" y="60255"/>
                    <a:pt x="1031175" y="63854"/>
                  </a:cubicBezTo>
                  <a:cubicBezTo>
                    <a:pt x="1018632" y="108258"/>
                    <a:pt x="1010587" y="157001"/>
                    <a:pt x="1007094" y="210084"/>
                  </a:cubicBezTo>
                  <a:cubicBezTo>
                    <a:pt x="1003601" y="263168"/>
                    <a:pt x="1004501" y="307254"/>
                    <a:pt x="1009899" y="342396"/>
                  </a:cubicBezTo>
                  <a:cubicBezTo>
                    <a:pt x="1010640" y="346259"/>
                    <a:pt x="1012863" y="349699"/>
                    <a:pt x="1016621" y="352716"/>
                  </a:cubicBezTo>
                  <a:cubicBezTo>
                    <a:pt x="1020378" y="355680"/>
                    <a:pt x="1024136" y="357003"/>
                    <a:pt x="1027946" y="356527"/>
                  </a:cubicBezTo>
                  <a:cubicBezTo>
                    <a:pt x="1031757" y="356103"/>
                    <a:pt x="1034350" y="352663"/>
                    <a:pt x="1035673" y="346206"/>
                  </a:cubicBezTo>
                  <a:cubicBezTo>
                    <a:pt x="1036097" y="342766"/>
                    <a:pt x="1035991" y="339326"/>
                    <a:pt x="1035250" y="335886"/>
                  </a:cubicBezTo>
                  <a:cubicBezTo>
                    <a:pt x="1034826" y="333663"/>
                    <a:pt x="1034509" y="331387"/>
                    <a:pt x="1034350" y="329165"/>
                  </a:cubicBezTo>
                </a:path>
              </a:pathLst>
            </a:custGeom>
            <a:solidFill>
              <a:schemeClr val="bg1"/>
            </a:solidFill>
            <a:ln w="0" cap="flat">
              <a:noFill/>
              <a:prstDash val="solid"/>
              <a:miter/>
            </a:ln>
          </p:spPr>
          <p:txBody>
            <a:bodyPr rtlCol="0" anchor="ctr"/>
            <a:lstStyle/>
            <a:p>
              <a:endParaRPr lang="en-US"/>
            </a:p>
          </p:txBody>
        </p:sp>
      </p:grpSp>
      <p:sp>
        <p:nvSpPr>
          <p:cNvPr id="8" name="מציין מיקום תוכן 4">
            <a:extLst>
              <a:ext uri="{FF2B5EF4-FFF2-40B4-BE49-F238E27FC236}">
                <a16:creationId xmlns:a16="http://schemas.microsoft.com/office/drawing/2014/main" id="{0B58A837-B172-7E15-1B76-FBE1D472AD22}"/>
              </a:ext>
            </a:extLst>
          </p:cNvPr>
          <p:cNvSpPr>
            <a:spLocks noGrp="1"/>
          </p:cNvSpPr>
          <p:nvPr>
            <p:ph sz="quarter" idx="10" hasCustomPrompt="1"/>
          </p:nvPr>
        </p:nvSpPr>
        <p:spPr>
          <a:xfrm>
            <a:off x="391574" y="1600571"/>
            <a:ext cx="5112169"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marL="2286000" indent="0">
              <a:buNone/>
              <a:defRPr baseline="30000">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9" name="מציין מיקום תוכן 4">
            <a:extLst>
              <a:ext uri="{FF2B5EF4-FFF2-40B4-BE49-F238E27FC236}">
                <a16:creationId xmlns:a16="http://schemas.microsoft.com/office/drawing/2014/main" id="{176C5899-F46E-66C7-63A6-BDFDAA04EDB6}"/>
              </a:ext>
            </a:extLst>
          </p:cNvPr>
          <p:cNvSpPr>
            <a:spLocks noGrp="1"/>
          </p:cNvSpPr>
          <p:nvPr>
            <p:ph sz="quarter" idx="11" hasCustomPrompt="1"/>
          </p:nvPr>
        </p:nvSpPr>
        <p:spPr>
          <a:xfrm>
            <a:off x="6689414" y="1600571"/>
            <a:ext cx="5112169"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marL="2286000" indent="0">
              <a:buNone/>
              <a:defRPr>
                <a:solidFill>
                  <a:schemeClr val="tx2"/>
                </a:solidFill>
              </a:defRPr>
            </a:lvl6pPr>
            <a:lvl7pPr marL="2743200" indent="0">
              <a:buNone/>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7" name="מציין מיקום של כותרת 1">
            <a:extLst>
              <a:ext uri="{FF2B5EF4-FFF2-40B4-BE49-F238E27FC236}">
                <a16:creationId xmlns:a16="http://schemas.microsoft.com/office/drawing/2014/main" id="{63A7ACFB-1E65-9433-5708-7D2BC341DBEC}"/>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0" name="Footer Placeholder 9">
            <a:extLst>
              <a:ext uri="{FF2B5EF4-FFF2-40B4-BE49-F238E27FC236}">
                <a16:creationId xmlns:a16="http://schemas.microsoft.com/office/drawing/2014/main" id="{C676063A-BC66-3999-696F-D8A154A987B1}"/>
              </a:ext>
            </a:extLst>
          </p:cNvPr>
          <p:cNvSpPr>
            <a:spLocks noGrp="1"/>
          </p:cNvSpPr>
          <p:nvPr>
            <p:ph type="ftr" sz="quarter" idx="12"/>
          </p:nvPr>
        </p:nvSpPr>
        <p:spPr/>
        <p:txBody>
          <a:bodyPr/>
          <a:lstStyle/>
          <a:p>
            <a:endParaRPr lang="en-US" dirty="0"/>
          </a:p>
        </p:txBody>
      </p:sp>
      <p:sp>
        <p:nvSpPr>
          <p:cNvPr id="18" name="Slide Number Placeholder 17">
            <a:extLst>
              <a:ext uri="{FF2B5EF4-FFF2-40B4-BE49-F238E27FC236}">
                <a16:creationId xmlns:a16="http://schemas.microsoft.com/office/drawing/2014/main" id="{E455A72F-EEA4-1388-CFFB-5A5CFB8B4465}"/>
              </a:ext>
            </a:extLst>
          </p:cNvPr>
          <p:cNvSpPr>
            <a:spLocks noGrp="1"/>
          </p:cNvSpPr>
          <p:nvPr>
            <p:ph type="sldNum" sz="quarter" idx="13"/>
          </p:nvPr>
        </p:nvSpPr>
        <p:spPr/>
        <p:txBody>
          <a:bodyPr/>
          <a:lstStyle/>
          <a:p>
            <a:fld id="{CE5F33B7-1B3C-824C-89B7-74F931436C11}" type="slidenum">
              <a:rPr lang="en-US" smtClean="0"/>
              <a:pPr/>
              <a:t>‹#›</a:t>
            </a:fld>
            <a:endParaRPr lang="en-US"/>
          </a:p>
        </p:txBody>
      </p:sp>
    </p:spTree>
    <p:extLst>
      <p:ext uri="{BB962C8B-B14F-4D97-AF65-F5344CB8AC3E}">
        <p14:creationId xmlns:p14="http://schemas.microsoft.com/office/powerpoint/2010/main" val="1546774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6F7BE-D649-9B12-90E8-8410D0BC0FB7}"/>
              </a:ext>
            </a:extLst>
          </p:cNvPr>
          <p:cNvSpPr/>
          <p:nvPr userDrawn="1"/>
        </p:nvSpPr>
        <p:spPr>
          <a:xfrm>
            <a:off x="0" y="1"/>
            <a:ext cx="12192000" cy="1003299"/>
          </a:xfrm>
          <a:prstGeom prst="rect">
            <a:avLst/>
          </a:prstGeom>
          <a:gradFill flip="none" rotWithShape="1">
            <a:gsLst>
              <a:gs pos="0">
                <a:srgbClr val="F358B5"/>
              </a:gs>
              <a:gs pos="100000">
                <a:srgbClr val="E00087"/>
              </a:gs>
            </a:gsLst>
            <a:lin ang="10800000" scaled="0"/>
            <a:tileRect/>
          </a:gradFill>
          <a:ln w="0" cap="flat">
            <a:noFill/>
            <a:prstDash val="solid"/>
            <a:miter/>
          </a:ln>
        </p:spPr>
        <p:txBody>
          <a:bodyPr rtlCol="0" anchor="ctr"/>
          <a:lstStyle/>
          <a:p>
            <a:pPr lvl="0"/>
            <a:endParaRPr lang="en-US" dirty="0" err="1"/>
          </a:p>
        </p:txBody>
      </p:sp>
      <p:grpSp>
        <p:nvGrpSpPr>
          <p:cNvPr id="4" name="Group 3">
            <a:extLst>
              <a:ext uri="{FF2B5EF4-FFF2-40B4-BE49-F238E27FC236}">
                <a16:creationId xmlns:a16="http://schemas.microsoft.com/office/drawing/2014/main" id="{56FAFB57-B7AF-3BDC-DD7C-4303D1DA9D97}"/>
              </a:ext>
            </a:extLst>
          </p:cNvPr>
          <p:cNvGrpSpPr/>
          <p:nvPr userDrawn="1"/>
        </p:nvGrpSpPr>
        <p:grpSpPr>
          <a:xfrm>
            <a:off x="9568541" y="320202"/>
            <a:ext cx="2346705" cy="410216"/>
            <a:chOff x="8529522" y="339095"/>
            <a:chExt cx="3451040" cy="603260"/>
          </a:xfrm>
        </p:grpSpPr>
        <p:sp>
          <p:nvSpPr>
            <p:cNvPr id="6" name="Freeform: Shape 57">
              <a:extLst>
                <a:ext uri="{FF2B5EF4-FFF2-40B4-BE49-F238E27FC236}">
                  <a16:creationId xmlns:a16="http://schemas.microsoft.com/office/drawing/2014/main" id="{B151E35B-5158-F5CF-E8A7-AB0B8733566E}"/>
                </a:ext>
              </a:extLst>
            </p:cNvPr>
            <p:cNvSpPr/>
            <p:nvPr/>
          </p:nvSpPr>
          <p:spPr>
            <a:xfrm>
              <a:off x="11532189" y="808245"/>
              <a:ext cx="136915" cy="130300"/>
            </a:xfrm>
            <a:custGeom>
              <a:avLst/>
              <a:gdLst>
                <a:gd name="connsiteX0" fmla="*/ 0 w 136915"/>
                <a:gd name="connsiteY0" fmla="*/ 130141 h 130300"/>
                <a:gd name="connsiteX1" fmla="*/ 33448 w 136915"/>
                <a:gd name="connsiteY1" fmla="*/ 0 h 130300"/>
                <a:gd name="connsiteX2" fmla="*/ 136916 w 136915"/>
                <a:gd name="connsiteY2" fmla="*/ 159 h 130300"/>
                <a:gd name="connsiteX3" fmla="*/ 129083 w 136915"/>
                <a:gd name="connsiteY3" fmla="*/ 30537 h 130300"/>
                <a:gd name="connsiteX4" fmla="*/ 67214 w 136915"/>
                <a:gd name="connsiteY4" fmla="*/ 30432 h 130300"/>
                <a:gd name="connsiteX5" fmla="*/ 62451 w 136915"/>
                <a:gd name="connsiteY5" fmla="*/ 49061 h 130300"/>
                <a:gd name="connsiteX6" fmla="*/ 114793 w 136915"/>
                <a:gd name="connsiteY6" fmla="*/ 49114 h 130300"/>
                <a:gd name="connsiteX7" fmla="*/ 107013 w 136915"/>
                <a:gd name="connsiteY7" fmla="*/ 79493 h 130300"/>
                <a:gd name="connsiteX8" fmla="*/ 54671 w 136915"/>
                <a:gd name="connsiteY8" fmla="*/ 79387 h 130300"/>
                <a:gd name="connsiteX9" fmla="*/ 49378 w 136915"/>
                <a:gd name="connsiteY9" fmla="*/ 99816 h 130300"/>
                <a:gd name="connsiteX10" fmla="*/ 113735 w 136915"/>
                <a:gd name="connsiteY10" fmla="*/ 99922 h 130300"/>
                <a:gd name="connsiteX11" fmla="*/ 105902 w 136915"/>
                <a:gd name="connsiteY11" fmla="*/ 130300 h 130300"/>
                <a:gd name="connsiteX12" fmla="*/ 0 w 136915"/>
                <a:gd name="connsiteY12" fmla="*/ 130141 h 13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15" h="130300">
                  <a:moveTo>
                    <a:pt x="0" y="130141"/>
                  </a:moveTo>
                  <a:lnTo>
                    <a:pt x="33448" y="0"/>
                  </a:lnTo>
                  <a:lnTo>
                    <a:pt x="136916" y="159"/>
                  </a:lnTo>
                  <a:lnTo>
                    <a:pt x="129083" y="30537"/>
                  </a:lnTo>
                  <a:lnTo>
                    <a:pt x="67214" y="30432"/>
                  </a:lnTo>
                  <a:lnTo>
                    <a:pt x="62451" y="49061"/>
                  </a:lnTo>
                  <a:lnTo>
                    <a:pt x="114793" y="49114"/>
                  </a:lnTo>
                  <a:lnTo>
                    <a:pt x="107013" y="79493"/>
                  </a:lnTo>
                  <a:lnTo>
                    <a:pt x="54671" y="79387"/>
                  </a:lnTo>
                  <a:lnTo>
                    <a:pt x="49378" y="99816"/>
                  </a:lnTo>
                  <a:lnTo>
                    <a:pt x="113735" y="99922"/>
                  </a:lnTo>
                  <a:lnTo>
                    <a:pt x="105902" y="130300"/>
                  </a:lnTo>
                  <a:lnTo>
                    <a:pt x="0" y="130141"/>
                  </a:lnTo>
                  <a:close/>
                </a:path>
              </a:pathLst>
            </a:custGeom>
            <a:solidFill>
              <a:schemeClr val="bg2"/>
            </a:solidFill>
            <a:ln w="0" cap="flat">
              <a:noFill/>
              <a:prstDash val="solid"/>
              <a:miter/>
            </a:ln>
          </p:spPr>
          <p:txBody>
            <a:bodyPr rtlCol="0" anchor="ctr"/>
            <a:lstStyle/>
            <a:p>
              <a:endParaRPr lang="en-US"/>
            </a:p>
          </p:txBody>
        </p:sp>
        <p:sp>
          <p:nvSpPr>
            <p:cNvPr id="7" name="Freeform: Shape 58">
              <a:extLst>
                <a:ext uri="{FF2B5EF4-FFF2-40B4-BE49-F238E27FC236}">
                  <a16:creationId xmlns:a16="http://schemas.microsoft.com/office/drawing/2014/main" id="{C911BD28-DB37-A58A-5CF0-4C678F7AC481}"/>
                </a:ext>
              </a:extLst>
            </p:cNvPr>
            <p:cNvSpPr/>
            <p:nvPr/>
          </p:nvSpPr>
          <p:spPr>
            <a:xfrm>
              <a:off x="11670005" y="808457"/>
              <a:ext cx="125113" cy="130247"/>
            </a:xfrm>
            <a:custGeom>
              <a:avLst/>
              <a:gdLst>
                <a:gd name="connsiteX0" fmla="*/ 8786 w 125113"/>
                <a:gd name="connsiteY0" fmla="*/ 0 h 130247"/>
                <a:gd name="connsiteX1" fmla="*/ 125114 w 125113"/>
                <a:gd name="connsiteY1" fmla="*/ 212 h 130247"/>
                <a:gd name="connsiteX2" fmla="*/ 116328 w 125113"/>
                <a:gd name="connsiteY2" fmla="*/ 34348 h 130247"/>
                <a:gd name="connsiteX3" fmla="*/ 78963 w 125113"/>
                <a:gd name="connsiteY3" fmla="*/ 34295 h 130247"/>
                <a:gd name="connsiteX4" fmla="*/ 54301 w 125113"/>
                <a:gd name="connsiteY4" fmla="*/ 130247 h 130247"/>
                <a:gd name="connsiteX5" fmla="*/ 12702 w 125113"/>
                <a:gd name="connsiteY5" fmla="*/ 130194 h 130247"/>
                <a:gd name="connsiteX6" fmla="*/ 37365 w 125113"/>
                <a:gd name="connsiteY6" fmla="*/ 34189 h 130247"/>
                <a:gd name="connsiteX7" fmla="*/ 0 w 125113"/>
                <a:gd name="connsiteY7" fmla="*/ 34136 h 130247"/>
                <a:gd name="connsiteX8" fmla="*/ 8786 w 125113"/>
                <a:gd name="connsiteY8" fmla="*/ 0 h 13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13" h="130247">
                  <a:moveTo>
                    <a:pt x="8786" y="0"/>
                  </a:moveTo>
                  <a:lnTo>
                    <a:pt x="125114" y="212"/>
                  </a:lnTo>
                  <a:lnTo>
                    <a:pt x="116328" y="34348"/>
                  </a:lnTo>
                  <a:lnTo>
                    <a:pt x="78963" y="34295"/>
                  </a:lnTo>
                  <a:lnTo>
                    <a:pt x="54301" y="130247"/>
                  </a:lnTo>
                  <a:lnTo>
                    <a:pt x="12702" y="130194"/>
                  </a:lnTo>
                  <a:lnTo>
                    <a:pt x="37365" y="34189"/>
                  </a:lnTo>
                  <a:lnTo>
                    <a:pt x="0" y="34136"/>
                  </a:lnTo>
                  <a:lnTo>
                    <a:pt x="8786" y="0"/>
                  </a:lnTo>
                  <a:close/>
                </a:path>
              </a:pathLst>
            </a:custGeom>
            <a:solidFill>
              <a:schemeClr val="bg2"/>
            </a:solidFill>
            <a:ln w="0" cap="flat">
              <a:noFill/>
              <a:prstDash val="solid"/>
              <a:miter/>
            </a:ln>
          </p:spPr>
          <p:txBody>
            <a:bodyPr rtlCol="0" anchor="ctr"/>
            <a:lstStyle/>
            <a:p>
              <a:endParaRPr lang="en-US"/>
            </a:p>
          </p:txBody>
        </p:sp>
        <p:sp>
          <p:nvSpPr>
            <p:cNvPr id="8" name="Freeform: Shape 59">
              <a:extLst>
                <a:ext uri="{FF2B5EF4-FFF2-40B4-BE49-F238E27FC236}">
                  <a16:creationId xmlns:a16="http://schemas.microsoft.com/office/drawing/2014/main" id="{FC78A342-13B9-3F78-60D0-66D22898ABF5}"/>
                </a:ext>
              </a:extLst>
            </p:cNvPr>
            <p:cNvSpPr/>
            <p:nvPr/>
          </p:nvSpPr>
          <p:spPr>
            <a:xfrm>
              <a:off x="11773510" y="805334"/>
              <a:ext cx="126914" cy="137021"/>
            </a:xfrm>
            <a:custGeom>
              <a:avLst/>
              <a:gdLst>
                <a:gd name="connsiteX0" fmla="*/ 86970 w 126914"/>
                <a:gd name="connsiteY0" fmla="*/ 41228 h 137021"/>
                <a:gd name="connsiteX1" fmla="*/ 83265 w 126914"/>
                <a:gd name="connsiteY1" fmla="*/ 32390 h 137021"/>
                <a:gd name="connsiteX2" fmla="*/ 73104 w 126914"/>
                <a:gd name="connsiteY2" fmla="*/ 30008 h 137021"/>
                <a:gd name="connsiteX3" fmla="*/ 57968 w 126914"/>
                <a:gd name="connsiteY3" fmla="*/ 37418 h 137021"/>
                <a:gd name="connsiteX4" fmla="*/ 116873 w 126914"/>
                <a:gd name="connsiteY4" fmla="*/ 92301 h 137021"/>
                <a:gd name="connsiteX5" fmla="*/ 45954 w 126914"/>
                <a:gd name="connsiteY5" fmla="*/ 137022 h 137021"/>
                <a:gd name="connsiteX6" fmla="*/ 915 w 126914"/>
                <a:gd name="connsiteY6" fmla="*/ 93359 h 137021"/>
                <a:gd name="connsiteX7" fmla="*/ 40767 w 126914"/>
                <a:gd name="connsiteY7" fmla="*/ 93359 h 137021"/>
                <a:gd name="connsiteX8" fmla="*/ 45001 w 126914"/>
                <a:gd name="connsiteY8" fmla="*/ 103732 h 137021"/>
                <a:gd name="connsiteX9" fmla="*/ 55956 w 126914"/>
                <a:gd name="connsiteY9" fmla="*/ 107014 h 137021"/>
                <a:gd name="connsiteX10" fmla="*/ 75697 w 126914"/>
                <a:gd name="connsiteY10" fmla="*/ 97487 h 137021"/>
                <a:gd name="connsiteX11" fmla="*/ 17110 w 126914"/>
                <a:gd name="connsiteY11" fmla="*/ 41493 h 137021"/>
                <a:gd name="connsiteX12" fmla="*/ 82789 w 126914"/>
                <a:gd name="connsiteY12" fmla="*/ 0 h 137021"/>
                <a:gd name="connsiteX13" fmla="*/ 126505 w 126914"/>
                <a:gd name="connsiteY13" fmla="*/ 41281 h 137021"/>
                <a:gd name="connsiteX14" fmla="*/ 87023 w 126914"/>
                <a:gd name="connsiteY14" fmla="*/ 41281 h 13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914" h="137021">
                  <a:moveTo>
                    <a:pt x="86970" y="41228"/>
                  </a:moveTo>
                  <a:cubicBezTo>
                    <a:pt x="87447" y="36730"/>
                    <a:pt x="85806" y="33978"/>
                    <a:pt x="83265" y="32390"/>
                  </a:cubicBezTo>
                  <a:cubicBezTo>
                    <a:pt x="80672" y="30749"/>
                    <a:pt x="77179" y="30008"/>
                    <a:pt x="73104" y="30008"/>
                  </a:cubicBezTo>
                  <a:cubicBezTo>
                    <a:pt x="63948" y="30008"/>
                    <a:pt x="59185" y="32708"/>
                    <a:pt x="57968" y="37418"/>
                  </a:cubicBezTo>
                  <a:cubicBezTo>
                    <a:pt x="52940" y="56947"/>
                    <a:pt x="129045" y="44933"/>
                    <a:pt x="116873" y="92301"/>
                  </a:cubicBezTo>
                  <a:cubicBezTo>
                    <a:pt x="109145" y="122468"/>
                    <a:pt x="80884" y="137075"/>
                    <a:pt x="45954" y="137022"/>
                  </a:cubicBezTo>
                  <a:cubicBezTo>
                    <a:pt x="12453" y="136969"/>
                    <a:pt x="-4219" y="116858"/>
                    <a:pt x="915" y="93359"/>
                  </a:cubicBezTo>
                  <a:lnTo>
                    <a:pt x="40767" y="93359"/>
                  </a:lnTo>
                  <a:cubicBezTo>
                    <a:pt x="40450" y="98122"/>
                    <a:pt x="42037" y="101562"/>
                    <a:pt x="45001" y="103732"/>
                  </a:cubicBezTo>
                  <a:cubicBezTo>
                    <a:pt x="47806" y="105902"/>
                    <a:pt x="51934" y="107014"/>
                    <a:pt x="55956" y="107014"/>
                  </a:cubicBezTo>
                  <a:cubicBezTo>
                    <a:pt x="66382" y="107014"/>
                    <a:pt x="74109" y="103626"/>
                    <a:pt x="75697" y="97487"/>
                  </a:cubicBezTo>
                  <a:cubicBezTo>
                    <a:pt x="80778" y="77799"/>
                    <a:pt x="4302" y="91189"/>
                    <a:pt x="17110" y="41493"/>
                  </a:cubicBezTo>
                  <a:cubicBezTo>
                    <a:pt x="24202" y="13813"/>
                    <a:pt x="51034" y="-53"/>
                    <a:pt x="82789" y="0"/>
                  </a:cubicBezTo>
                  <a:cubicBezTo>
                    <a:pt x="118037" y="53"/>
                    <a:pt x="129310" y="18524"/>
                    <a:pt x="126505" y="41281"/>
                  </a:cubicBezTo>
                  <a:lnTo>
                    <a:pt x="87023" y="41281"/>
                  </a:lnTo>
                  <a:close/>
                </a:path>
              </a:pathLst>
            </a:custGeom>
            <a:solidFill>
              <a:schemeClr val="bg2"/>
            </a:solidFill>
            <a:ln w="0" cap="flat">
              <a:noFill/>
              <a:prstDash val="solid"/>
              <a:miter/>
            </a:ln>
          </p:spPr>
          <p:txBody>
            <a:bodyPr rtlCol="0" anchor="ctr"/>
            <a:lstStyle/>
            <a:p>
              <a:endParaRPr lang="en-US" dirty="0"/>
            </a:p>
          </p:txBody>
        </p:sp>
        <p:sp>
          <p:nvSpPr>
            <p:cNvPr id="10" name="Freeform: Shape 60">
              <a:extLst>
                <a:ext uri="{FF2B5EF4-FFF2-40B4-BE49-F238E27FC236}">
                  <a16:creationId xmlns:a16="http://schemas.microsoft.com/office/drawing/2014/main" id="{46234199-D52D-6D5E-C8FF-9AD669CAC835}"/>
                </a:ext>
              </a:extLst>
            </p:cNvPr>
            <p:cNvSpPr/>
            <p:nvPr/>
          </p:nvSpPr>
          <p:spPr>
            <a:xfrm>
              <a:off x="11890171" y="808881"/>
              <a:ext cx="75047" cy="130194"/>
            </a:xfrm>
            <a:custGeom>
              <a:avLst/>
              <a:gdLst>
                <a:gd name="connsiteX0" fmla="*/ 0 w 75047"/>
                <a:gd name="connsiteY0" fmla="*/ 130089 h 130194"/>
                <a:gd name="connsiteX1" fmla="*/ 33448 w 75047"/>
                <a:gd name="connsiteY1" fmla="*/ 0 h 130194"/>
                <a:gd name="connsiteX2" fmla="*/ 75047 w 75047"/>
                <a:gd name="connsiteY2" fmla="*/ 53 h 130194"/>
                <a:gd name="connsiteX3" fmla="*/ 41599 w 75047"/>
                <a:gd name="connsiteY3" fmla="*/ 130194 h 130194"/>
                <a:gd name="connsiteX4" fmla="*/ 0 w 75047"/>
                <a:gd name="connsiteY4" fmla="*/ 130089 h 130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47" h="130194">
                  <a:moveTo>
                    <a:pt x="0" y="130089"/>
                  </a:moveTo>
                  <a:lnTo>
                    <a:pt x="33448" y="0"/>
                  </a:lnTo>
                  <a:lnTo>
                    <a:pt x="75047" y="53"/>
                  </a:lnTo>
                  <a:lnTo>
                    <a:pt x="41599" y="130194"/>
                  </a:lnTo>
                  <a:lnTo>
                    <a:pt x="0" y="130089"/>
                  </a:lnTo>
                  <a:close/>
                </a:path>
              </a:pathLst>
            </a:custGeom>
            <a:solidFill>
              <a:schemeClr val="bg2"/>
            </a:solidFill>
            <a:ln w="0" cap="flat">
              <a:noFill/>
              <a:prstDash val="solid"/>
              <a:miter/>
            </a:ln>
          </p:spPr>
          <p:txBody>
            <a:bodyPr rtlCol="0" anchor="ctr"/>
            <a:lstStyle/>
            <a:p>
              <a:endParaRPr lang="en-US"/>
            </a:p>
          </p:txBody>
        </p:sp>
        <p:sp>
          <p:nvSpPr>
            <p:cNvPr id="12" name="Freeform: Shape 61">
              <a:extLst>
                <a:ext uri="{FF2B5EF4-FFF2-40B4-BE49-F238E27FC236}">
                  <a16:creationId xmlns:a16="http://schemas.microsoft.com/office/drawing/2014/main" id="{906223D0-BA61-6CD8-5818-5406185B5729}"/>
                </a:ext>
              </a:extLst>
            </p:cNvPr>
            <p:cNvSpPr/>
            <p:nvPr/>
          </p:nvSpPr>
          <p:spPr>
            <a:xfrm>
              <a:off x="11075768" y="843017"/>
              <a:ext cx="169570" cy="93888"/>
            </a:xfrm>
            <a:custGeom>
              <a:avLst/>
              <a:gdLst>
                <a:gd name="connsiteX0" fmla="*/ 169570 w 169570"/>
                <a:gd name="connsiteY0" fmla="*/ 0 h 93888"/>
                <a:gd name="connsiteX1" fmla="*/ 111724 w 169570"/>
                <a:gd name="connsiteY1" fmla="*/ 93888 h 93888"/>
                <a:gd name="connsiteX2" fmla="*/ 79651 w 169570"/>
                <a:gd name="connsiteY2" fmla="*/ 93888 h 93888"/>
                <a:gd name="connsiteX3" fmla="*/ 76423 w 169570"/>
                <a:gd name="connsiteY3" fmla="*/ 38053 h 93888"/>
                <a:gd name="connsiteX4" fmla="*/ 76105 w 169570"/>
                <a:gd name="connsiteY4" fmla="*/ 38053 h 93888"/>
                <a:gd name="connsiteX5" fmla="*/ 42287 w 169570"/>
                <a:gd name="connsiteY5" fmla="*/ 93888 h 93888"/>
                <a:gd name="connsiteX6" fmla="*/ 9844 w 169570"/>
                <a:gd name="connsiteY6" fmla="*/ 93888 h 93888"/>
                <a:gd name="connsiteX7" fmla="*/ 0 w 169570"/>
                <a:gd name="connsiteY7" fmla="*/ 0 h 93888"/>
                <a:gd name="connsiteX8" fmla="*/ 32390 w 169570"/>
                <a:gd name="connsiteY8" fmla="*/ 0 h 93888"/>
                <a:gd name="connsiteX9" fmla="*/ 33025 w 169570"/>
                <a:gd name="connsiteY9" fmla="*/ 59275 h 93888"/>
                <a:gd name="connsiteX10" fmla="*/ 33395 w 169570"/>
                <a:gd name="connsiteY10" fmla="*/ 59275 h 93888"/>
                <a:gd name="connsiteX11" fmla="*/ 68643 w 169570"/>
                <a:gd name="connsiteY11" fmla="*/ 0 h 93888"/>
                <a:gd name="connsiteX12" fmla="*/ 101244 w 169570"/>
                <a:gd name="connsiteY12" fmla="*/ 0 h 93888"/>
                <a:gd name="connsiteX13" fmla="*/ 103785 w 169570"/>
                <a:gd name="connsiteY13" fmla="*/ 58587 h 93888"/>
                <a:gd name="connsiteX14" fmla="*/ 104155 w 169570"/>
                <a:gd name="connsiteY14" fmla="*/ 58587 h 93888"/>
                <a:gd name="connsiteX15" fmla="*/ 132629 w 169570"/>
                <a:gd name="connsiteY15" fmla="*/ 0 h 93888"/>
                <a:gd name="connsiteX16" fmla="*/ 169570 w 169570"/>
                <a:gd name="connsiteY16" fmla="*/ 0 h 9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9570" h="93888">
                  <a:moveTo>
                    <a:pt x="169570" y="0"/>
                  </a:moveTo>
                  <a:lnTo>
                    <a:pt x="111724" y="93888"/>
                  </a:lnTo>
                  <a:lnTo>
                    <a:pt x="79651" y="93888"/>
                  </a:lnTo>
                  <a:lnTo>
                    <a:pt x="76423" y="38053"/>
                  </a:lnTo>
                  <a:lnTo>
                    <a:pt x="76105" y="38053"/>
                  </a:lnTo>
                  <a:lnTo>
                    <a:pt x="42287" y="93888"/>
                  </a:lnTo>
                  <a:lnTo>
                    <a:pt x="9844" y="93888"/>
                  </a:lnTo>
                  <a:lnTo>
                    <a:pt x="0" y="0"/>
                  </a:lnTo>
                  <a:lnTo>
                    <a:pt x="32390" y="0"/>
                  </a:lnTo>
                  <a:lnTo>
                    <a:pt x="33025" y="59275"/>
                  </a:lnTo>
                  <a:lnTo>
                    <a:pt x="33395" y="59275"/>
                  </a:lnTo>
                  <a:lnTo>
                    <a:pt x="68643" y="0"/>
                  </a:lnTo>
                  <a:lnTo>
                    <a:pt x="101244" y="0"/>
                  </a:lnTo>
                  <a:lnTo>
                    <a:pt x="103785" y="58587"/>
                  </a:lnTo>
                  <a:lnTo>
                    <a:pt x="104155" y="58587"/>
                  </a:lnTo>
                  <a:lnTo>
                    <a:pt x="132629" y="0"/>
                  </a:lnTo>
                  <a:lnTo>
                    <a:pt x="169570" y="0"/>
                  </a:lnTo>
                  <a:close/>
                </a:path>
              </a:pathLst>
            </a:custGeom>
            <a:solidFill>
              <a:schemeClr val="bg2"/>
            </a:solidFill>
            <a:ln w="0" cap="flat">
              <a:noFill/>
              <a:prstDash val="solid"/>
              <a:miter/>
            </a:ln>
          </p:spPr>
          <p:txBody>
            <a:bodyPr rtlCol="0" anchor="ctr"/>
            <a:lstStyle/>
            <a:p>
              <a:endParaRPr lang="en-US"/>
            </a:p>
          </p:txBody>
        </p:sp>
        <p:sp>
          <p:nvSpPr>
            <p:cNvPr id="13" name="Freeform: Shape 62">
              <a:extLst>
                <a:ext uri="{FF2B5EF4-FFF2-40B4-BE49-F238E27FC236}">
                  <a16:creationId xmlns:a16="http://schemas.microsoft.com/office/drawing/2014/main" id="{779C5762-6AFC-4D36-BB6C-0210A2D94C25}"/>
                </a:ext>
              </a:extLst>
            </p:cNvPr>
            <p:cNvSpPr/>
            <p:nvPr/>
          </p:nvSpPr>
          <p:spPr>
            <a:xfrm>
              <a:off x="11231736" y="807187"/>
              <a:ext cx="69860" cy="129718"/>
            </a:xfrm>
            <a:custGeom>
              <a:avLst/>
              <a:gdLst>
                <a:gd name="connsiteX0" fmla="*/ 69860 w 69860"/>
                <a:gd name="connsiteY0" fmla="*/ 0 h 129718"/>
                <a:gd name="connsiteX1" fmla="*/ 63562 w 69860"/>
                <a:gd name="connsiteY1" fmla="*/ 24769 h 129718"/>
                <a:gd name="connsiteX2" fmla="*/ 27521 w 69860"/>
                <a:gd name="connsiteY2" fmla="*/ 24769 h 129718"/>
                <a:gd name="connsiteX3" fmla="*/ 33713 w 69860"/>
                <a:gd name="connsiteY3" fmla="*/ 0 h 129718"/>
                <a:gd name="connsiteX4" fmla="*/ 69807 w 69860"/>
                <a:gd name="connsiteY4" fmla="*/ 0 h 129718"/>
                <a:gd name="connsiteX5" fmla="*/ 60757 w 69860"/>
                <a:gd name="connsiteY5" fmla="*/ 35830 h 129718"/>
                <a:gd name="connsiteX6" fmla="*/ 36201 w 69860"/>
                <a:gd name="connsiteY6" fmla="*/ 129718 h 129718"/>
                <a:gd name="connsiteX7" fmla="*/ 0 w 69860"/>
                <a:gd name="connsiteY7" fmla="*/ 129718 h 129718"/>
                <a:gd name="connsiteX8" fmla="*/ 24504 w 69860"/>
                <a:gd name="connsiteY8" fmla="*/ 35830 h 129718"/>
                <a:gd name="connsiteX9" fmla="*/ 60810 w 69860"/>
                <a:gd name="connsiteY9" fmla="*/ 35830 h 12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860" h="129718">
                  <a:moveTo>
                    <a:pt x="69860" y="0"/>
                  </a:moveTo>
                  <a:lnTo>
                    <a:pt x="63562" y="24769"/>
                  </a:lnTo>
                  <a:lnTo>
                    <a:pt x="27521" y="24769"/>
                  </a:lnTo>
                  <a:lnTo>
                    <a:pt x="33713" y="0"/>
                  </a:lnTo>
                  <a:lnTo>
                    <a:pt x="69807" y="0"/>
                  </a:lnTo>
                  <a:close/>
                  <a:moveTo>
                    <a:pt x="60757" y="35830"/>
                  </a:moveTo>
                  <a:lnTo>
                    <a:pt x="36201" y="129718"/>
                  </a:lnTo>
                  <a:lnTo>
                    <a:pt x="0" y="129718"/>
                  </a:lnTo>
                  <a:lnTo>
                    <a:pt x="24504" y="35830"/>
                  </a:lnTo>
                  <a:lnTo>
                    <a:pt x="60810" y="35830"/>
                  </a:lnTo>
                  <a:close/>
                </a:path>
              </a:pathLst>
            </a:custGeom>
            <a:solidFill>
              <a:schemeClr val="bg2"/>
            </a:solidFill>
            <a:ln w="0" cap="flat">
              <a:noFill/>
              <a:prstDash val="solid"/>
              <a:miter/>
            </a:ln>
          </p:spPr>
          <p:txBody>
            <a:bodyPr rtlCol="0" anchor="ctr"/>
            <a:lstStyle/>
            <a:p>
              <a:endParaRPr lang="en-US"/>
            </a:p>
          </p:txBody>
        </p:sp>
        <p:sp>
          <p:nvSpPr>
            <p:cNvPr id="15" name="Freeform: Shape 64">
              <a:extLst>
                <a:ext uri="{FF2B5EF4-FFF2-40B4-BE49-F238E27FC236}">
                  <a16:creationId xmlns:a16="http://schemas.microsoft.com/office/drawing/2014/main" id="{F74108BF-D4E1-3B53-6550-EF6418418238}"/>
                </a:ext>
              </a:extLst>
            </p:cNvPr>
            <p:cNvSpPr/>
            <p:nvPr/>
          </p:nvSpPr>
          <p:spPr>
            <a:xfrm>
              <a:off x="11301756" y="808193"/>
              <a:ext cx="74359" cy="130935"/>
            </a:xfrm>
            <a:custGeom>
              <a:avLst/>
              <a:gdLst>
                <a:gd name="connsiteX0" fmla="*/ 74306 w 74359"/>
                <a:gd name="connsiteY0" fmla="*/ 34824 h 130935"/>
                <a:gd name="connsiteX1" fmla="*/ 67585 w 74359"/>
                <a:gd name="connsiteY1" fmla="*/ 60599 h 130935"/>
                <a:gd name="connsiteX2" fmla="*/ 48744 w 74359"/>
                <a:gd name="connsiteY2" fmla="*/ 60599 h 130935"/>
                <a:gd name="connsiteX3" fmla="*/ 40276 w 74359"/>
                <a:gd name="connsiteY3" fmla="*/ 93782 h 130935"/>
                <a:gd name="connsiteX4" fmla="*/ 39376 w 74359"/>
                <a:gd name="connsiteY4" fmla="*/ 98281 h 130935"/>
                <a:gd name="connsiteX5" fmla="*/ 47473 w 74359"/>
                <a:gd name="connsiteY5" fmla="*/ 104632 h 130935"/>
                <a:gd name="connsiteX6" fmla="*/ 58693 w 74359"/>
                <a:gd name="connsiteY6" fmla="*/ 102938 h 130935"/>
                <a:gd name="connsiteX7" fmla="*/ 52078 w 74359"/>
                <a:gd name="connsiteY7" fmla="*/ 128712 h 130935"/>
                <a:gd name="connsiteX8" fmla="*/ 28103 w 74359"/>
                <a:gd name="connsiteY8" fmla="*/ 130935 h 130935"/>
                <a:gd name="connsiteX9" fmla="*/ 6986 w 74359"/>
                <a:gd name="connsiteY9" fmla="*/ 123685 h 130935"/>
                <a:gd name="connsiteX10" fmla="*/ 1376 w 74359"/>
                <a:gd name="connsiteY10" fmla="*/ 107860 h 130935"/>
                <a:gd name="connsiteX11" fmla="*/ 4657 w 74359"/>
                <a:gd name="connsiteY11" fmla="*/ 92724 h 130935"/>
                <a:gd name="connsiteX12" fmla="*/ 12914 w 74359"/>
                <a:gd name="connsiteY12" fmla="*/ 60599 h 130935"/>
                <a:gd name="connsiteX13" fmla="*/ 0 w 74359"/>
                <a:gd name="connsiteY13" fmla="*/ 60599 h 130935"/>
                <a:gd name="connsiteX14" fmla="*/ 6510 w 74359"/>
                <a:gd name="connsiteY14" fmla="*/ 34824 h 130935"/>
                <a:gd name="connsiteX15" fmla="*/ 19688 w 74359"/>
                <a:gd name="connsiteY15" fmla="*/ 34824 h 130935"/>
                <a:gd name="connsiteX16" fmla="*/ 23499 w 74359"/>
                <a:gd name="connsiteY16" fmla="*/ 20111 h 130935"/>
                <a:gd name="connsiteX17" fmla="*/ 64727 w 74359"/>
                <a:gd name="connsiteY17" fmla="*/ 0 h 130935"/>
                <a:gd name="connsiteX18" fmla="*/ 55677 w 74359"/>
                <a:gd name="connsiteY18" fmla="*/ 34771 h 130935"/>
                <a:gd name="connsiteX19" fmla="*/ 74359 w 74359"/>
                <a:gd name="connsiteY19" fmla="*/ 34771 h 13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359" h="130935">
                  <a:moveTo>
                    <a:pt x="74306" y="34824"/>
                  </a:moveTo>
                  <a:lnTo>
                    <a:pt x="67585" y="60599"/>
                  </a:lnTo>
                  <a:lnTo>
                    <a:pt x="48744" y="60599"/>
                  </a:lnTo>
                  <a:lnTo>
                    <a:pt x="40276" y="93782"/>
                  </a:lnTo>
                  <a:cubicBezTo>
                    <a:pt x="39746" y="95211"/>
                    <a:pt x="39429" y="96693"/>
                    <a:pt x="39376" y="98281"/>
                  </a:cubicBezTo>
                  <a:cubicBezTo>
                    <a:pt x="39164" y="102515"/>
                    <a:pt x="41864" y="104632"/>
                    <a:pt x="47473" y="104632"/>
                  </a:cubicBezTo>
                  <a:cubicBezTo>
                    <a:pt x="49220" y="104632"/>
                    <a:pt x="52978" y="104050"/>
                    <a:pt x="58693" y="102938"/>
                  </a:cubicBezTo>
                  <a:lnTo>
                    <a:pt x="52078" y="128712"/>
                  </a:lnTo>
                  <a:cubicBezTo>
                    <a:pt x="41175" y="130194"/>
                    <a:pt x="33131" y="130935"/>
                    <a:pt x="28103" y="130935"/>
                  </a:cubicBezTo>
                  <a:cubicBezTo>
                    <a:pt x="17994" y="130935"/>
                    <a:pt x="10955" y="128501"/>
                    <a:pt x="6986" y="123685"/>
                  </a:cubicBezTo>
                  <a:cubicBezTo>
                    <a:pt x="3017" y="118868"/>
                    <a:pt x="1112" y="113576"/>
                    <a:pt x="1376" y="107860"/>
                  </a:cubicBezTo>
                  <a:cubicBezTo>
                    <a:pt x="1482" y="105955"/>
                    <a:pt x="2541" y="100927"/>
                    <a:pt x="4657" y="92724"/>
                  </a:cubicBezTo>
                  <a:lnTo>
                    <a:pt x="12914" y="60599"/>
                  </a:lnTo>
                  <a:lnTo>
                    <a:pt x="0" y="60599"/>
                  </a:lnTo>
                  <a:lnTo>
                    <a:pt x="6510" y="34824"/>
                  </a:lnTo>
                  <a:lnTo>
                    <a:pt x="19688" y="34824"/>
                  </a:lnTo>
                  <a:lnTo>
                    <a:pt x="23499" y="20111"/>
                  </a:lnTo>
                  <a:lnTo>
                    <a:pt x="64727" y="0"/>
                  </a:lnTo>
                  <a:lnTo>
                    <a:pt x="55677" y="34771"/>
                  </a:lnTo>
                  <a:lnTo>
                    <a:pt x="74359" y="34771"/>
                  </a:lnTo>
                  <a:close/>
                </a:path>
              </a:pathLst>
            </a:custGeom>
            <a:solidFill>
              <a:schemeClr val="bg2"/>
            </a:solidFill>
            <a:ln w="0" cap="flat">
              <a:noFill/>
              <a:prstDash val="solid"/>
              <a:miter/>
            </a:ln>
          </p:spPr>
          <p:txBody>
            <a:bodyPr rtlCol="0" anchor="ctr"/>
            <a:lstStyle/>
            <a:p>
              <a:endParaRPr lang="en-US"/>
            </a:p>
          </p:txBody>
        </p:sp>
        <p:sp>
          <p:nvSpPr>
            <p:cNvPr id="16" name="Freeform: Shape 65">
              <a:extLst>
                <a:ext uri="{FF2B5EF4-FFF2-40B4-BE49-F238E27FC236}">
                  <a16:creationId xmlns:a16="http://schemas.microsoft.com/office/drawing/2014/main" id="{60F5B6FE-7527-9079-7BB5-D70D52E65A37}"/>
                </a:ext>
              </a:extLst>
            </p:cNvPr>
            <p:cNvSpPr/>
            <p:nvPr/>
          </p:nvSpPr>
          <p:spPr>
            <a:xfrm>
              <a:off x="11371510" y="807187"/>
              <a:ext cx="116416" cy="129718"/>
            </a:xfrm>
            <a:custGeom>
              <a:avLst/>
              <a:gdLst>
                <a:gd name="connsiteX0" fmla="*/ 58164 w 116416"/>
                <a:gd name="connsiteY0" fmla="*/ 47262 h 129718"/>
                <a:gd name="connsiteX1" fmla="*/ 92142 w 116416"/>
                <a:gd name="connsiteY1" fmla="*/ 33713 h 129718"/>
                <a:gd name="connsiteX2" fmla="*/ 110824 w 116416"/>
                <a:gd name="connsiteY2" fmla="*/ 40276 h 129718"/>
                <a:gd name="connsiteX3" fmla="*/ 116381 w 116416"/>
                <a:gd name="connsiteY3" fmla="*/ 56206 h 129718"/>
                <a:gd name="connsiteX4" fmla="*/ 111777 w 116416"/>
                <a:gd name="connsiteY4" fmla="*/ 78487 h 129718"/>
                <a:gd name="connsiteX5" fmla="*/ 98493 w 116416"/>
                <a:gd name="connsiteY5" fmla="*/ 129718 h 129718"/>
                <a:gd name="connsiteX6" fmla="*/ 62398 w 116416"/>
                <a:gd name="connsiteY6" fmla="*/ 129718 h 129718"/>
                <a:gd name="connsiteX7" fmla="*/ 73724 w 116416"/>
                <a:gd name="connsiteY7" fmla="*/ 86108 h 129718"/>
                <a:gd name="connsiteX8" fmla="*/ 77958 w 116416"/>
                <a:gd name="connsiteY8" fmla="*/ 67796 h 129718"/>
                <a:gd name="connsiteX9" fmla="*/ 71237 w 116416"/>
                <a:gd name="connsiteY9" fmla="*/ 60016 h 129718"/>
                <a:gd name="connsiteX10" fmla="*/ 57000 w 116416"/>
                <a:gd name="connsiteY10" fmla="*/ 67479 h 129718"/>
                <a:gd name="connsiteX11" fmla="*/ 47050 w 116416"/>
                <a:gd name="connsiteY11" fmla="*/ 89019 h 129718"/>
                <a:gd name="connsiteX12" fmla="*/ 36306 w 116416"/>
                <a:gd name="connsiteY12" fmla="*/ 129718 h 129718"/>
                <a:gd name="connsiteX13" fmla="*/ 0 w 116416"/>
                <a:gd name="connsiteY13" fmla="*/ 129718 h 129718"/>
                <a:gd name="connsiteX14" fmla="*/ 34031 w 116416"/>
                <a:gd name="connsiteY14" fmla="*/ 0 h 129718"/>
                <a:gd name="connsiteX15" fmla="*/ 70072 w 116416"/>
                <a:gd name="connsiteY15" fmla="*/ 0 h 129718"/>
                <a:gd name="connsiteX16" fmla="*/ 57794 w 116416"/>
                <a:gd name="connsiteY16" fmla="*/ 46891 h 129718"/>
                <a:gd name="connsiteX17" fmla="*/ 58111 w 116416"/>
                <a:gd name="connsiteY17" fmla="*/ 47262 h 12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416" h="129718">
                  <a:moveTo>
                    <a:pt x="58164" y="47262"/>
                  </a:moveTo>
                  <a:cubicBezTo>
                    <a:pt x="67320" y="38212"/>
                    <a:pt x="78646" y="33713"/>
                    <a:pt x="92142" y="33713"/>
                  </a:cubicBezTo>
                  <a:cubicBezTo>
                    <a:pt x="100557" y="33713"/>
                    <a:pt x="106802" y="35883"/>
                    <a:pt x="110824" y="40276"/>
                  </a:cubicBezTo>
                  <a:cubicBezTo>
                    <a:pt x="114846" y="44615"/>
                    <a:pt x="116699" y="49961"/>
                    <a:pt x="116381" y="56206"/>
                  </a:cubicBezTo>
                  <a:cubicBezTo>
                    <a:pt x="116222" y="59964"/>
                    <a:pt x="114688" y="67426"/>
                    <a:pt x="111777" y="78487"/>
                  </a:cubicBezTo>
                  <a:lnTo>
                    <a:pt x="98493" y="129718"/>
                  </a:lnTo>
                  <a:lnTo>
                    <a:pt x="62398" y="129718"/>
                  </a:lnTo>
                  <a:lnTo>
                    <a:pt x="73724" y="86108"/>
                  </a:lnTo>
                  <a:cubicBezTo>
                    <a:pt x="76476" y="75417"/>
                    <a:pt x="77852" y="69331"/>
                    <a:pt x="77958" y="67796"/>
                  </a:cubicBezTo>
                  <a:cubicBezTo>
                    <a:pt x="78223" y="62610"/>
                    <a:pt x="75947" y="60016"/>
                    <a:pt x="71237" y="60016"/>
                  </a:cubicBezTo>
                  <a:cubicBezTo>
                    <a:pt x="65944" y="60016"/>
                    <a:pt x="61181" y="62504"/>
                    <a:pt x="57000" y="67479"/>
                  </a:cubicBezTo>
                  <a:cubicBezTo>
                    <a:pt x="52819" y="72454"/>
                    <a:pt x="49485" y="79651"/>
                    <a:pt x="47050" y="89019"/>
                  </a:cubicBezTo>
                  <a:lnTo>
                    <a:pt x="36306" y="129718"/>
                  </a:lnTo>
                  <a:lnTo>
                    <a:pt x="0" y="129718"/>
                  </a:lnTo>
                  <a:lnTo>
                    <a:pt x="34031" y="0"/>
                  </a:lnTo>
                  <a:lnTo>
                    <a:pt x="70072" y="0"/>
                  </a:lnTo>
                  <a:lnTo>
                    <a:pt x="57794" y="46891"/>
                  </a:lnTo>
                  <a:lnTo>
                    <a:pt x="58111" y="47262"/>
                  </a:lnTo>
                  <a:close/>
                </a:path>
              </a:pathLst>
            </a:custGeom>
            <a:solidFill>
              <a:schemeClr val="bg2"/>
            </a:solidFill>
            <a:ln w="0" cap="flat">
              <a:noFill/>
              <a:prstDash val="solid"/>
              <a:miter/>
            </a:ln>
          </p:spPr>
          <p:txBody>
            <a:bodyPr rtlCol="0" anchor="ctr"/>
            <a:lstStyle/>
            <a:p>
              <a:endParaRPr lang="en-US"/>
            </a:p>
          </p:txBody>
        </p:sp>
        <p:sp>
          <p:nvSpPr>
            <p:cNvPr id="17" name="Freeform: Shape 66">
              <a:extLst>
                <a:ext uri="{FF2B5EF4-FFF2-40B4-BE49-F238E27FC236}">
                  <a16:creationId xmlns:a16="http://schemas.microsoft.com/office/drawing/2014/main" id="{943FF548-23A3-8252-536B-80E15DA12784}"/>
                </a:ext>
              </a:extLst>
            </p:cNvPr>
            <p:cNvSpPr/>
            <p:nvPr/>
          </p:nvSpPr>
          <p:spPr>
            <a:xfrm>
              <a:off x="8529522" y="339095"/>
              <a:ext cx="3451040" cy="382890"/>
            </a:xfrm>
            <a:custGeom>
              <a:avLst/>
              <a:gdLst>
                <a:gd name="connsiteX0" fmla="*/ 2318988 w 3451040"/>
                <a:gd name="connsiteY0" fmla="*/ 254012 h 382890"/>
                <a:gd name="connsiteX1" fmla="*/ 2318988 w 3451040"/>
                <a:gd name="connsiteY1" fmla="*/ 253853 h 382890"/>
                <a:gd name="connsiteX2" fmla="*/ 2319147 w 3451040"/>
                <a:gd name="connsiteY2" fmla="*/ 254223 h 382890"/>
                <a:gd name="connsiteX3" fmla="*/ 2318935 w 3451040"/>
                <a:gd name="connsiteY3" fmla="*/ 254012 h 382890"/>
                <a:gd name="connsiteX4" fmla="*/ 2539895 w 3451040"/>
                <a:gd name="connsiteY4" fmla="*/ 184734 h 382890"/>
                <a:gd name="connsiteX5" fmla="*/ 2540583 w 3451040"/>
                <a:gd name="connsiteY5" fmla="*/ 188544 h 382890"/>
                <a:gd name="connsiteX6" fmla="*/ 2541483 w 3451040"/>
                <a:gd name="connsiteY6" fmla="*/ 192355 h 382890"/>
                <a:gd name="connsiteX7" fmla="*/ 2542964 w 3451040"/>
                <a:gd name="connsiteY7" fmla="*/ 194842 h 382890"/>
                <a:gd name="connsiteX8" fmla="*/ 2545082 w 3451040"/>
                <a:gd name="connsiteY8" fmla="*/ 196430 h 382890"/>
                <a:gd name="connsiteX9" fmla="*/ 2548892 w 3451040"/>
                <a:gd name="connsiteY9" fmla="*/ 196007 h 382890"/>
                <a:gd name="connsiteX10" fmla="*/ 2553920 w 3451040"/>
                <a:gd name="connsiteY10" fmla="*/ 190502 h 382890"/>
                <a:gd name="connsiteX11" fmla="*/ 2556037 w 3451040"/>
                <a:gd name="connsiteY11" fmla="*/ 183199 h 382890"/>
                <a:gd name="connsiteX12" fmla="*/ 2556460 w 3451040"/>
                <a:gd name="connsiteY12" fmla="*/ 175789 h 382890"/>
                <a:gd name="connsiteX13" fmla="*/ 2553338 w 3451040"/>
                <a:gd name="connsiteY13" fmla="*/ 169491 h 382890"/>
                <a:gd name="connsiteX14" fmla="*/ 2541430 w 3451040"/>
                <a:gd name="connsiteY14" fmla="*/ 165257 h 382890"/>
                <a:gd name="connsiteX15" fmla="*/ 2515867 w 3451040"/>
                <a:gd name="connsiteY15" fmla="*/ 181188 h 382890"/>
                <a:gd name="connsiteX16" fmla="*/ 2507928 w 3451040"/>
                <a:gd name="connsiteY16" fmla="*/ 190926 h 382890"/>
                <a:gd name="connsiteX17" fmla="*/ 2499302 w 3451040"/>
                <a:gd name="connsiteY17" fmla="*/ 202463 h 382890"/>
                <a:gd name="connsiteX18" fmla="*/ 2496814 w 3451040"/>
                <a:gd name="connsiteY18" fmla="*/ 205850 h 382890"/>
                <a:gd name="connsiteX19" fmla="*/ 2497238 w 3451040"/>
                <a:gd name="connsiteY19" fmla="*/ 198335 h 382890"/>
                <a:gd name="connsiteX20" fmla="*/ 2499461 w 3451040"/>
                <a:gd name="connsiteY20" fmla="*/ 188121 h 382890"/>
                <a:gd name="connsiteX21" fmla="*/ 2501260 w 3451040"/>
                <a:gd name="connsiteY21" fmla="*/ 179388 h 382890"/>
                <a:gd name="connsiteX22" fmla="*/ 2499937 w 3451040"/>
                <a:gd name="connsiteY22" fmla="*/ 170867 h 382890"/>
                <a:gd name="connsiteX23" fmla="*/ 2487606 w 3451040"/>
                <a:gd name="connsiteY23" fmla="*/ 160124 h 382890"/>
                <a:gd name="connsiteX24" fmla="*/ 2476386 w 3451040"/>
                <a:gd name="connsiteY24" fmla="*/ 158536 h 382890"/>
                <a:gd name="connsiteX25" fmla="*/ 2472152 w 3451040"/>
                <a:gd name="connsiteY25" fmla="*/ 161341 h 382890"/>
                <a:gd name="connsiteX26" fmla="*/ 2470352 w 3451040"/>
                <a:gd name="connsiteY26" fmla="*/ 166157 h 382890"/>
                <a:gd name="connsiteX27" fmla="*/ 2466753 w 3451040"/>
                <a:gd name="connsiteY27" fmla="*/ 180976 h 382890"/>
                <a:gd name="connsiteX28" fmla="*/ 2460455 w 3451040"/>
                <a:gd name="connsiteY28" fmla="*/ 207650 h 382890"/>
                <a:gd name="connsiteX29" fmla="*/ 2457650 w 3451040"/>
                <a:gd name="connsiteY29" fmla="*/ 222680 h 382890"/>
                <a:gd name="connsiteX30" fmla="*/ 2426478 w 3451040"/>
                <a:gd name="connsiteY30" fmla="*/ 274652 h 382890"/>
                <a:gd name="connsiteX31" fmla="*/ 2392077 w 3451040"/>
                <a:gd name="connsiteY31" fmla="*/ 295981 h 382890"/>
                <a:gd name="connsiteX32" fmla="*/ 2387049 w 3451040"/>
                <a:gd name="connsiteY32" fmla="*/ 277616 h 382890"/>
                <a:gd name="connsiteX33" fmla="*/ 2395781 w 3451040"/>
                <a:gd name="connsiteY33" fmla="*/ 240304 h 382890"/>
                <a:gd name="connsiteX34" fmla="*/ 2408430 w 3451040"/>
                <a:gd name="connsiteY34" fmla="*/ 205903 h 382890"/>
                <a:gd name="connsiteX35" fmla="*/ 2409330 w 3451040"/>
                <a:gd name="connsiteY35" fmla="*/ 203416 h 382890"/>
                <a:gd name="connsiteX36" fmla="*/ 2412029 w 3451040"/>
                <a:gd name="connsiteY36" fmla="*/ 197383 h 382890"/>
                <a:gd name="connsiteX37" fmla="*/ 2413352 w 3451040"/>
                <a:gd name="connsiteY37" fmla="*/ 191984 h 382890"/>
                <a:gd name="connsiteX38" fmla="*/ 2414252 w 3451040"/>
                <a:gd name="connsiteY38" fmla="*/ 183887 h 382890"/>
                <a:gd name="connsiteX39" fmla="*/ 2408536 w 3451040"/>
                <a:gd name="connsiteY39" fmla="*/ 166951 h 382890"/>
                <a:gd name="connsiteX40" fmla="*/ 2394300 w 3451040"/>
                <a:gd name="connsiteY40" fmla="*/ 162347 h 382890"/>
                <a:gd name="connsiteX41" fmla="*/ 2391071 w 3451040"/>
                <a:gd name="connsiteY41" fmla="*/ 164940 h 382890"/>
                <a:gd name="connsiteX42" fmla="*/ 2387684 w 3451040"/>
                <a:gd name="connsiteY42" fmla="*/ 168750 h 382890"/>
                <a:gd name="connsiteX43" fmla="*/ 2385990 w 3451040"/>
                <a:gd name="connsiteY43" fmla="*/ 171079 h 382890"/>
                <a:gd name="connsiteX44" fmla="*/ 2368049 w 3451040"/>
                <a:gd name="connsiteY44" fmla="*/ 194948 h 382890"/>
                <a:gd name="connsiteX45" fmla="*/ 2342010 w 3451040"/>
                <a:gd name="connsiteY45" fmla="*/ 227232 h 382890"/>
                <a:gd name="connsiteX46" fmla="*/ 2319041 w 3451040"/>
                <a:gd name="connsiteY46" fmla="*/ 253694 h 382890"/>
                <a:gd name="connsiteX47" fmla="*/ 2349419 w 3451040"/>
                <a:gd name="connsiteY47" fmla="*/ 201140 h 382890"/>
                <a:gd name="connsiteX48" fmla="*/ 2354447 w 3451040"/>
                <a:gd name="connsiteY48" fmla="*/ 197012 h 382890"/>
                <a:gd name="connsiteX49" fmla="*/ 2360639 w 3451040"/>
                <a:gd name="connsiteY49" fmla="*/ 196007 h 382890"/>
                <a:gd name="connsiteX50" fmla="*/ 2365350 w 3451040"/>
                <a:gd name="connsiteY50" fmla="*/ 193678 h 382890"/>
                <a:gd name="connsiteX51" fmla="*/ 2364662 w 3451040"/>
                <a:gd name="connsiteY51" fmla="*/ 186851 h 382890"/>
                <a:gd name="connsiteX52" fmla="*/ 2356723 w 3451040"/>
                <a:gd name="connsiteY52" fmla="*/ 179124 h 382890"/>
                <a:gd name="connsiteX53" fmla="*/ 2343915 w 3451040"/>
                <a:gd name="connsiteY53" fmla="*/ 175207 h 382890"/>
                <a:gd name="connsiteX54" fmla="*/ 2330790 w 3451040"/>
                <a:gd name="connsiteY54" fmla="*/ 179917 h 382890"/>
                <a:gd name="connsiteX55" fmla="*/ 2303428 w 3451040"/>
                <a:gd name="connsiteY55" fmla="*/ 218394 h 382890"/>
                <a:gd name="connsiteX56" fmla="*/ 2293108 w 3451040"/>
                <a:gd name="connsiteY56" fmla="*/ 267825 h 382890"/>
                <a:gd name="connsiteX57" fmla="*/ 2297818 w 3451040"/>
                <a:gd name="connsiteY57" fmla="*/ 286349 h 382890"/>
                <a:gd name="connsiteX58" fmla="*/ 2311737 w 3451040"/>
                <a:gd name="connsiteY58" fmla="*/ 295663 h 382890"/>
                <a:gd name="connsiteX59" fmla="*/ 2320046 w 3451040"/>
                <a:gd name="connsiteY59" fmla="*/ 292964 h 382890"/>
                <a:gd name="connsiteX60" fmla="*/ 2326344 w 3451040"/>
                <a:gd name="connsiteY60" fmla="*/ 285767 h 382890"/>
                <a:gd name="connsiteX61" fmla="*/ 2351589 w 3451040"/>
                <a:gd name="connsiteY61" fmla="*/ 245756 h 382890"/>
                <a:gd name="connsiteX62" fmla="*/ 2358893 w 3451040"/>
                <a:gd name="connsiteY62" fmla="*/ 234641 h 382890"/>
                <a:gd name="connsiteX63" fmla="*/ 2354765 w 3451040"/>
                <a:gd name="connsiteY63" fmla="*/ 271318 h 382890"/>
                <a:gd name="connsiteX64" fmla="*/ 2358258 w 3451040"/>
                <a:gd name="connsiteY64" fmla="*/ 298098 h 382890"/>
                <a:gd name="connsiteX65" fmla="*/ 2386731 w 3451040"/>
                <a:gd name="connsiteY65" fmla="*/ 318527 h 382890"/>
                <a:gd name="connsiteX66" fmla="*/ 2427007 w 3451040"/>
                <a:gd name="connsiteY66" fmla="*/ 295981 h 382890"/>
                <a:gd name="connsiteX67" fmla="*/ 2454951 w 3451040"/>
                <a:gd name="connsiteY67" fmla="*/ 254647 h 382890"/>
                <a:gd name="connsiteX68" fmla="*/ 2456274 w 3451040"/>
                <a:gd name="connsiteY68" fmla="*/ 285555 h 382890"/>
                <a:gd name="connsiteX69" fmla="*/ 2462784 w 3451040"/>
                <a:gd name="connsiteY69" fmla="*/ 304608 h 382890"/>
                <a:gd name="connsiteX70" fmla="*/ 2469188 w 3451040"/>
                <a:gd name="connsiteY70" fmla="*/ 309530 h 382890"/>
                <a:gd name="connsiteX71" fmla="*/ 2476915 w 3451040"/>
                <a:gd name="connsiteY71" fmla="*/ 309741 h 382890"/>
                <a:gd name="connsiteX72" fmla="*/ 2480725 w 3451040"/>
                <a:gd name="connsiteY72" fmla="*/ 303814 h 382890"/>
                <a:gd name="connsiteX73" fmla="*/ 2481625 w 3451040"/>
                <a:gd name="connsiteY73" fmla="*/ 295610 h 382890"/>
                <a:gd name="connsiteX74" fmla="*/ 2481837 w 3451040"/>
                <a:gd name="connsiteY74" fmla="*/ 293123 h 382890"/>
                <a:gd name="connsiteX75" fmla="*/ 2492475 w 3451040"/>
                <a:gd name="connsiteY75" fmla="*/ 248931 h 382890"/>
                <a:gd name="connsiteX76" fmla="*/ 2513644 w 3451040"/>
                <a:gd name="connsiteY76" fmla="*/ 208550 h 382890"/>
                <a:gd name="connsiteX77" fmla="*/ 2523859 w 3451040"/>
                <a:gd name="connsiteY77" fmla="*/ 194736 h 382890"/>
                <a:gd name="connsiteX78" fmla="*/ 2536984 w 3451040"/>
                <a:gd name="connsiteY78" fmla="*/ 184310 h 382890"/>
                <a:gd name="connsiteX79" fmla="*/ 2539895 w 3451040"/>
                <a:gd name="connsiteY79" fmla="*/ 184734 h 382890"/>
                <a:gd name="connsiteX80" fmla="*/ 1849388 w 3451040"/>
                <a:gd name="connsiteY80" fmla="*/ 254012 h 382890"/>
                <a:gd name="connsiteX81" fmla="*/ 1849388 w 3451040"/>
                <a:gd name="connsiteY81" fmla="*/ 253853 h 382890"/>
                <a:gd name="connsiteX82" fmla="*/ 1849547 w 3451040"/>
                <a:gd name="connsiteY82" fmla="*/ 254223 h 382890"/>
                <a:gd name="connsiteX83" fmla="*/ 1849335 w 3451040"/>
                <a:gd name="connsiteY83" fmla="*/ 254012 h 382890"/>
                <a:gd name="connsiteX84" fmla="*/ 2119621 w 3451040"/>
                <a:gd name="connsiteY84" fmla="*/ 159594 h 382890"/>
                <a:gd name="connsiteX85" fmla="*/ 2097869 w 3451040"/>
                <a:gd name="connsiteY85" fmla="*/ 151867 h 382890"/>
                <a:gd name="connsiteX86" fmla="*/ 2076117 w 3451040"/>
                <a:gd name="connsiteY86" fmla="*/ 168115 h 382890"/>
                <a:gd name="connsiteX87" fmla="*/ 2034413 w 3451040"/>
                <a:gd name="connsiteY87" fmla="*/ 239405 h 382890"/>
                <a:gd name="connsiteX88" fmla="*/ 2030602 w 3451040"/>
                <a:gd name="connsiteY88" fmla="*/ 244538 h 382890"/>
                <a:gd name="connsiteX89" fmla="*/ 2028803 w 3451040"/>
                <a:gd name="connsiteY89" fmla="*/ 239616 h 382890"/>
                <a:gd name="connsiteX90" fmla="*/ 2031184 w 3451040"/>
                <a:gd name="connsiteY90" fmla="*/ 225485 h 382890"/>
                <a:gd name="connsiteX91" fmla="*/ 2037112 w 3451040"/>
                <a:gd name="connsiteY91" fmla="*/ 197224 h 382890"/>
                <a:gd name="connsiteX92" fmla="*/ 2044521 w 3451040"/>
                <a:gd name="connsiteY92" fmla="*/ 170550 h 382890"/>
                <a:gd name="connsiteX93" fmla="*/ 2032401 w 3451040"/>
                <a:gd name="connsiteY93" fmla="*/ 140065 h 382890"/>
                <a:gd name="connsiteX94" fmla="*/ 2023193 w 3451040"/>
                <a:gd name="connsiteY94" fmla="*/ 138160 h 382890"/>
                <a:gd name="connsiteX95" fmla="*/ 2013984 w 3451040"/>
                <a:gd name="connsiteY95" fmla="*/ 140065 h 382890"/>
                <a:gd name="connsiteX96" fmla="*/ 2006468 w 3451040"/>
                <a:gd name="connsiteY96" fmla="*/ 146363 h 382890"/>
                <a:gd name="connsiteX97" fmla="*/ 2002975 w 3451040"/>
                <a:gd name="connsiteY97" fmla="*/ 155784 h 382890"/>
                <a:gd name="connsiteX98" fmla="*/ 2002764 w 3451040"/>
                <a:gd name="connsiteY98" fmla="*/ 156207 h 382890"/>
                <a:gd name="connsiteX99" fmla="*/ 2002764 w 3451040"/>
                <a:gd name="connsiteY99" fmla="*/ 156631 h 382890"/>
                <a:gd name="connsiteX100" fmla="*/ 2002076 w 3451040"/>
                <a:gd name="connsiteY100" fmla="*/ 158854 h 382890"/>
                <a:gd name="connsiteX101" fmla="*/ 1994243 w 3451040"/>
                <a:gd name="connsiteY101" fmla="*/ 190926 h 382890"/>
                <a:gd name="connsiteX102" fmla="*/ 1987998 w 3451040"/>
                <a:gd name="connsiteY102" fmla="*/ 222733 h 382890"/>
                <a:gd name="connsiteX103" fmla="*/ 1956878 w 3451040"/>
                <a:gd name="connsiteY103" fmla="*/ 274547 h 382890"/>
                <a:gd name="connsiteX104" fmla="*/ 1922477 w 3451040"/>
                <a:gd name="connsiteY104" fmla="*/ 295875 h 382890"/>
                <a:gd name="connsiteX105" fmla="*/ 1917449 w 3451040"/>
                <a:gd name="connsiteY105" fmla="*/ 277510 h 382890"/>
                <a:gd name="connsiteX106" fmla="*/ 1926182 w 3451040"/>
                <a:gd name="connsiteY106" fmla="*/ 240199 h 382890"/>
                <a:gd name="connsiteX107" fmla="*/ 1938831 w 3451040"/>
                <a:gd name="connsiteY107" fmla="*/ 205798 h 382890"/>
                <a:gd name="connsiteX108" fmla="*/ 1939730 w 3451040"/>
                <a:gd name="connsiteY108" fmla="*/ 203310 h 382890"/>
                <a:gd name="connsiteX109" fmla="*/ 1942430 w 3451040"/>
                <a:gd name="connsiteY109" fmla="*/ 197277 h 382890"/>
                <a:gd name="connsiteX110" fmla="*/ 1943753 w 3451040"/>
                <a:gd name="connsiteY110" fmla="*/ 191878 h 382890"/>
                <a:gd name="connsiteX111" fmla="*/ 1944653 w 3451040"/>
                <a:gd name="connsiteY111" fmla="*/ 183781 h 382890"/>
                <a:gd name="connsiteX112" fmla="*/ 1938937 w 3451040"/>
                <a:gd name="connsiteY112" fmla="*/ 166845 h 382890"/>
                <a:gd name="connsiteX113" fmla="*/ 1924700 w 3451040"/>
                <a:gd name="connsiteY113" fmla="*/ 162241 h 382890"/>
                <a:gd name="connsiteX114" fmla="*/ 1921472 w 3451040"/>
                <a:gd name="connsiteY114" fmla="*/ 164834 h 382890"/>
                <a:gd name="connsiteX115" fmla="*/ 1918084 w 3451040"/>
                <a:gd name="connsiteY115" fmla="*/ 168645 h 382890"/>
                <a:gd name="connsiteX116" fmla="*/ 1916391 w 3451040"/>
                <a:gd name="connsiteY116" fmla="*/ 170973 h 382890"/>
                <a:gd name="connsiteX117" fmla="*/ 1898449 w 3451040"/>
                <a:gd name="connsiteY117" fmla="*/ 194842 h 382890"/>
                <a:gd name="connsiteX118" fmla="*/ 1872410 w 3451040"/>
                <a:gd name="connsiteY118" fmla="*/ 227126 h 382890"/>
                <a:gd name="connsiteX119" fmla="*/ 1849441 w 3451040"/>
                <a:gd name="connsiteY119" fmla="*/ 253588 h 382890"/>
                <a:gd name="connsiteX120" fmla="*/ 1879820 w 3451040"/>
                <a:gd name="connsiteY120" fmla="*/ 201034 h 382890"/>
                <a:gd name="connsiteX121" fmla="*/ 1884848 w 3451040"/>
                <a:gd name="connsiteY121" fmla="*/ 196906 h 382890"/>
                <a:gd name="connsiteX122" fmla="*/ 1891040 w 3451040"/>
                <a:gd name="connsiteY122" fmla="*/ 195901 h 382890"/>
                <a:gd name="connsiteX123" fmla="*/ 1895750 w 3451040"/>
                <a:gd name="connsiteY123" fmla="*/ 193572 h 382890"/>
                <a:gd name="connsiteX124" fmla="*/ 1895062 w 3451040"/>
                <a:gd name="connsiteY124" fmla="*/ 186745 h 382890"/>
                <a:gd name="connsiteX125" fmla="*/ 1887123 w 3451040"/>
                <a:gd name="connsiteY125" fmla="*/ 179018 h 382890"/>
                <a:gd name="connsiteX126" fmla="*/ 1874316 w 3451040"/>
                <a:gd name="connsiteY126" fmla="*/ 175101 h 382890"/>
                <a:gd name="connsiteX127" fmla="*/ 1861190 w 3451040"/>
                <a:gd name="connsiteY127" fmla="*/ 179812 h 382890"/>
                <a:gd name="connsiteX128" fmla="*/ 1833829 w 3451040"/>
                <a:gd name="connsiteY128" fmla="*/ 218288 h 382890"/>
                <a:gd name="connsiteX129" fmla="*/ 1823508 w 3451040"/>
                <a:gd name="connsiteY129" fmla="*/ 267719 h 382890"/>
                <a:gd name="connsiteX130" fmla="*/ 1828219 w 3451040"/>
                <a:gd name="connsiteY130" fmla="*/ 286243 h 382890"/>
                <a:gd name="connsiteX131" fmla="*/ 1842138 w 3451040"/>
                <a:gd name="connsiteY131" fmla="*/ 295558 h 382890"/>
                <a:gd name="connsiteX132" fmla="*/ 1850447 w 3451040"/>
                <a:gd name="connsiteY132" fmla="*/ 292858 h 382890"/>
                <a:gd name="connsiteX133" fmla="*/ 1856745 w 3451040"/>
                <a:gd name="connsiteY133" fmla="*/ 285661 h 382890"/>
                <a:gd name="connsiteX134" fmla="*/ 1881990 w 3451040"/>
                <a:gd name="connsiteY134" fmla="*/ 245650 h 382890"/>
                <a:gd name="connsiteX135" fmla="*/ 1889293 w 3451040"/>
                <a:gd name="connsiteY135" fmla="*/ 234536 h 382890"/>
                <a:gd name="connsiteX136" fmla="*/ 1885165 w 3451040"/>
                <a:gd name="connsiteY136" fmla="*/ 271212 h 382890"/>
                <a:gd name="connsiteX137" fmla="*/ 1888658 w 3451040"/>
                <a:gd name="connsiteY137" fmla="*/ 297992 h 382890"/>
                <a:gd name="connsiteX138" fmla="*/ 1917132 w 3451040"/>
                <a:gd name="connsiteY138" fmla="*/ 318421 h 382890"/>
                <a:gd name="connsiteX139" fmla="*/ 1957407 w 3451040"/>
                <a:gd name="connsiteY139" fmla="*/ 295875 h 382890"/>
                <a:gd name="connsiteX140" fmla="*/ 1983393 w 3451040"/>
                <a:gd name="connsiteY140" fmla="*/ 258193 h 382890"/>
                <a:gd name="connsiteX141" fmla="*/ 1982599 w 3451040"/>
                <a:gd name="connsiteY141" fmla="*/ 266820 h 382890"/>
                <a:gd name="connsiteX142" fmla="*/ 1981911 w 3451040"/>
                <a:gd name="connsiteY142" fmla="*/ 273118 h 382890"/>
                <a:gd name="connsiteX143" fmla="*/ 1981012 w 3451040"/>
                <a:gd name="connsiteY143" fmla="*/ 305613 h 382890"/>
                <a:gd name="connsiteX144" fmla="*/ 1991332 w 3451040"/>
                <a:gd name="connsiteY144" fmla="*/ 335463 h 382890"/>
                <a:gd name="connsiteX145" fmla="*/ 1998741 w 3451040"/>
                <a:gd name="connsiteY145" fmla="*/ 341972 h 382890"/>
                <a:gd name="connsiteX146" fmla="*/ 2006945 w 3451040"/>
                <a:gd name="connsiteY146" fmla="*/ 342184 h 382890"/>
                <a:gd name="connsiteX147" fmla="*/ 2013984 w 3451040"/>
                <a:gd name="connsiteY147" fmla="*/ 337897 h 382890"/>
                <a:gd name="connsiteX148" fmla="*/ 2020917 w 3451040"/>
                <a:gd name="connsiteY148" fmla="*/ 322867 h 382890"/>
                <a:gd name="connsiteX149" fmla="*/ 2021605 w 3451040"/>
                <a:gd name="connsiteY149" fmla="*/ 320644 h 382890"/>
                <a:gd name="connsiteX150" fmla="*/ 2028115 w 3451040"/>
                <a:gd name="connsiteY150" fmla="*/ 302702 h 382890"/>
                <a:gd name="connsiteX151" fmla="*/ 2060187 w 3451040"/>
                <a:gd name="connsiteY151" fmla="*/ 234853 h 382890"/>
                <a:gd name="connsiteX152" fmla="*/ 2098081 w 3451040"/>
                <a:gd name="connsiteY152" fmla="*/ 170179 h 382890"/>
                <a:gd name="connsiteX153" fmla="*/ 2100780 w 3451040"/>
                <a:gd name="connsiteY153" fmla="*/ 167268 h 382890"/>
                <a:gd name="connsiteX154" fmla="*/ 2102685 w 3451040"/>
                <a:gd name="connsiteY154" fmla="*/ 166845 h 382890"/>
                <a:gd name="connsiteX155" fmla="*/ 2104591 w 3451040"/>
                <a:gd name="connsiteY155" fmla="*/ 167533 h 382890"/>
                <a:gd name="connsiteX156" fmla="*/ 2105384 w 3451040"/>
                <a:gd name="connsiteY156" fmla="*/ 169121 h 382890"/>
                <a:gd name="connsiteX157" fmla="*/ 2105490 w 3451040"/>
                <a:gd name="connsiteY157" fmla="*/ 170920 h 382890"/>
                <a:gd name="connsiteX158" fmla="*/ 2100568 w 3451040"/>
                <a:gd name="connsiteY158" fmla="*/ 219823 h 382890"/>
                <a:gd name="connsiteX159" fmla="*/ 2097181 w 3451040"/>
                <a:gd name="connsiteY159" fmla="*/ 240463 h 382890"/>
                <a:gd name="connsiteX160" fmla="*/ 2096493 w 3451040"/>
                <a:gd name="connsiteY160" fmla="*/ 245385 h 382890"/>
                <a:gd name="connsiteX161" fmla="*/ 2096281 w 3451040"/>
                <a:gd name="connsiteY161" fmla="*/ 246497 h 382890"/>
                <a:gd name="connsiteX162" fmla="*/ 2096070 w 3451040"/>
                <a:gd name="connsiteY162" fmla="*/ 248719 h 382890"/>
                <a:gd name="connsiteX163" fmla="*/ 2095858 w 3451040"/>
                <a:gd name="connsiteY163" fmla="*/ 256340 h 382890"/>
                <a:gd name="connsiteX164" fmla="*/ 2095858 w 3451040"/>
                <a:gd name="connsiteY164" fmla="*/ 259040 h 382890"/>
                <a:gd name="connsiteX165" fmla="*/ 2100462 w 3451040"/>
                <a:gd name="connsiteY165" fmla="*/ 278410 h 382890"/>
                <a:gd name="connsiteX166" fmla="*/ 2109565 w 3451040"/>
                <a:gd name="connsiteY166" fmla="*/ 287513 h 382890"/>
                <a:gd name="connsiteX167" fmla="*/ 2113588 w 3451040"/>
                <a:gd name="connsiteY167" fmla="*/ 289101 h 382890"/>
                <a:gd name="connsiteX168" fmla="*/ 2114276 w 3451040"/>
                <a:gd name="connsiteY168" fmla="*/ 289101 h 382890"/>
                <a:gd name="connsiteX169" fmla="*/ 2114964 w 3451040"/>
                <a:gd name="connsiteY169" fmla="*/ 287778 h 382890"/>
                <a:gd name="connsiteX170" fmla="*/ 2115652 w 3451040"/>
                <a:gd name="connsiteY170" fmla="*/ 281480 h 382890"/>
                <a:gd name="connsiteX171" fmla="*/ 2115440 w 3451040"/>
                <a:gd name="connsiteY171" fmla="*/ 273647 h 382890"/>
                <a:gd name="connsiteX172" fmla="*/ 2115228 w 3451040"/>
                <a:gd name="connsiteY172" fmla="*/ 268513 h 382890"/>
                <a:gd name="connsiteX173" fmla="*/ 2115546 w 3451040"/>
                <a:gd name="connsiteY173" fmla="*/ 262691 h 382890"/>
                <a:gd name="connsiteX174" fmla="*/ 2116234 w 3451040"/>
                <a:gd name="connsiteY174" fmla="*/ 254964 h 382890"/>
                <a:gd name="connsiteX175" fmla="*/ 2117028 w 3451040"/>
                <a:gd name="connsiteY175" fmla="*/ 245650 h 382890"/>
                <a:gd name="connsiteX176" fmla="*/ 2123749 w 3451040"/>
                <a:gd name="connsiteY176" fmla="*/ 181505 h 382890"/>
                <a:gd name="connsiteX177" fmla="*/ 2123643 w 3451040"/>
                <a:gd name="connsiteY177" fmla="*/ 170074 h 382890"/>
                <a:gd name="connsiteX178" fmla="*/ 2119727 w 3451040"/>
                <a:gd name="connsiteY178" fmla="*/ 159753 h 382890"/>
                <a:gd name="connsiteX179" fmla="*/ 2616371 w 3451040"/>
                <a:gd name="connsiteY179" fmla="*/ 196165 h 382890"/>
                <a:gd name="connsiteX180" fmla="*/ 2615048 w 3451040"/>
                <a:gd name="connsiteY180" fmla="*/ 198864 h 382890"/>
                <a:gd name="connsiteX181" fmla="*/ 2586998 w 3451040"/>
                <a:gd name="connsiteY181" fmla="*/ 248878 h 382890"/>
                <a:gd name="connsiteX182" fmla="*/ 2578053 w 3451040"/>
                <a:gd name="connsiteY182" fmla="*/ 263432 h 382890"/>
                <a:gd name="connsiteX183" fmla="*/ 2567045 w 3451040"/>
                <a:gd name="connsiteY183" fmla="*/ 280686 h 382890"/>
                <a:gd name="connsiteX184" fmla="*/ 2566145 w 3451040"/>
                <a:gd name="connsiteY184" fmla="*/ 282274 h 382890"/>
                <a:gd name="connsiteX185" fmla="*/ 2564346 w 3451040"/>
                <a:gd name="connsiteY185" fmla="*/ 284496 h 382890"/>
                <a:gd name="connsiteX186" fmla="*/ 2563235 w 3451040"/>
                <a:gd name="connsiteY186" fmla="*/ 285184 h 382890"/>
                <a:gd name="connsiteX187" fmla="*/ 2561911 w 3451040"/>
                <a:gd name="connsiteY187" fmla="*/ 285396 h 382890"/>
                <a:gd name="connsiteX188" fmla="*/ 2560006 w 3451040"/>
                <a:gd name="connsiteY188" fmla="*/ 284391 h 382890"/>
                <a:gd name="connsiteX189" fmla="*/ 2559900 w 3451040"/>
                <a:gd name="connsiteY189" fmla="*/ 282274 h 382890"/>
                <a:gd name="connsiteX190" fmla="*/ 2570221 w 3451040"/>
                <a:gd name="connsiteY190" fmla="*/ 239881 h 382890"/>
                <a:gd name="connsiteX191" fmla="*/ 2602081 w 3451040"/>
                <a:gd name="connsiteY191" fmla="*/ 188756 h 382890"/>
                <a:gd name="connsiteX192" fmla="*/ 2611026 w 3451040"/>
                <a:gd name="connsiteY192" fmla="*/ 180658 h 382890"/>
                <a:gd name="connsiteX193" fmla="*/ 2613725 w 3451040"/>
                <a:gd name="connsiteY193" fmla="*/ 179759 h 382890"/>
                <a:gd name="connsiteX194" fmla="*/ 2616847 w 3451040"/>
                <a:gd name="connsiteY194" fmla="*/ 179759 h 382890"/>
                <a:gd name="connsiteX195" fmla="*/ 2618858 w 3451040"/>
                <a:gd name="connsiteY195" fmla="*/ 181346 h 382890"/>
                <a:gd name="connsiteX196" fmla="*/ 2619282 w 3451040"/>
                <a:gd name="connsiteY196" fmla="*/ 183834 h 382890"/>
                <a:gd name="connsiteX197" fmla="*/ 2619493 w 3451040"/>
                <a:gd name="connsiteY197" fmla="*/ 185845 h 382890"/>
                <a:gd name="connsiteX198" fmla="*/ 2616371 w 3451040"/>
                <a:gd name="connsiteY198" fmla="*/ 196165 h 382890"/>
                <a:gd name="connsiteX199" fmla="*/ 2739262 w 3451040"/>
                <a:gd name="connsiteY199" fmla="*/ 21938 h 382890"/>
                <a:gd name="connsiteX200" fmla="*/ 2722432 w 3451040"/>
                <a:gd name="connsiteY200" fmla="*/ 11617 h 382890"/>
                <a:gd name="connsiteX201" fmla="*/ 2711900 w 3451040"/>
                <a:gd name="connsiteY201" fmla="*/ 15005 h 382890"/>
                <a:gd name="connsiteX202" fmla="*/ 2705390 w 3451040"/>
                <a:gd name="connsiteY202" fmla="*/ 21938 h 382890"/>
                <a:gd name="connsiteX203" fmla="*/ 2664109 w 3451040"/>
                <a:gd name="connsiteY203" fmla="*/ 101325 h 382890"/>
                <a:gd name="connsiteX204" fmla="*/ 2637647 w 3451040"/>
                <a:gd name="connsiteY204" fmla="*/ 153349 h 382890"/>
                <a:gd name="connsiteX205" fmla="*/ 2630819 w 3451040"/>
                <a:gd name="connsiteY205" fmla="*/ 163352 h 382890"/>
                <a:gd name="connsiteX206" fmla="*/ 2619970 w 3451040"/>
                <a:gd name="connsiteY206" fmla="*/ 163670 h 382890"/>
                <a:gd name="connsiteX207" fmla="*/ 2602028 w 3451040"/>
                <a:gd name="connsiteY207" fmla="*/ 160071 h 382890"/>
                <a:gd name="connsiteX208" fmla="*/ 2583187 w 3451040"/>
                <a:gd name="connsiteY208" fmla="*/ 166792 h 382890"/>
                <a:gd name="connsiteX209" fmla="*/ 2562123 w 3451040"/>
                <a:gd name="connsiteY209" fmla="*/ 196377 h 382890"/>
                <a:gd name="connsiteX210" fmla="*/ 2537249 w 3451040"/>
                <a:gd name="connsiteY210" fmla="*/ 265867 h 382890"/>
                <a:gd name="connsiteX211" fmla="*/ 2542859 w 3451040"/>
                <a:gd name="connsiteY211" fmla="*/ 299739 h 382890"/>
                <a:gd name="connsiteX212" fmla="*/ 2565034 w 3451040"/>
                <a:gd name="connsiteY212" fmla="*/ 316357 h 382890"/>
                <a:gd name="connsiteX213" fmla="*/ 2576254 w 3451040"/>
                <a:gd name="connsiteY213" fmla="*/ 313234 h 382890"/>
                <a:gd name="connsiteX214" fmla="*/ 2590385 w 3451040"/>
                <a:gd name="connsiteY214" fmla="*/ 297304 h 382890"/>
                <a:gd name="connsiteX215" fmla="*/ 2636270 w 3451040"/>
                <a:gd name="connsiteY215" fmla="*/ 214583 h 382890"/>
                <a:gd name="connsiteX216" fmla="*/ 2672259 w 3451040"/>
                <a:gd name="connsiteY216" fmla="*/ 133608 h 382890"/>
                <a:gd name="connsiteX217" fmla="*/ 2701844 w 3451040"/>
                <a:gd name="connsiteY217" fmla="*/ 67029 h 382890"/>
                <a:gd name="connsiteX218" fmla="*/ 2690201 w 3451040"/>
                <a:gd name="connsiteY218" fmla="*/ 102436 h 382890"/>
                <a:gd name="connsiteX219" fmla="*/ 2648178 w 3451040"/>
                <a:gd name="connsiteY219" fmla="*/ 235859 h 382890"/>
                <a:gd name="connsiteX220" fmla="*/ 2629655 w 3451040"/>
                <a:gd name="connsiteY220" fmla="*/ 332975 h 382890"/>
                <a:gd name="connsiteX221" fmla="*/ 2633466 w 3451040"/>
                <a:gd name="connsiteY221" fmla="*/ 353616 h 382890"/>
                <a:gd name="connsiteX222" fmla="*/ 2648020 w 3451040"/>
                <a:gd name="connsiteY222" fmla="*/ 366847 h 382890"/>
                <a:gd name="connsiteX223" fmla="*/ 2663844 w 3451040"/>
                <a:gd name="connsiteY223" fmla="*/ 366424 h 382890"/>
                <a:gd name="connsiteX224" fmla="*/ 2668660 w 3451040"/>
                <a:gd name="connsiteY224" fmla="*/ 349594 h 382890"/>
                <a:gd name="connsiteX225" fmla="*/ 2691206 w 3451040"/>
                <a:gd name="connsiteY225" fmla="*/ 194842 h 382890"/>
                <a:gd name="connsiteX226" fmla="*/ 2740214 w 3451040"/>
                <a:gd name="connsiteY226" fmla="*/ 42367 h 382890"/>
                <a:gd name="connsiteX227" fmla="*/ 2739315 w 3451040"/>
                <a:gd name="connsiteY227" fmla="*/ 21938 h 382890"/>
                <a:gd name="connsiteX228" fmla="*/ 2212239 w 3451040"/>
                <a:gd name="connsiteY228" fmla="*/ 196165 h 382890"/>
                <a:gd name="connsiteX229" fmla="*/ 2210916 w 3451040"/>
                <a:gd name="connsiteY229" fmla="*/ 198864 h 382890"/>
                <a:gd name="connsiteX230" fmla="*/ 2182866 w 3451040"/>
                <a:gd name="connsiteY230" fmla="*/ 248878 h 382890"/>
                <a:gd name="connsiteX231" fmla="*/ 2173922 w 3451040"/>
                <a:gd name="connsiteY231" fmla="*/ 263432 h 382890"/>
                <a:gd name="connsiteX232" fmla="*/ 2162913 w 3451040"/>
                <a:gd name="connsiteY232" fmla="*/ 280686 h 382890"/>
                <a:gd name="connsiteX233" fmla="*/ 2162014 w 3451040"/>
                <a:gd name="connsiteY233" fmla="*/ 282274 h 382890"/>
                <a:gd name="connsiteX234" fmla="*/ 2160214 w 3451040"/>
                <a:gd name="connsiteY234" fmla="*/ 284496 h 382890"/>
                <a:gd name="connsiteX235" fmla="*/ 2159103 w 3451040"/>
                <a:gd name="connsiteY235" fmla="*/ 285184 h 382890"/>
                <a:gd name="connsiteX236" fmla="*/ 2157780 w 3451040"/>
                <a:gd name="connsiteY236" fmla="*/ 285396 h 382890"/>
                <a:gd name="connsiteX237" fmla="*/ 2155874 w 3451040"/>
                <a:gd name="connsiteY237" fmla="*/ 284391 h 382890"/>
                <a:gd name="connsiteX238" fmla="*/ 2155769 w 3451040"/>
                <a:gd name="connsiteY238" fmla="*/ 282274 h 382890"/>
                <a:gd name="connsiteX239" fmla="*/ 2166089 w 3451040"/>
                <a:gd name="connsiteY239" fmla="*/ 239881 h 382890"/>
                <a:gd name="connsiteX240" fmla="*/ 2197949 w 3451040"/>
                <a:gd name="connsiteY240" fmla="*/ 188756 h 382890"/>
                <a:gd name="connsiteX241" fmla="*/ 2206894 w 3451040"/>
                <a:gd name="connsiteY241" fmla="*/ 180658 h 382890"/>
                <a:gd name="connsiteX242" fmla="*/ 2209593 w 3451040"/>
                <a:gd name="connsiteY242" fmla="*/ 179759 h 382890"/>
                <a:gd name="connsiteX243" fmla="*/ 2212715 w 3451040"/>
                <a:gd name="connsiteY243" fmla="*/ 179759 h 382890"/>
                <a:gd name="connsiteX244" fmla="*/ 2214727 w 3451040"/>
                <a:gd name="connsiteY244" fmla="*/ 181346 h 382890"/>
                <a:gd name="connsiteX245" fmla="*/ 2215150 w 3451040"/>
                <a:gd name="connsiteY245" fmla="*/ 183834 h 382890"/>
                <a:gd name="connsiteX246" fmla="*/ 2215362 w 3451040"/>
                <a:gd name="connsiteY246" fmla="*/ 185845 h 382890"/>
                <a:gd name="connsiteX247" fmla="*/ 2212239 w 3451040"/>
                <a:gd name="connsiteY247" fmla="*/ 196165 h 382890"/>
                <a:gd name="connsiteX248" fmla="*/ 2335130 w 3451040"/>
                <a:gd name="connsiteY248" fmla="*/ 21938 h 382890"/>
                <a:gd name="connsiteX249" fmla="*/ 2318300 w 3451040"/>
                <a:gd name="connsiteY249" fmla="*/ 11617 h 382890"/>
                <a:gd name="connsiteX250" fmla="*/ 2307768 w 3451040"/>
                <a:gd name="connsiteY250" fmla="*/ 15005 h 382890"/>
                <a:gd name="connsiteX251" fmla="*/ 2301258 w 3451040"/>
                <a:gd name="connsiteY251" fmla="*/ 21938 h 382890"/>
                <a:gd name="connsiteX252" fmla="*/ 2259977 w 3451040"/>
                <a:gd name="connsiteY252" fmla="*/ 101325 h 382890"/>
                <a:gd name="connsiteX253" fmla="*/ 2233515 w 3451040"/>
                <a:gd name="connsiteY253" fmla="*/ 153349 h 382890"/>
                <a:gd name="connsiteX254" fmla="*/ 2226687 w 3451040"/>
                <a:gd name="connsiteY254" fmla="*/ 163352 h 382890"/>
                <a:gd name="connsiteX255" fmla="*/ 2215785 w 3451040"/>
                <a:gd name="connsiteY255" fmla="*/ 163670 h 382890"/>
                <a:gd name="connsiteX256" fmla="*/ 2197844 w 3451040"/>
                <a:gd name="connsiteY256" fmla="*/ 160071 h 382890"/>
                <a:gd name="connsiteX257" fmla="*/ 2179003 w 3451040"/>
                <a:gd name="connsiteY257" fmla="*/ 166792 h 382890"/>
                <a:gd name="connsiteX258" fmla="*/ 2157938 w 3451040"/>
                <a:gd name="connsiteY258" fmla="*/ 196377 h 382890"/>
                <a:gd name="connsiteX259" fmla="*/ 2133064 w 3451040"/>
                <a:gd name="connsiteY259" fmla="*/ 265867 h 382890"/>
                <a:gd name="connsiteX260" fmla="*/ 2138674 w 3451040"/>
                <a:gd name="connsiteY260" fmla="*/ 299739 h 382890"/>
                <a:gd name="connsiteX261" fmla="*/ 2160849 w 3451040"/>
                <a:gd name="connsiteY261" fmla="*/ 316357 h 382890"/>
                <a:gd name="connsiteX262" fmla="*/ 2172069 w 3451040"/>
                <a:gd name="connsiteY262" fmla="*/ 313234 h 382890"/>
                <a:gd name="connsiteX263" fmla="*/ 2186200 w 3451040"/>
                <a:gd name="connsiteY263" fmla="*/ 297304 h 382890"/>
                <a:gd name="connsiteX264" fmla="*/ 2232086 w 3451040"/>
                <a:gd name="connsiteY264" fmla="*/ 214583 h 382890"/>
                <a:gd name="connsiteX265" fmla="*/ 2268074 w 3451040"/>
                <a:gd name="connsiteY265" fmla="*/ 133608 h 382890"/>
                <a:gd name="connsiteX266" fmla="*/ 2297659 w 3451040"/>
                <a:gd name="connsiteY266" fmla="*/ 67029 h 382890"/>
                <a:gd name="connsiteX267" fmla="*/ 2286016 w 3451040"/>
                <a:gd name="connsiteY267" fmla="*/ 102436 h 382890"/>
                <a:gd name="connsiteX268" fmla="*/ 2243994 w 3451040"/>
                <a:gd name="connsiteY268" fmla="*/ 235859 h 382890"/>
                <a:gd name="connsiteX269" fmla="*/ 2225470 w 3451040"/>
                <a:gd name="connsiteY269" fmla="*/ 332975 h 382890"/>
                <a:gd name="connsiteX270" fmla="*/ 2229281 w 3451040"/>
                <a:gd name="connsiteY270" fmla="*/ 353616 h 382890"/>
                <a:gd name="connsiteX271" fmla="*/ 2243835 w 3451040"/>
                <a:gd name="connsiteY271" fmla="*/ 366847 h 382890"/>
                <a:gd name="connsiteX272" fmla="*/ 2259659 w 3451040"/>
                <a:gd name="connsiteY272" fmla="*/ 366424 h 382890"/>
                <a:gd name="connsiteX273" fmla="*/ 2264476 w 3451040"/>
                <a:gd name="connsiteY273" fmla="*/ 349594 h 382890"/>
                <a:gd name="connsiteX274" fmla="*/ 2287021 w 3451040"/>
                <a:gd name="connsiteY274" fmla="*/ 194842 h 382890"/>
                <a:gd name="connsiteX275" fmla="*/ 2336030 w 3451040"/>
                <a:gd name="connsiteY275" fmla="*/ 42367 h 382890"/>
                <a:gd name="connsiteX276" fmla="*/ 2335130 w 3451040"/>
                <a:gd name="connsiteY276" fmla="*/ 21938 h 382890"/>
                <a:gd name="connsiteX277" fmla="*/ 1098918 w 3451040"/>
                <a:gd name="connsiteY277" fmla="*/ 239669 h 382890"/>
                <a:gd name="connsiteX278" fmla="*/ 1108762 w 3451040"/>
                <a:gd name="connsiteY278" fmla="*/ 208814 h 382890"/>
                <a:gd name="connsiteX279" fmla="*/ 1121570 w 3451040"/>
                <a:gd name="connsiteY279" fmla="*/ 197065 h 382890"/>
                <a:gd name="connsiteX280" fmla="*/ 1123158 w 3451040"/>
                <a:gd name="connsiteY280" fmla="*/ 201087 h 382890"/>
                <a:gd name="connsiteX281" fmla="*/ 1122575 w 3451040"/>
                <a:gd name="connsiteY281" fmla="*/ 209926 h 382890"/>
                <a:gd name="connsiteX282" fmla="*/ 1120247 w 3451040"/>
                <a:gd name="connsiteY282" fmla="*/ 219240 h 382890"/>
                <a:gd name="connsiteX283" fmla="*/ 1112149 w 3451040"/>
                <a:gd name="connsiteY283" fmla="*/ 235065 h 382890"/>
                <a:gd name="connsiteX284" fmla="*/ 1104528 w 3451040"/>
                <a:gd name="connsiteY284" fmla="*/ 244168 h 382890"/>
                <a:gd name="connsiteX285" fmla="*/ 1102305 w 3451040"/>
                <a:gd name="connsiteY285" fmla="*/ 245385 h 382890"/>
                <a:gd name="connsiteX286" fmla="*/ 1099712 w 3451040"/>
                <a:gd name="connsiteY286" fmla="*/ 245491 h 382890"/>
                <a:gd name="connsiteX287" fmla="*/ 1098230 w 3451040"/>
                <a:gd name="connsiteY287" fmla="*/ 242792 h 382890"/>
                <a:gd name="connsiteX288" fmla="*/ 1098918 w 3451040"/>
                <a:gd name="connsiteY288" fmla="*/ 239669 h 382890"/>
                <a:gd name="connsiteX289" fmla="*/ 1443933 w 3451040"/>
                <a:gd name="connsiteY289" fmla="*/ 154990 h 382890"/>
                <a:gd name="connsiteX290" fmla="*/ 1422975 w 3451040"/>
                <a:gd name="connsiteY290" fmla="*/ 155996 h 382890"/>
                <a:gd name="connsiteX291" fmla="*/ 1404822 w 3451040"/>
                <a:gd name="connsiteY291" fmla="*/ 172455 h 382890"/>
                <a:gd name="connsiteX292" fmla="*/ 1387992 w 3451040"/>
                <a:gd name="connsiteY292" fmla="*/ 202622 h 382890"/>
                <a:gd name="connsiteX293" fmla="*/ 1380794 w 3451040"/>
                <a:gd name="connsiteY293" fmla="*/ 219452 h 382890"/>
                <a:gd name="connsiteX294" fmla="*/ 1370051 w 3451040"/>
                <a:gd name="connsiteY294" fmla="*/ 245703 h 382890"/>
                <a:gd name="connsiteX295" fmla="*/ 1359942 w 3451040"/>
                <a:gd name="connsiteY295" fmla="*/ 271054 h 382890"/>
                <a:gd name="connsiteX296" fmla="*/ 1354120 w 3451040"/>
                <a:gd name="connsiteY296" fmla="*/ 284496 h 382890"/>
                <a:gd name="connsiteX297" fmla="*/ 1359625 w 3451040"/>
                <a:gd name="connsiteY297" fmla="*/ 246020 h 382890"/>
                <a:gd name="connsiteX298" fmla="*/ 1372961 w 3451040"/>
                <a:gd name="connsiteY298" fmla="*/ 165945 h 382890"/>
                <a:gd name="connsiteX299" fmla="*/ 1387516 w 3451040"/>
                <a:gd name="connsiteY299" fmla="*/ 83330 h 382890"/>
                <a:gd name="connsiteX300" fmla="*/ 1396725 w 3451040"/>
                <a:gd name="connsiteY300" fmla="*/ 37339 h 382890"/>
                <a:gd name="connsiteX301" fmla="*/ 1392914 w 3451040"/>
                <a:gd name="connsiteY301" fmla="*/ 23420 h 382890"/>
                <a:gd name="connsiteX302" fmla="*/ 1386299 w 3451040"/>
                <a:gd name="connsiteY302" fmla="*/ 17122 h 382890"/>
                <a:gd name="connsiteX303" fmla="*/ 1377883 w 3451040"/>
                <a:gd name="connsiteY303" fmla="*/ 14211 h 382890"/>
                <a:gd name="connsiteX304" fmla="*/ 1370950 w 3451040"/>
                <a:gd name="connsiteY304" fmla="*/ 15534 h 382890"/>
                <a:gd name="connsiteX305" fmla="*/ 1366028 w 3451040"/>
                <a:gd name="connsiteY305" fmla="*/ 19239 h 382890"/>
                <a:gd name="connsiteX306" fmla="*/ 1362906 w 3451040"/>
                <a:gd name="connsiteY306" fmla="*/ 23049 h 382890"/>
                <a:gd name="connsiteX307" fmla="*/ 1361794 w 3451040"/>
                <a:gd name="connsiteY307" fmla="*/ 25166 h 382890"/>
                <a:gd name="connsiteX308" fmla="*/ 1354755 w 3451040"/>
                <a:gd name="connsiteY308" fmla="*/ 49247 h 382890"/>
                <a:gd name="connsiteX309" fmla="*/ 1345917 w 3451040"/>
                <a:gd name="connsiteY309" fmla="*/ 91057 h 382890"/>
                <a:gd name="connsiteX310" fmla="*/ 1345705 w 3451040"/>
                <a:gd name="connsiteY310" fmla="*/ 91481 h 382890"/>
                <a:gd name="connsiteX311" fmla="*/ 1341418 w 3451040"/>
                <a:gd name="connsiteY311" fmla="*/ 106299 h 382890"/>
                <a:gd name="connsiteX312" fmla="*/ 1325964 w 3451040"/>
                <a:gd name="connsiteY312" fmla="*/ 157742 h 382890"/>
                <a:gd name="connsiteX313" fmla="*/ 1303207 w 3451040"/>
                <a:gd name="connsiteY313" fmla="*/ 219505 h 382890"/>
                <a:gd name="connsiteX314" fmla="*/ 1274257 w 3451040"/>
                <a:gd name="connsiteY314" fmla="*/ 271212 h 382890"/>
                <a:gd name="connsiteX315" fmla="*/ 1240491 w 3451040"/>
                <a:gd name="connsiteY315" fmla="*/ 292382 h 382890"/>
                <a:gd name="connsiteX316" fmla="*/ 1227684 w 3451040"/>
                <a:gd name="connsiteY316" fmla="*/ 283279 h 382890"/>
                <a:gd name="connsiteX317" fmla="*/ 1222285 w 3451040"/>
                <a:gd name="connsiteY317" fmla="*/ 257822 h 382890"/>
                <a:gd name="connsiteX318" fmla="*/ 1229906 w 3451040"/>
                <a:gd name="connsiteY318" fmla="*/ 219240 h 382890"/>
                <a:gd name="connsiteX319" fmla="*/ 1231494 w 3451040"/>
                <a:gd name="connsiteY319" fmla="*/ 214742 h 382890"/>
                <a:gd name="connsiteX320" fmla="*/ 1236628 w 3451040"/>
                <a:gd name="connsiteY320" fmla="*/ 200611 h 382890"/>
                <a:gd name="connsiteX321" fmla="*/ 1245149 w 3451040"/>
                <a:gd name="connsiteY321" fmla="*/ 189179 h 382890"/>
                <a:gd name="connsiteX322" fmla="*/ 1246472 w 3451040"/>
                <a:gd name="connsiteY322" fmla="*/ 188491 h 382890"/>
                <a:gd name="connsiteX323" fmla="*/ 1247372 w 3451040"/>
                <a:gd name="connsiteY323" fmla="*/ 188703 h 382890"/>
                <a:gd name="connsiteX324" fmla="*/ 1248695 w 3451040"/>
                <a:gd name="connsiteY324" fmla="*/ 190397 h 382890"/>
                <a:gd name="connsiteX325" fmla="*/ 1249118 w 3451040"/>
                <a:gd name="connsiteY325" fmla="*/ 192725 h 382890"/>
                <a:gd name="connsiteX326" fmla="*/ 1256951 w 3451040"/>
                <a:gd name="connsiteY326" fmla="*/ 206856 h 382890"/>
                <a:gd name="connsiteX327" fmla="*/ 1263143 w 3451040"/>
                <a:gd name="connsiteY327" fmla="*/ 208973 h 382890"/>
                <a:gd name="connsiteX328" fmla="*/ 1269282 w 3451040"/>
                <a:gd name="connsiteY328" fmla="*/ 207491 h 382890"/>
                <a:gd name="connsiteX329" fmla="*/ 1272670 w 3451040"/>
                <a:gd name="connsiteY329" fmla="*/ 203786 h 382890"/>
                <a:gd name="connsiteX330" fmla="*/ 1274892 w 3451040"/>
                <a:gd name="connsiteY330" fmla="*/ 198970 h 382890"/>
                <a:gd name="connsiteX331" fmla="*/ 1276480 w 3451040"/>
                <a:gd name="connsiteY331" fmla="*/ 195583 h 382890"/>
                <a:gd name="connsiteX332" fmla="*/ 1284313 w 3451040"/>
                <a:gd name="connsiteY332" fmla="*/ 176954 h 382890"/>
                <a:gd name="connsiteX333" fmla="*/ 1277591 w 3451040"/>
                <a:gd name="connsiteY333" fmla="*/ 154302 h 382890"/>
                <a:gd name="connsiteX334" fmla="*/ 1268647 w 3451040"/>
                <a:gd name="connsiteY334" fmla="*/ 151815 h 382890"/>
                <a:gd name="connsiteX335" fmla="*/ 1265048 w 3451040"/>
                <a:gd name="connsiteY335" fmla="*/ 152926 h 382890"/>
                <a:gd name="connsiteX336" fmla="*/ 1263037 w 3451040"/>
                <a:gd name="connsiteY336" fmla="*/ 153826 h 382890"/>
                <a:gd name="connsiteX337" fmla="*/ 1254516 w 3451040"/>
                <a:gd name="connsiteY337" fmla="*/ 154249 h 382890"/>
                <a:gd name="connsiteX338" fmla="*/ 1245784 w 3451040"/>
                <a:gd name="connsiteY338" fmla="*/ 151762 h 382890"/>
                <a:gd name="connsiteX339" fmla="*/ 1238163 w 3451040"/>
                <a:gd name="connsiteY339" fmla="*/ 149750 h 382890"/>
                <a:gd name="connsiteX340" fmla="*/ 1221333 w 3451040"/>
                <a:gd name="connsiteY340" fmla="*/ 153561 h 382890"/>
                <a:gd name="connsiteX341" fmla="*/ 1210113 w 3451040"/>
                <a:gd name="connsiteY341" fmla="*/ 168380 h 382890"/>
                <a:gd name="connsiteX342" fmla="*/ 1195135 w 3451040"/>
                <a:gd name="connsiteY342" fmla="*/ 222204 h 382890"/>
                <a:gd name="connsiteX343" fmla="*/ 1165391 w 3451040"/>
                <a:gd name="connsiteY343" fmla="*/ 273118 h 382890"/>
                <a:gd name="connsiteX344" fmla="*/ 1115060 w 3451040"/>
                <a:gd name="connsiteY344" fmla="*/ 295558 h 382890"/>
                <a:gd name="connsiteX345" fmla="*/ 1097436 w 3451040"/>
                <a:gd name="connsiteY345" fmla="*/ 286719 h 382890"/>
                <a:gd name="connsiteX346" fmla="*/ 1093732 w 3451040"/>
                <a:gd name="connsiteY346" fmla="*/ 260839 h 382890"/>
                <a:gd name="connsiteX347" fmla="*/ 1104052 w 3451040"/>
                <a:gd name="connsiteY347" fmla="*/ 260257 h 382890"/>
                <a:gd name="connsiteX348" fmla="*/ 1114372 w 3451040"/>
                <a:gd name="connsiteY348" fmla="*/ 258352 h 382890"/>
                <a:gd name="connsiteX349" fmla="*/ 1137712 w 3451040"/>
                <a:gd name="connsiteY349" fmla="*/ 244909 h 382890"/>
                <a:gd name="connsiteX350" fmla="*/ 1147820 w 3451040"/>
                <a:gd name="connsiteY350" fmla="*/ 223739 h 382890"/>
                <a:gd name="connsiteX351" fmla="*/ 1149144 w 3451040"/>
                <a:gd name="connsiteY351" fmla="*/ 198970 h 382890"/>
                <a:gd name="connsiteX352" fmla="*/ 1145545 w 3451040"/>
                <a:gd name="connsiteY352" fmla="*/ 183516 h 382890"/>
                <a:gd name="connsiteX353" fmla="*/ 1136600 w 3451040"/>
                <a:gd name="connsiteY353" fmla="*/ 172085 h 382890"/>
                <a:gd name="connsiteX354" fmla="*/ 1121570 w 3451040"/>
                <a:gd name="connsiteY354" fmla="*/ 170074 h 382890"/>
                <a:gd name="connsiteX355" fmla="*/ 1096007 w 3451040"/>
                <a:gd name="connsiteY355" fmla="*/ 181982 h 382890"/>
                <a:gd name="connsiteX356" fmla="*/ 1067640 w 3451040"/>
                <a:gd name="connsiteY356" fmla="*/ 218288 h 382890"/>
                <a:gd name="connsiteX357" fmla="*/ 1057214 w 3451040"/>
                <a:gd name="connsiteY357" fmla="*/ 265391 h 382890"/>
                <a:gd name="connsiteX358" fmla="*/ 1062347 w 3451040"/>
                <a:gd name="connsiteY358" fmla="*/ 289948 h 382890"/>
                <a:gd name="connsiteX359" fmla="*/ 1078172 w 3451040"/>
                <a:gd name="connsiteY359" fmla="*/ 311276 h 382890"/>
                <a:gd name="connsiteX360" fmla="*/ 1105640 w 3451040"/>
                <a:gd name="connsiteY360" fmla="*/ 320379 h 382890"/>
                <a:gd name="connsiteX361" fmla="*/ 1155071 w 3451040"/>
                <a:gd name="connsiteY361" fmla="*/ 306248 h 382890"/>
                <a:gd name="connsiteX362" fmla="*/ 1188572 w 3451040"/>
                <a:gd name="connsiteY362" fmla="*/ 270048 h 382890"/>
                <a:gd name="connsiteX363" fmla="*/ 1194553 w 3451040"/>
                <a:gd name="connsiteY363" fmla="*/ 258722 h 382890"/>
                <a:gd name="connsiteX364" fmla="*/ 1194870 w 3451040"/>
                <a:gd name="connsiteY364" fmla="*/ 262533 h 382890"/>
                <a:gd name="connsiteX365" fmla="*/ 1197570 w 3451040"/>
                <a:gd name="connsiteY365" fmla="*/ 277087 h 382890"/>
                <a:gd name="connsiteX366" fmla="*/ 1204397 w 3451040"/>
                <a:gd name="connsiteY366" fmla="*/ 293335 h 382890"/>
                <a:gd name="connsiteX367" fmla="*/ 1216411 w 3451040"/>
                <a:gd name="connsiteY367" fmla="*/ 306566 h 382890"/>
                <a:gd name="connsiteX368" fmla="*/ 1235252 w 3451040"/>
                <a:gd name="connsiteY368" fmla="*/ 311858 h 382890"/>
                <a:gd name="connsiteX369" fmla="*/ 1264202 w 3451040"/>
                <a:gd name="connsiteY369" fmla="*/ 303443 h 382890"/>
                <a:gd name="connsiteX370" fmla="*/ 1286747 w 3451040"/>
                <a:gd name="connsiteY370" fmla="*/ 281109 h 382890"/>
                <a:gd name="connsiteX371" fmla="*/ 1303895 w 3451040"/>
                <a:gd name="connsiteY371" fmla="*/ 250731 h 382890"/>
                <a:gd name="connsiteX372" fmla="*/ 1316809 w 3451040"/>
                <a:gd name="connsiteY372" fmla="*/ 217864 h 382890"/>
                <a:gd name="connsiteX373" fmla="*/ 1326123 w 3451040"/>
                <a:gd name="connsiteY373" fmla="*/ 187803 h 382890"/>
                <a:gd name="connsiteX374" fmla="*/ 1331045 w 3451040"/>
                <a:gd name="connsiteY374" fmla="*/ 171661 h 382890"/>
                <a:gd name="connsiteX375" fmla="*/ 1322948 w 3451040"/>
                <a:gd name="connsiteY375" fmla="*/ 223898 h 382890"/>
                <a:gd name="connsiteX376" fmla="*/ 1316438 w 3451040"/>
                <a:gd name="connsiteY376" fmla="*/ 303073 h 382890"/>
                <a:gd name="connsiteX377" fmla="*/ 1313739 w 3451040"/>
                <a:gd name="connsiteY377" fmla="*/ 338956 h 382890"/>
                <a:gd name="connsiteX378" fmla="*/ 1313739 w 3451040"/>
                <a:gd name="connsiteY378" fmla="*/ 339167 h 382890"/>
                <a:gd name="connsiteX379" fmla="*/ 1313633 w 3451040"/>
                <a:gd name="connsiteY379" fmla="*/ 342872 h 382890"/>
                <a:gd name="connsiteX380" fmla="*/ 1315115 w 3451040"/>
                <a:gd name="connsiteY380" fmla="*/ 346101 h 382890"/>
                <a:gd name="connsiteX381" fmla="*/ 1339354 w 3451040"/>
                <a:gd name="connsiteY381" fmla="*/ 359543 h 382890"/>
                <a:gd name="connsiteX382" fmla="*/ 1342953 w 3451040"/>
                <a:gd name="connsiteY382" fmla="*/ 358855 h 382890"/>
                <a:gd name="connsiteX383" fmla="*/ 1346340 w 3451040"/>
                <a:gd name="connsiteY383" fmla="*/ 357056 h 382890"/>
                <a:gd name="connsiteX384" fmla="*/ 1353750 w 3451040"/>
                <a:gd name="connsiteY384" fmla="*/ 347424 h 382890"/>
                <a:gd name="connsiteX385" fmla="*/ 1359148 w 3451040"/>
                <a:gd name="connsiteY385" fmla="*/ 336204 h 382890"/>
                <a:gd name="connsiteX386" fmla="*/ 1376084 w 3451040"/>
                <a:gd name="connsiteY386" fmla="*/ 294393 h 382890"/>
                <a:gd name="connsiteX387" fmla="*/ 1403869 w 3451040"/>
                <a:gd name="connsiteY387" fmla="*/ 231625 h 382890"/>
                <a:gd name="connsiteX388" fmla="*/ 1427103 w 3451040"/>
                <a:gd name="connsiteY388" fmla="*/ 189126 h 382890"/>
                <a:gd name="connsiteX389" fmla="*/ 1431814 w 3451040"/>
                <a:gd name="connsiteY389" fmla="*/ 189709 h 382890"/>
                <a:gd name="connsiteX390" fmla="*/ 1432608 w 3451040"/>
                <a:gd name="connsiteY390" fmla="*/ 204739 h 382890"/>
                <a:gd name="connsiteX391" fmla="*/ 1431390 w 3451040"/>
                <a:gd name="connsiteY391" fmla="*/ 228396 h 382890"/>
                <a:gd name="connsiteX392" fmla="*/ 1430067 w 3451040"/>
                <a:gd name="connsiteY392" fmla="*/ 259992 h 382890"/>
                <a:gd name="connsiteX393" fmla="*/ 1430861 w 3451040"/>
                <a:gd name="connsiteY393" fmla="*/ 272324 h 382890"/>
                <a:gd name="connsiteX394" fmla="*/ 1433454 w 3451040"/>
                <a:gd name="connsiteY394" fmla="*/ 277934 h 382890"/>
                <a:gd name="connsiteX395" fmla="*/ 1436365 w 3451040"/>
                <a:gd name="connsiteY395" fmla="*/ 280157 h 382890"/>
                <a:gd name="connsiteX396" fmla="*/ 1437688 w 3451040"/>
                <a:gd name="connsiteY396" fmla="*/ 280845 h 382890"/>
                <a:gd name="connsiteX397" fmla="*/ 1441975 w 3451040"/>
                <a:gd name="connsiteY397" fmla="*/ 281162 h 382890"/>
                <a:gd name="connsiteX398" fmla="*/ 1445362 w 3451040"/>
                <a:gd name="connsiteY398" fmla="*/ 278145 h 382890"/>
                <a:gd name="connsiteX399" fmla="*/ 1447162 w 3451040"/>
                <a:gd name="connsiteY399" fmla="*/ 268301 h 382890"/>
                <a:gd name="connsiteX400" fmla="*/ 1447162 w 3451040"/>
                <a:gd name="connsiteY400" fmla="*/ 266290 h 382890"/>
                <a:gd name="connsiteX401" fmla="*/ 1449861 w 3451040"/>
                <a:gd name="connsiteY401" fmla="*/ 227708 h 382890"/>
                <a:gd name="connsiteX402" fmla="*/ 1452348 w 3451040"/>
                <a:gd name="connsiteY402" fmla="*/ 192408 h 382890"/>
                <a:gd name="connsiteX403" fmla="*/ 1453248 w 3451040"/>
                <a:gd name="connsiteY403" fmla="*/ 170973 h 382890"/>
                <a:gd name="connsiteX404" fmla="*/ 1444145 w 3451040"/>
                <a:gd name="connsiteY404" fmla="*/ 154725 h 382890"/>
                <a:gd name="connsiteX405" fmla="*/ 3450462 w 3451040"/>
                <a:gd name="connsiteY405" fmla="*/ 171026 h 382890"/>
                <a:gd name="connsiteX406" fmla="*/ 3446545 w 3451040"/>
                <a:gd name="connsiteY406" fmla="*/ 160706 h 382890"/>
                <a:gd name="connsiteX407" fmla="*/ 3424794 w 3451040"/>
                <a:gd name="connsiteY407" fmla="*/ 152979 h 382890"/>
                <a:gd name="connsiteX408" fmla="*/ 3403041 w 3451040"/>
                <a:gd name="connsiteY408" fmla="*/ 169227 h 382890"/>
                <a:gd name="connsiteX409" fmla="*/ 3361337 w 3451040"/>
                <a:gd name="connsiteY409" fmla="*/ 240516 h 382890"/>
                <a:gd name="connsiteX410" fmla="*/ 3357526 w 3451040"/>
                <a:gd name="connsiteY410" fmla="*/ 245650 h 382890"/>
                <a:gd name="connsiteX411" fmla="*/ 3355727 w 3451040"/>
                <a:gd name="connsiteY411" fmla="*/ 240728 h 382890"/>
                <a:gd name="connsiteX412" fmla="*/ 3358108 w 3451040"/>
                <a:gd name="connsiteY412" fmla="*/ 226597 h 382890"/>
                <a:gd name="connsiteX413" fmla="*/ 3364036 w 3451040"/>
                <a:gd name="connsiteY413" fmla="*/ 198335 h 382890"/>
                <a:gd name="connsiteX414" fmla="*/ 3371446 w 3451040"/>
                <a:gd name="connsiteY414" fmla="*/ 171661 h 382890"/>
                <a:gd name="connsiteX415" fmla="*/ 3359326 w 3451040"/>
                <a:gd name="connsiteY415" fmla="*/ 141177 h 382890"/>
                <a:gd name="connsiteX416" fmla="*/ 3350117 w 3451040"/>
                <a:gd name="connsiteY416" fmla="*/ 139271 h 382890"/>
                <a:gd name="connsiteX417" fmla="*/ 3340908 w 3451040"/>
                <a:gd name="connsiteY417" fmla="*/ 141177 h 382890"/>
                <a:gd name="connsiteX418" fmla="*/ 3333393 w 3451040"/>
                <a:gd name="connsiteY418" fmla="*/ 147475 h 382890"/>
                <a:gd name="connsiteX419" fmla="*/ 3329900 w 3451040"/>
                <a:gd name="connsiteY419" fmla="*/ 156895 h 382890"/>
                <a:gd name="connsiteX420" fmla="*/ 3329688 w 3451040"/>
                <a:gd name="connsiteY420" fmla="*/ 157795 h 382890"/>
                <a:gd name="connsiteX421" fmla="*/ 3329476 w 3451040"/>
                <a:gd name="connsiteY421" fmla="*/ 158483 h 382890"/>
                <a:gd name="connsiteX422" fmla="*/ 3329264 w 3451040"/>
                <a:gd name="connsiteY422" fmla="*/ 158906 h 382890"/>
                <a:gd name="connsiteX423" fmla="*/ 3302697 w 3451040"/>
                <a:gd name="connsiteY423" fmla="*/ 187062 h 382890"/>
                <a:gd name="connsiteX424" fmla="*/ 3274117 w 3451040"/>
                <a:gd name="connsiteY424" fmla="*/ 193890 h 382890"/>
                <a:gd name="connsiteX425" fmla="*/ 3257975 w 3451040"/>
                <a:gd name="connsiteY425" fmla="*/ 184046 h 382890"/>
                <a:gd name="connsiteX426" fmla="*/ 3247231 w 3451040"/>
                <a:gd name="connsiteY426" fmla="*/ 185157 h 382890"/>
                <a:gd name="connsiteX427" fmla="*/ 3247020 w 3451040"/>
                <a:gd name="connsiteY427" fmla="*/ 185157 h 382890"/>
                <a:gd name="connsiteX428" fmla="*/ 3246808 w 3451040"/>
                <a:gd name="connsiteY428" fmla="*/ 185369 h 382890"/>
                <a:gd name="connsiteX429" fmla="*/ 3241092 w 3451040"/>
                <a:gd name="connsiteY429" fmla="*/ 191878 h 382890"/>
                <a:gd name="connsiteX430" fmla="*/ 3242892 w 3451040"/>
                <a:gd name="connsiteY430" fmla="*/ 203204 h 382890"/>
                <a:gd name="connsiteX431" fmla="*/ 3259616 w 3451040"/>
                <a:gd name="connsiteY431" fmla="*/ 217653 h 382890"/>
                <a:gd name="connsiteX432" fmla="*/ 3259828 w 3451040"/>
                <a:gd name="connsiteY432" fmla="*/ 217864 h 382890"/>
                <a:gd name="connsiteX433" fmla="*/ 3254429 w 3451040"/>
                <a:gd name="connsiteY433" fmla="*/ 241416 h 382890"/>
                <a:gd name="connsiteX434" fmla="*/ 3242786 w 3451040"/>
                <a:gd name="connsiteY434" fmla="*/ 265655 h 382890"/>
                <a:gd name="connsiteX435" fmla="*/ 3228232 w 3451040"/>
                <a:gd name="connsiteY435" fmla="*/ 280474 h 382890"/>
                <a:gd name="connsiteX436" fmla="*/ 3223627 w 3451040"/>
                <a:gd name="connsiteY436" fmla="*/ 280262 h 382890"/>
                <a:gd name="connsiteX437" fmla="*/ 3221034 w 3451040"/>
                <a:gd name="connsiteY437" fmla="*/ 276240 h 382890"/>
                <a:gd name="connsiteX438" fmla="*/ 3221034 w 3451040"/>
                <a:gd name="connsiteY438" fmla="*/ 272853 h 382890"/>
                <a:gd name="connsiteX439" fmla="*/ 3221457 w 3451040"/>
                <a:gd name="connsiteY439" fmla="*/ 262533 h 382890"/>
                <a:gd name="connsiteX440" fmla="*/ 3228655 w 3451040"/>
                <a:gd name="connsiteY440" fmla="*/ 218341 h 382890"/>
                <a:gd name="connsiteX441" fmla="*/ 3229978 w 3451040"/>
                <a:gd name="connsiteY441" fmla="*/ 213630 h 382890"/>
                <a:gd name="connsiteX442" fmla="*/ 3231566 w 3451040"/>
                <a:gd name="connsiteY442" fmla="*/ 208708 h 382890"/>
                <a:gd name="connsiteX443" fmla="*/ 3235059 w 3451040"/>
                <a:gd name="connsiteY443" fmla="*/ 201193 h 382890"/>
                <a:gd name="connsiteX444" fmla="*/ 3239663 w 3451040"/>
                <a:gd name="connsiteY444" fmla="*/ 192090 h 382890"/>
                <a:gd name="connsiteX445" fmla="*/ 3243262 w 3451040"/>
                <a:gd name="connsiteY445" fmla="*/ 185580 h 382890"/>
                <a:gd name="connsiteX446" fmla="*/ 3244374 w 3451040"/>
                <a:gd name="connsiteY446" fmla="*/ 181982 h 382890"/>
                <a:gd name="connsiteX447" fmla="*/ 3243950 w 3451040"/>
                <a:gd name="connsiteY447" fmla="*/ 179071 h 382890"/>
                <a:gd name="connsiteX448" fmla="*/ 3237123 w 3451040"/>
                <a:gd name="connsiteY448" fmla="*/ 174943 h 382890"/>
                <a:gd name="connsiteX449" fmla="*/ 3224686 w 3451040"/>
                <a:gd name="connsiteY449" fmla="*/ 177536 h 382890"/>
                <a:gd name="connsiteX450" fmla="*/ 3202510 w 3451040"/>
                <a:gd name="connsiteY450" fmla="*/ 206221 h 382890"/>
                <a:gd name="connsiteX451" fmla="*/ 3202087 w 3451040"/>
                <a:gd name="connsiteY451" fmla="*/ 207544 h 382890"/>
                <a:gd name="connsiteX452" fmla="*/ 3202087 w 3451040"/>
                <a:gd name="connsiteY452" fmla="*/ 207756 h 382890"/>
                <a:gd name="connsiteX453" fmla="*/ 3198276 w 3451040"/>
                <a:gd name="connsiteY453" fmla="*/ 219664 h 382890"/>
                <a:gd name="connsiteX454" fmla="*/ 3197853 w 3451040"/>
                <a:gd name="connsiteY454" fmla="*/ 221463 h 382890"/>
                <a:gd name="connsiteX455" fmla="*/ 3197483 w 3451040"/>
                <a:gd name="connsiteY455" fmla="*/ 222945 h 382890"/>
                <a:gd name="connsiteX456" fmla="*/ 3196742 w 3451040"/>
                <a:gd name="connsiteY456" fmla="*/ 224797 h 382890"/>
                <a:gd name="connsiteX457" fmla="*/ 3190020 w 3451040"/>
                <a:gd name="connsiteY457" fmla="*/ 245650 h 382890"/>
                <a:gd name="connsiteX458" fmla="*/ 3174990 w 3451040"/>
                <a:gd name="connsiteY458" fmla="*/ 283544 h 382890"/>
                <a:gd name="connsiteX459" fmla="*/ 3166680 w 3451040"/>
                <a:gd name="connsiteY459" fmla="*/ 294552 h 382890"/>
                <a:gd name="connsiteX460" fmla="*/ 3154772 w 3451040"/>
                <a:gd name="connsiteY460" fmla="*/ 298786 h 382890"/>
                <a:gd name="connsiteX461" fmla="*/ 3151385 w 3451040"/>
                <a:gd name="connsiteY461" fmla="*/ 292276 h 382890"/>
                <a:gd name="connsiteX462" fmla="*/ 3151597 w 3451040"/>
                <a:gd name="connsiteY462" fmla="*/ 270948 h 382890"/>
                <a:gd name="connsiteX463" fmla="*/ 3158530 w 3451040"/>
                <a:gd name="connsiteY463" fmla="*/ 229455 h 382890"/>
                <a:gd name="connsiteX464" fmla="*/ 3158742 w 3451040"/>
                <a:gd name="connsiteY464" fmla="*/ 228343 h 382890"/>
                <a:gd name="connsiteX465" fmla="*/ 3165040 w 3451040"/>
                <a:gd name="connsiteY465" fmla="*/ 199658 h 382890"/>
                <a:gd name="connsiteX466" fmla="*/ 3160541 w 3451040"/>
                <a:gd name="connsiteY466" fmla="*/ 184204 h 382890"/>
                <a:gd name="connsiteX467" fmla="*/ 3146199 w 3451040"/>
                <a:gd name="connsiteY467" fmla="*/ 175260 h 382890"/>
                <a:gd name="connsiteX468" fmla="*/ 3141594 w 3451040"/>
                <a:gd name="connsiteY468" fmla="*/ 175260 h 382890"/>
                <a:gd name="connsiteX469" fmla="*/ 3137466 w 3451040"/>
                <a:gd name="connsiteY469" fmla="*/ 176848 h 382890"/>
                <a:gd name="connsiteX470" fmla="*/ 3137254 w 3451040"/>
                <a:gd name="connsiteY470" fmla="*/ 177060 h 382890"/>
                <a:gd name="connsiteX471" fmla="*/ 3135667 w 3451040"/>
                <a:gd name="connsiteY471" fmla="*/ 180658 h 382890"/>
                <a:gd name="connsiteX472" fmla="*/ 3134555 w 3451040"/>
                <a:gd name="connsiteY472" fmla="*/ 185369 h 382890"/>
                <a:gd name="connsiteX473" fmla="*/ 3133867 w 3451040"/>
                <a:gd name="connsiteY473" fmla="*/ 188491 h 382890"/>
                <a:gd name="connsiteX474" fmla="*/ 3119736 w 3451040"/>
                <a:gd name="connsiteY474" fmla="*/ 264491 h 382890"/>
                <a:gd name="connsiteX475" fmla="*/ 3118837 w 3451040"/>
                <a:gd name="connsiteY475" fmla="*/ 288942 h 382890"/>
                <a:gd name="connsiteX476" fmla="*/ 3124235 w 3451040"/>
                <a:gd name="connsiteY476" fmla="*/ 312017 h 382890"/>
                <a:gd name="connsiteX477" fmla="*/ 3132968 w 3451040"/>
                <a:gd name="connsiteY477" fmla="*/ 321649 h 382890"/>
                <a:gd name="connsiteX478" fmla="*/ 3148686 w 3451040"/>
                <a:gd name="connsiteY478" fmla="*/ 326571 h 382890"/>
                <a:gd name="connsiteX479" fmla="*/ 3162499 w 3451040"/>
                <a:gd name="connsiteY479" fmla="*/ 321544 h 382890"/>
                <a:gd name="connsiteX480" fmla="*/ 3172820 w 3451040"/>
                <a:gd name="connsiteY480" fmla="*/ 311435 h 382890"/>
                <a:gd name="connsiteX481" fmla="*/ 3179012 w 3451040"/>
                <a:gd name="connsiteY481" fmla="*/ 302597 h 382890"/>
                <a:gd name="connsiteX482" fmla="*/ 3190655 w 3451040"/>
                <a:gd name="connsiteY482" fmla="*/ 277934 h 382890"/>
                <a:gd name="connsiteX483" fmla="*/ 3192878 w 3451040"/>
                <a:gd name="connsiteY483" fmla="*/ 271265 h 382890"/>
                <a:gd name="connsiteX484" fmla="*/ 3200711 w 3451040"/>
                <a:gd name="connsiteY484" fmla="*/ 291641 h 382890"/>
                <a:gd name="connsiteX485" fmla="*/ 3220558 w 3451040"/>
                <a:gd name="connsiteY485" fmla="*/ 307783 h 382890"/>
                <a:gd name="connsiteX486" fmla="*/ 3245538 w 3451040"/>
                <a:gd name="connsiteY486" fmla="*/ 306883 h 382890"/>
                <a:gd name="connsiteX487" fmla="*/ 3264697 w 3451040"/>
                <a:gd name="connsiteY487" fmla="*/ 288360 h 382890"/>
                <a:gd name="connsiteX488" fmla="*/ 3276234 w 3451040"/>
                <a:gd name="connsiteY488" fmla="*/ 263591 h 382890"/>
                <a:gd name="connsiteX489" fmla="*/ 3282744 w 3451040"/>
                <a:gd name="connsiteY489" fmla="*/ 230407 h 382890"/>
                <a:gd name="connsiteX490" fmla="*/ 3282956 w 3451040"/>
                <a:gd name="connsiteY490" fmla="*/ 223210 h 382890"/>
                <a:gd name="connsiteX491" fmla="*/ 3282532 w 3451040"/>
                <a:gd name="connsiteY491" fmla="*/ 215589 h 382890"/>
                <a:gd name="connsiteX492" fmla="*/ 3322437 w 3451040"/>
                <a:gd name="connsiteY492" fmla="*/ 187803 h 382890"/>
                <a:gd name="connsiteX493" fmla="*/ 3322014 w 3451040"/>
                <a:gd name="connsiteY493" fmla="*/ 189603 h 382890"/>
                <a:gd name="connsiteX494" fmla="*/ 3321326 w 3451040"/>
                <a:gd name="connsiteY494" fmla="*/ 192090 h 382890"/>
                <a:gd name="connsiteX495" fmla="*/ 3309683 w 3451040"/>
                <a:gd name="connsiteY495" fmla="*/ 267878 h 382890"/>
                <a:gd name="connsiteX496" fmla="*/ 3308995 w 3451040"/>
                <a:gd name="connsiteY496" fmla="*/ 274176 h 382890"/>
                <a:gd name="connsiteX497" fmla="*/ 3308095 w 3451040"/>
                <a:gd name="connsiteY497" fmla="*/ 306672 h 382890"/>
                <a:gd name="connsiteX498" fmla="*/ 3318415 w 3451040"/>
                <a:gd name="connsiteY498" fmla="*/ 336521 h 382890"/>
                <a:gd name="connsiteX499" fmla="*/ 3325825 w 3451040"/>
                <a:gd name="connsiteY499" fmla="*/ 343031 h 382890"/>
                <a:gd name="connsiteX500" fmla="*/ 3334028 w 3451040"/>
                <a:gd name="connsiteY500" fmla="*/ 343243 h 382890"/>
                <a:gd name="connsiteX501" fmla="*/ 3341067 w 3451040"/>
                <a:gd name="connsiteY501" fmla="*/ 339009 h 382890"/>
                <a:gd name="connsiteX502" fmla="*/ 3348000 w 3451040"/>
                <a:gd name="connsiteY502" fmla="*/ 323978 h 382890"/>
                <a:gd name="connsiteX503" fmla="*/ 3348688 w 3451040"/>
                <a:gd name="connsiteY503" fmla="*/ 321755 h 382890"/>
                <a:gd name="connsiteX504" fmla="*/ 3355198 w 3451040"/>
                <a:gd name="connsiteY504" fmla="*/ 303814 h 382890"/>
                <a:gd name="connsiteX505" fmla="*/ 3387270 w 3451040"/>
                <a:gd name="connsiteY505" fmla="*/ 235965 h 382890"/>
                <a:gd name="connsiteX506" fmla="*/ 3425164 w 3451040"/>
                <a:gd name="connsiteY506" fmla="*/ 171291 h 382890"/>
                <a:gd name="connsiteX507" fmla="*/ 3427863 w 3451040"/>
                <a:gd name="connsiteY507" fmla="*/ 168380 h 382890"/>
                <a:gd name="connsiteX508" fmla="*/ 3429768 w 3451040"/>
                <a:gd name="connsiteY508" fmla="*/ 167957 h 382890"/>
                <a:gd name="connsiteX509" fmla="*/ 3431674 w 3451040"/>
                <a:gd name="connsiteY509" fmla="*/ 168645 h 382890"/>
                <a:gd name="connsiteX510" fmla="*/ 3432467 w 3451040"/>
                <a:gd name="connsiteY510" fmla="*/ 170232 h 382890"/>
                <a:gd name="connsiteX511" fmla="*/ 3432573 w 3451040"/>
                <a:gd name="connsiteY511" fmla="*/ 172032 h 382890"/>
                <a:gd name="connsiteX512" fmla="*/ 3427651 w 3451040"/>
                <a:gd name="connsiteY512" fmla="*/ 220934 h 382890"/>
                <a:gd name="connsiteX513" fmla="*/ 3427440 w 3451040"/>
                <a:gd name="connsiteY513" fmla="*/ 222522 h 382890"/>
                <a:gd name="connsiteX514" fmla="*/ 3424317 w 3451040"/>
                <a:gd name="connsiteY514" fmla="*/ 241363 h 382890"/>
                <a:gd name="connsiteX515" fmla="*/ 3423206 w 3451040"/>
                <a:gd name="connsiteY515" fmla="*/ 249672 h 382890"/>
                <a:gd name="connsiteX516" fmla="*/ 3423206 w 3451040"/>
                <a:gd name="connsiteY516" fmla="*/ 249884 h 382890"/>
                <a:gd name="connsiteX517" fmla="*/ 3422994 w 3451040"/>
                <a:gd name="connsiteY517" fmla="*/ 255917 h 382890"/>
                <a:gd name="connsiteX518" fmla="*/ 3422994 w 3451040"/>
                <a:gd name="connsiteY518" fmla="*/ 260151 h 382890"/>
                <a:gd name="connsiteX519" fmla="*/ 3426804 w 3451040"/>
                <a:gd name="connsiteY519" fmla="*/ 277881 h 382890"/>
                <a:gd name="connsiteX520" fmla="*/ 3434902 w 3451040"/>
                <a:gd name="connsiteY520" fmla="*/ 287407 h 382890"/>
                <a:gd name="connsiteX521" fmla="*/ 3440724 w 3451040"/>
                <a:gd name="connsiteY521" fmla="*/ 290212 h 382890"/>
                <a:gd name="connsiteX522" fmla="*/ 3442312 w 3451040"/>
                <a:gd name="connsiteY522" fmla="*/ 287725 h 382890"/>
                <a:gd name="connsiteX523" fmla="*/ 3442629 w 3451040"/>
                <a:gd name="connsiteY523" fmla="*/ 281691 h 382890"/>
                <a:gd name="connsiteX524" fmla="*/ 3442312 w 3451040"/>
                <a:gd name="connsiteY524" fmla="*/ 274758 h 382890"/>
                <a:gd name="connsiteX525" fmla="*/ 3442100 w 3451040"/>
                <a:gd name="connsiteY525" fmla="*/ 269625 h 382890"/>
                <a:gd name="connsiteX526" fmla="*/ 3442788 w 3451040"/>
                <a:gd name="connsiteY526" fmla="*/ 260310 h 382890"/>
                <a:gd name="connsiteX527" fmla="*/ 3443899 w 3451040"/>
                <a:gd name="connsiteY527" fmla="*/ 249672 h 382890"/>
                <a:gd name="connsiteX528" fmla="*/ 3450832 w 3451040"/>
                <a:gd name="connsiteY528" fmla="*/ 182617 h 382890"/>
                <a:gd name="connsiteX529" fmla="*/ 3450726 w 3451040"/>
                <a:gd name="connsiteY529" fmla="*/ 171185 h 382890"/>
                <a:gd name="connsiteX530" fmla="*/ 3117566 w 3451040"/>
                <a:gd name="connsiteY530" fmla="*/ 103971 h 382890"/>
                <a:gd name="connsiteX531" fmla="*/ 3126775 w 3451040"/>
                <a:gd name="connsiteY531" fmla="*/ 103759 h 382890"/>
                <a:gd name="connsiteX532" fmla="*/ 3135508 w 3451040"/>
                <a:gd name="connsiteY532" fmla="*/ 103547 h 382890"/>
                <a:gd name="connsiteX533" fmla="*/ 3208385 w 3451040"/>
                <a:gd name="connsiteY533" fmla="*/ 117202 h 382890"/>
                <a:gd name="connsiteX534" fmla="*/ 3216324 w 3451040"/>
                <a:gd name="connsiteY534" fmla="*/ 119901 h 382890"/>
                <a:gd name="connsiteX535" fmla="*/ 3225427 w 3451040"/>
                <a:gd name="connsiteY535" fmla="*/ 120007 h 382890"/>
                <a:gd name="connsiteX536" fmla="*/ 3229713 w 3451040"/>
                <a:gd name="connsiteY536" fmla="*/ 112280 h 382890"/>
                <a:gd name="connsiteX537" fmla="*/ 3219605 w 3451040"/>
                <a:gd name="connsiteY537" fmla="*/ 93439 h 382890"/>
                <a:gd name="connsiteX538" fmla="*/ 3205950 w 3451040"/>
                <a:gd name="connsiteY538" fmla="*/ 89416 h 382890"/>
                <a:gd name="connsiteX539" fmla="*/ 3203040 w 3451040"/>
                <a:gd name="connsiteY539" fmla="*/ 88993 h 382890"/>
                <a:gd name="connsiteX540" fmla="*/ 3182187 w 3451040"/>
                <a:gd name="connsiteY540" fmla="*/ 86506 h 382890"/>
                <a:gd name="connsiteX541" fmla="*/ 3140007 w 3451040"/>
                <a:gd name="connsiteY541" fmla="*/ 84283 h 382890"/>
                <a:gd name="connsiteX542" fmla="*/ 3121642 w 3451040"/>
                <a:gd name="connsiteY542" fmla="*/ 84071 h 382890"/>
                <a:gd name="connsiteX543" fmla="*/ 3137572 w 3451040"/>
                <a:gd name="connsiteY543" fmla="*/ 18392 h 382890"/>
                <a:gd name="connsiteX544" fmla="*/ 3137678 w 3451040"/>
                <a:gd name="connsiteY544" fmla="*/ 7172 h 382890"/>
                <a:gd name="connsiteX545" fmla="*/ 3130162 w 3451040"/>
                <a:gd name="connsiteY545" fmla="*/ 1138 h 382890"/>
                <a:gd name="connsiteX546" fmla="*/ 3120318 w 3451040"/>
                <a:gd name="connsiteY546" fmla="*/ 2938 h 382890"/>
                <a:gd name="connsiteX547" fmla="*/ 3115185 w 3451040"/>
                <a:gd name="connsiteY547" fmla="*/ 8230 h 382890"/>
                <a:gd name="connsiteX548" fmla="*/ 3113174 w 3451040"/>
                <a:gd name="connsiteY548" fmla="*/ 13046 h 382890"/>
                <a:gd name="connsiteX549" fmla="*/ 3112750 w 3451040"/>
                <a:gd name="connsiteY549" fmla="*/ 13734 h 382890"/>
                <a:gd name="connsiteX550" fmla="*/ 3100207 w 3451040"/>
                <a:gd name="connsiteY550" fmla="*/ 54116 h 382890"/>
                <a:gd name="connsiteX551" fmla="*/ 3090098 w 3451040"/>
                <a:gd name="connsiteY551" fmla="*/ 84600 h 382890"/>
                <a:gd name="connsiteX552" fmla="*/ 3037862 w 3451040"/>
                <a:gd name="connsiteY552" fmla="*/ 88623 h 382890"/>
                <a:gd name="connsiteX553" fmla="*/ 3034740 w 3451040"/>
                <a:gd name="connsiteY553" fmla="*/ 89046 h 382890"/>
                <a:gd name="connsiteX554" fmla="*/ 3027118 w 3451040"/>
                <a:gd name="connsiteY554" fmla="*/ 90157 h 382890"/>
                <a:gd name="connsiteX555" fmla="*/ 3020185 w 3451040"/>
                <a:gd name="connsiteY555" fmla="*/ 89258 h 382890"/>
                <a:gd name="connsiteX556" fmla="*/ 3017275 w 3451040"/>
                <a:gd name="connsiteY556" fmla="*/ 87670 h 382890"/>
                <a:gd name="connsiteX557" fmla="*/ 3013781 w 3451040"/>
                <a:gd name="connsiteY557" fmla="*/ 86664 h 382890"/>
                <a:gd name="connsiteX558" fmla="*/ 3010077 w 3451040"/>
                <a:gd name="connsiteY558" fmla="*/ 89681 h 382890"/>
                <a:gd name="connsiteX559" fmla="*/ 3007166 w 3451040"/>
                <a:gd name="connsiteY559" fmla="*/ 102436 h 382890"/>
                <a:gd name="connsiteX560" fmla="*/ 3014469 w 3451040"/>
                <a:gd name="connsiteY560" fmla="*/ 113762 h 382890"/>
                <a:gd name="connsiteX561" fmla="*/ 3026907 w 3451040"/>
                <a:gd name="connsiteY561" fmla="*/ 117678 h 382890"/>
                <a:gd name="connsiteX562" fmla="*/ 3041249 w 3451040"/>
                <a:gd name="connsiteY562" fmla="*/ 113656 h 382890"/>
                <a:gd name="connsiteX563" fmla="*/ 3050881 w 3451040"/>
                <a:gd name="connsiteY563" fmla="*/ 110533 h 382890"/>
                <a:gd name="connsiteX564" fmla="*/ 3083377 w 3451040"/>
                <a:gd name="connsiteY564" fmla="*/ 105611 h 382890"/>
                <a:gd name="connsiteX565" fmla="*/ 3055327 w 3451040"/>
                <a:gd name="connsiteY565" fmla="*/ 182881 h 382890"/>
                <a:gd name="connsiteX566" fmla="*/ 3023467 w 3451040"/>
                <a:gd name="connsiteY566" fmla="*/ 256658 h 382890"/>
                <a:gd name="connsiteX567" fmla="*/ 3000603 w 3451040"/>
                <a:gd name="connsiteY567" fmla="*/ 289736 h 382890"/>
                <a:gd name="connsiteX568" fmla="*/ 2996792 w 3451040"/>
                <a:gd name="connsiteY568" fmla="*/ 282803 h 382890"/>
                <a:gd name="connsiteX569" fmla="*/ 3005102 w 3451040"/>
                <a:gd name="connsiteY569" fmla="*/ 244009 h 382890"/>
                <a:gd name="connsiteX570" fmla="*/ 3018333 w 3451040"/>
                <a:gd name="connsiteY570" fmla="*/ 207015 h 382890"/>
                <a:gd name="connsiteX571" fmla="*/ 3019444 w 3451040"/>
                <a:gd name="connsiteY571" fmla="*/ 204527 h 382890"/>
                <a:gd name="connsiteX572" fmla="*/ 3021932 w 3451040"/>
                <a:gd name="connsiteY572" fmla="*/ 198494 h 382890"/>
                <a:gd name="connsiteX573" fmla="*/ 3023414 w 3451040"/>
                <a:gd name="connsiteY573" fmla="*/ 193096 h 382890"/>
                <a:gd name="connsiteX574" fmla="*/ 3024419 w 3451040"/>
                <a:gd name="connsiteY574" fmla="*/ 184998 h 382890"/>
                <a:gd name="connsiteX575" fmla="*/ 3018703 w 3451040"/>
                <a:gd name="connsiteY575" fmla="*/ 168062 h 382890"/>
                <a:gd name="connsiteX576" fmla="*/ 3004467 w 3451040"/>
                <a:gd name="connsiteY576" fmla="*/ 163458 h 382890"/>
                <a:gd name="connsiteX577" fmla="*/ 3001238 w 3451040"/>
                <a:gd name="connsiteY577" fmla="*/ 166051 h 382890"/>
                <a:gd name="connsiteX578" fmla="*/ 2997851 w 3451040"/>
                <a:gd name="connsiteY578" fmla="*/ 169862 h 382890"/>
                <a:gd name="connsiteX579" fmla="*/ 2996157 w 3451040"/>
                <a:gd name="connsiteY579" fmla="*/ 172243 h 382890"/>
                <a:gd name="connsiteX580" fmla="*/ 2978216 w 3451040"/>
                <a:gd name="connsiteY580" fmla="*/ 196112 h 382890"/>
                <a:gd name="connsiteX581" fmla="*/ 2952177 w 3451040"/>
                <a:gd name="connsiteY581" fmla="*/ 228396 h 382890"/>
                <a:gd name="connsiteX582" fmla="*/ 2929102 w 3451040"/>
                <a:gd name="connsiteY582" fmla="*/ 254964 h 382890"/>
                <a:gd name="connsiteX583" fmla="*/ 2929314 w 3451040"/>
                <a:gd name="connsiteY583" fmla="*/ 255388 h 382890"/>
                <a:gd name="connsiteX584" fmla="*/ 2929102 w 3451040"/>
                <a:gd name="connsiteY584" fmla="*/ 255176 h 382890"/>
                <a:gd name="connsiteX585" fmla="*/ 2928890 w 3451040"/>
                <a:gd name="connsiteY585" fmla="*/ 255176 h 382890"/>
                <a:gd name="connsiteX586" fmla="*/ 2959587 w 3451040"/>
                <a:gd name="connsiteY586" fmla="*/ 202252 h 382890"/>
                <a:gd name="connsiteX587" fmla="*/ 2964509 w 3451040"/>
                <a:gd name="connsiteY587" fmla="*/ 198123 h 382890"/>
                <a:gd name="connsiteX588" fmla="*/ 2970807 w 3451040"/>
                <a:gd name="connsiteY588" fmla="*/ 197118 h 382890"/>
                <a:gd name="connsiteX589" fmla="*/ 2975305 w 3451040"/>
                <a:gd name="connsiteY589" fmla="*/ 194736 h 382890"/>
                <a:gd name="connsiteX590" fmla="*/ 2974882 w 3451040"/>
                <a:gd name="connsiteY590" fmla="*/ 187909 h 382890"/>
                <a:gd name="connsiteX591" fmla="*/ 2966943 w 3451040"/>
                <a:gd name="connsiteY591" fmla="*/ 180182 h 382890"/>
                <a:gd name="connsiteX592" fmla="*/ 2954135 w 3451040"/>
                <a:gd name="connsiteY592" fmla="*/ 176266 h 382890"/>
                <a:gd name="connsiteX593" fmla="*/ 2941010 w 3451040"/>
                <a:gd name="connsiteY593" fmla="*/ 180976 h 382890"/>
                <a:gd name="connsiteX594" fmla="*/ 2913542 w 3451040"/>
                <a:gd name="connsiteY594" fmla="*/ 219452 h 382890"/>
                <a:gd name="connsiteX595" fmla="*/ 2903116 w 3451040"/>
                <a:gd name="connsiteY595" fmla="*/ 268884 h 382890"/>
                <a:gd name="connsiteX596" fmla="*/ 2907932 w 3451040"/>
                <a:gd name="connsiteY596" fmla="*/ 287407 h 382890"/>
                <a:gd name="connsiteX597" fmla="*/ 2921957 w 3451040"/>
                <a:gd name="connsiteY597" fmla="*/ 296722 h 382890"/>
                <a:gd name="connsiteX598" fmla="*/ 2930161 w 3451040"/>
                <a:gd name="connsiteY598" fmla="*/ 294023 h 382890"/>
                <a:gd name="connsiteX599" fmla="*/ 2936565 w 3451040"/>
                <a:gd name="connsiteY599" fmla="*/ 286825 h 382890"/>
                <a:gd name="connsiteX600" fmla="*/ 2969060 w 3451040"/>
                <a:gd name="connsiteY600" fmla="*/ 235700 h 382890"/>
                <a:gd name="connsiteX601" fmla="*/ 2965038 w 3451040"/>
                <a:gd name="connsiteY601" fmla="*/ 265761 h 382890"/>
                <a:gd name="connsiteX602" fmla="*/ 2965038 w 3451040"/>
                <a:gd name="connsiteY602" fmla="*/ 285290 h 382890"/>
                <a:gd name="connsiteX603" fmla="*/ 2971971 w 3451040"/>
                <a:gd name="connsiteY603" fmla="*/ 307466 h 382890"/>
                <a:gd name="connsiteX604" fmla="*/ 2992400 w 3451040"/>
                <a:gd name="connsiteY604" fmla="*/ 318897 h 382890"/>
                <a:gd name="connsiteX605" fmla="*/ 3015475 w 3451040"/>
                <a:gd name="connsiteY605" fmla="*/ 301062 h 382890"/>
                <a:gd name="connsiteX606" fmla="*/ 3039026 w 3451040"/>
                <a:gd name="connsiteY606" fmla="*/ 256076 h 382890"/>
                <a:gd name="connsiteX607" fmla="*/ 3060567 w 3451040"/>
                <a:gd name="connsiteY607" fmla="*/ 200346 h 382890"/>
                <a:gd name="connsiteX608" fmla="*/ 3077397 w 3451040"/>
                <a:gd name="connsiteY608" fmla="*/ 150015 h 382890"/>
                <a:gd name="connsiteX609" fmla="*/ 3079408 w 3451040"/>
                <a:gd name="connsiteY609" fmla="*/ 144405 h 382890"/>
                <a:gd name="connsiteX610" fmla="*/ 3075386 w 3451040"/>
                <a:gd name="connsiteY610" fmla="*/ 166580 h 382890"/>
                <a:gd name="connsiteX611" fmla="*/ 3065065 w 3451040"/>
                <a:gd name="connsiteY611" fmla="*/ 257081 h 382890"/>
                <a:gd name="connsiteX612" fmla="*/ 3063742 w 3451040"/>
                <a:gd name="connsiteY612" fmla="*/ 347318 h 382890"/>
                <a:gd name="connsiteX613" fmla="*/ 3067341 w 3451040"/>
                <a:gd name="connsiteY613" fmla="*/ 366159 h 382890"/>
                <a:gd name="connsiteX614" fmla="*/ 3077185 w 3451040"/>
                <a:gd name="connsiteY614" fmla="*/ 381189 h 382890"/>
                <a:gd name="connsiteX615" fmla="*/ 3095126 w 3451040"/>
                <a:gd name="connsiteY615" fmla="*/ 377591 h 382890"/>
                <a:gd name="connsiteX616" fmla="*/ 3104547 w 3451040"/>
                <a:gd name="connsiteY616" fmla="*/ 364571 h 382890"/>
                <a:gd name="connsiteX617" fmla="*/ 3108357 w 3451040"/>
                <a:gd name="connsiteY617" fmla="*/ 348429 h 382890"/>
                <a:gd name="connsiteX618" fmla="*/ 3107564 w 3451040"/>
                <a:gd name="connsiteY618" fmla="*/ 342925 h 382890"/>
                <a:gd name="connsiteX619" fmla="*/ 3103859 w 3451040"/>
                <a:gd name="connsiteY619" fmla="*/ 340808 h 382890"/>
                <a:gd name="connsiteX620" fmla="*/ 3096661 w 3451040"/>
                <a:gd name="connsiteY620" fmla="*/ 352028 h 382890"/>
                <a:gd name="connsiteX621" fmla="*/ 3096661 w 3451040"/>
                <a:gd name="connsiteY621" fmla="*/ 350705 h 382890"/>
                <a:gd name="connsiteX622" fmla="*/ 3100260 w 3451040"/>
                <a:gd name="connsiteY622" fmla="*/ 227232 h 382890"/>
                <a:gd name="connsiteX623" fmla="*/ 3117778 w 3451040"/>
                <a:gd name="connsiteY623" fmla="*/ 104024 h 382890"/>
                <a:gd name="connsiteX624" fmla="*/ 2896448 w 3451040"/>
                <a:gd name="connsiteY624" fmla="*/ 167904 h 382890"/>
                <a:gd name="connsiteX625" fmla="*/ 2854955 w 3451040"/>
                <a:gd name="connsiteY625" fmla="*/ 159965 h 382890"/>
                <a:gd name="connsiteX626" fmla="*/ 2814362 w 3451040"/>
                <a:gd name="connsiteY626" fmla="*/ 177324 h 382890"/>
                <a:gd name="connsiteX627" fmla="*/ 2784512 w 3451040"/>
                <a:gd name="connsiteY627" fmla="*/ 206009 h 382890"/>
                <a:gd name="connsiteX628" fmla="*/ 2780384 w 3451040"/>
                <a:gd name="connsiteY628" fmla="*/ 213419 h 382890"/>
                <a:gd name="connsiteX629" fmla="*/ 2777791 w 3451040"/>
                <a:gd name="connsiteY629" fmla="*/ 222680 h 382890"/>
                <a:gd name="connsiteX630" fmla="*/ 2776891 w 3451040"/>
                <a:gd name="connsiteY630" fmla="*/ 224850 h 382890"/>
                <a:gd name="connsiteX631" fmla="*/ 2770170 w 3451040"/>
                <a:gd name="connsiteY631" fmla="*/ 245703 h 382890"/>
                <a:gd name="connsiteX632" fmla="*/ 2755139 w 3451040"/>
                <a:gd name="connsiteY632" fmla="*/ 283597 h 382890"/>
                <a:gd name="connsiteX633" fmla="*/ 2746830 w 3451040"/>
                <a:gd name="connsiteY633" fmla="*/ 294605 h 382890"/>
                <a:gd name="connsiteX634" fmla="*/ 2734922 w 3451040"/>
                <a:gd name="connsiteY634" fmla="*/ 298839 h 382890"/>
                <a:gd name="connsiteX635" fmla="*/ 2731535 w 3451040"/>
                <a:gd name="connsiteY635" fmla="*/ 292329 h 382890"/>
                <a:gd name="connsiteX636" fmla="*/ 2731747 w 3451040"/>
                <a:gd name="connsiteY636" fmla="*/ 271001 h 382890"/>
                <a:gd name="connsiteX637" fmla="*/ 2738680 w 3451040"/>
                <a:gd name="connsiteY637" fmla="*/ 229508 h 382890"/>
                <a:gd name="connsiteX638" fmla="*/ 2738891 w 3451040"/>
                <a:gd name="connsiteY638" fmla="*/ 228396 h 382890"/>
                <a:gd name="connsiteX639" fmla="*/ 2745189 w 3451040"/>
                <a:gd name="connsiteY639" fmla="*/ 199711 h 382890"/>
                <a:gd name="connsiteX640" fmla="*/ 2740691 w 3451040"/>
                <a:gd name="connsiteY640" fmla="*/ 184257 h 382890"/>
                <a:gd name="connsiteX641" fmla="*/ 2726348 w 3451040"/>
                <a:gd name="connsiteY641" fmla="*/ 175313 h 382890"/>
                <a:gd name="connsiteX642" fmla="*/ 2721744 w 3451040"/>
                <a:gd name="connsiteY642" fmla="*/ 175313 h 382890"/>
                <a:gd name="connsiteX643" fmla="*/ 2717615 w 3451040"/>
                <a:gd name="connsiteY643" fmla="*/ 176901 h 382890"/>
                <a:gd name="connsiteX644" fmla="*/ 2717404 w 3451040"/>
                <a:gd name="connsiteY644" fmla="*/ 177112 h 382890"/>
                <a:gd name="connsiteX645" fmla="*/ 2715816 w 3451040"/>
                <a:gd name="connsiteY645" fmla="*/ 180711 h 382890"/>
                <a:gd name="connsiteX646" fmla="*/ 2714705 w 3451040"/>
                <a:gd name="connsiteY646" fmla="*/ 185422 h 382890"/>
                <a:gd name="connsiteX647" fmla="*/ 2714017 w 3451040"/>
                <a:gd name="connsiteY647" fmla="*/ 188544 h 382890"/>
                <a:gd name="connsiteX648" fmla="*/ 2699886 w 3451040"/>
                <a:gd name="connsiteY648" fmla="*/ 264544 h 382890"/>
                <a:gd name="connsiteX649" fmla="*/ 2698986 w 3451040"/>
                <a:gd name="connsiteY649" fmla="*/ 288995 h 382890"/>
                <a:gd name="connsiteX650" fmla="*/ 2704384 w 3451040"/>
                <a:gd name="connsiteY650" fmla="*/ 312070 h 382890"/>
                <a:gd name="connsiteX651" fmla="*/ 2713117 w 3451040"/>
                <a:gd name="connsiteY651" fmla="*/ 321702 h 382890"/>
                <a:gd name="connsiteX652" fmla="*/ 2728836 w 3451040"/>
                <a:gd name="connsiteY652" fmla="*/ 326624 h 382890"/>
                <a:gd name="connsiteX653" fmla="*/ 2742649 w 3451040"/>
                <a:gd name="connsiteY653" fmla="*/ 321596 h 382890"/>
                <a:gd name="connsiteX654" fmla="*/ 2752969 w 3451040"/>
                <a:gd name="connsiteY654" fmla="*/ 311488 h 382890"/>
                <a:gd name="connsiteX655" fmla="*/ 2759161 w 3451040"/>
                <a:gd name="connsiteY655" fmla="*/ 302649 h 382890"/>
                <a:gd name="connsiteX656" fmla="*/ 2770805 w 3451040"/>
                <a:gd name="connsiteY656" fmla="*/ 277987 h 382890"/>
                <a:gd name="connsiteX657" fmla="*/ 2778902 w 3451040"/>
                <a:gd name="connsiteY657" fmla="*/ 252212 h 382890"/>
                <a:gd name="connsiteX658" fmla="*/ 2783242 w 3451040"/>
                <a:gd name="connsiteY658" fmla="*/ 237711 h 382890"/>
                <a:gd name="connsiteX659" fmla="*/ 2783930 w 3451040"/>
                <a:gd name="connsiteY659" fmla="*/ 237976 h 382890"/>
                <a:gd name="connsiteX660" fmla="*/ 2788534 w 3451040"/>
                <a:gd name="connsiteY660" fmla="*/ 238770 h 382890"/>
                <a:gd name="connsiteX661" fmla="*/ 2793033 w 3451040"/>
                <a:gd name="connsiteY661" fmla="*/ 237446 h 382890"/>
                <a:gd name="connsiteX662" fmla="*/ 2815791 w 3451040"/>
                <a:gd name="connsiteY662" fmla="*/ 221622 h 382890"/>
                <a:gd name="connsiteX663" fmla="*/ 2844582 w 3451040"/>
                <a:gd name="connsiteY663" fmla="*/ 203892 h 382890"/>
                <a:gd name="connsiteX664" fmla="*/ 2868556 w 3451040"/>
                <a:gd name="connsiteY664" fmla="*/ 190344 h 382890"/>
                <a:gd name="connsiteX665" fmla="*/ 2876866 w 3451040"/>
                <a:gd name="connsiteY665" fmla="*/ 186956 h 382890"/>
                <a:gd name="connsiteX666" fmla="*/ 2821242 w 3451040"/>
                <a:gd name="connsiteY666" fmla="*/ 245491 h 382890"/>
                <a:gd name="connsiteX667" fmla="*/ 2791869 w 3451040"/>
                <a:gd name="connsiteY667" fmla="*/ 274652 h 382890"/>
                <a:gd name="connsiteX668" fmla="*/ 2774827 w 3451040"/>
                <a:gd name="connsiteY668" fmla="*/ 295981 h 382890"/>
                <a:gd name="connsiteX669" fmla="*/ 2771599 w 3451040"/>
                <a:gd name="connsiteY669" fmla="*/ 320220 h 382890"/>
                <a:gd name="connsiteX670" fmla="*/ 2786523 w 3451040"/>
                <a:gd name="connsiteY670" fmla="*/ 339750 h 382890"/>
                <a:gd name="connsiteX671" fmla="*/ 2796367 w 3451040"/>
                <a:gd name="connsiteY671" fmla="*/ 340967 h 382890"/>
                <a:gd name="connsiteX672" fmla="*/ 2806211 w 3451040"/>
                <a:gd name="connsiteY672" fmla="*/ 338850 h 382890"/>
                <a:gd name="connsiteX673" fmla="*/ 2853314 w 3451040"/>
                <a:gd name="connsiteY673" fmla="*/ 318686 h 382890"/>
                <a:gd name="connsiteX674" fmla="*/ 2857601 w 3451040"/>
                <a:gd name="connsiteY674" fmla="*/ 316463 h 382890"/>
                <a:gd name="connsiteX675" fmla="*/ 2873743 w 3451040"/>
                <a:gd name="connsiteY675" fmla="*/ 305931 h 382890"/>
                <a:gd name="connsiteX676" fmla="*/ 2882476 w 3451040"/>
                <a:gd name="connsiteY676" fmla="*/ 290900 h 382890"/>
                <a:gd name="connsiteX677" fmla="*/ 2859612 w 3451040"/>
                <a:gd name="connsiteY677" fmla="*/ 298521 h 382890"/>
                <a:gd name="connsiteX678" fmla="*/ 2846804 w 3451040"/>
                <a:gd name="connsiteY678" fmla="*/ 303443 h 382890"/>
                <a:gd name="connsiteX679" fmla="*/ 2812933 w 3451040"/>
                <a:gd name="connsiteY679" fmla="*/ 313552 h 382890"/>
                <a:gd name="connsiteX680" fmla="*/ 2810710 w 3451040"/>
                <a:gd name="connsiteY680" fmla="*/ 314452 h 382890"/>
                <a:gd name="connsiteX681" fmla="*/ 2803883 w 3451040"/>
                <a:gd name="connsiteY681" fmla="*/ 316569 h 382890"/>
                <a:gd name="connsiteX682" fmla="*/ 2798590 w 3451040"/>
                <a:gd name="connsiteY682" fmla="*/ 315351 h 382890"/>
                <a:gd name="connsiteX683" fmla="*/ 2798167 w 3451040"/>
                <a:gd name="connsiteY683" fmla="*/ 314028 h 382890"/>
                <a:gd name="connsiteX684" fmla="*/ 2798855 w 3451040"/>
                <a:gd name="connsiteY684" fmla="*/ 310800 h 382890"/>
                <a:gd name="connsiteX685" fmla="*/ 2801078 w 3451040"/>
                <a:gd name="connsiteY685" fmla="*/ 308207 h 382890"/>
                <a:gd name="connsiteX686" fmla="*/ 2826852 w 3451040"/>
                <a:gd name="connsiteY686" fmla="*/ 280845 h 382890"/>
                <a:gd name="connsiteX687" fmla="*/ 2874166 w 3451040"/>
                <a:gd name="connsiteY687" fmla="*/ 231043 h 382890"/>
                <a:gd name="connsiteX688" fmla="*/ 2880464 w 3451040"/>
                <a:gd name="connsiteY688" fmla="*/ 224533 h 382890"/>
                <a:gd name="connsiteX689" fmla="*/ 2898512 w 3451040"/>
                <a:gd name="connsiteY689" fmla="*/ 205374 h 382890"/>
                <a:gd name="connsiteX690" fmla="*/ 2907456 w 3451040"/>
                <a:gd name="connsiteY690" fmla="*/ 185739 h 382890"/>
                <a:gd name="connsiteX691" fmla="*/ 2896342 w 3451040"/>
                <a:gd name="connsiteY691" fmla="*/ 168009 h 382890"/>
                <a:gd name="connsiteX692" fmla="*/ 3159271 w 3451040"/>
                <a:gd name="connsiteY692" fmla="*/ 117467 h 382890"/>
                <a:gd name="connsiteX693" fmla="*/ 3155143 w 3451040"/>
                <a:gd name="connsiteY693" fmla="*/ 117678 h 382890"/>
                <a:gd name="connsiteX694" fmla="*/ 3152338 w 3451040"/>
                <a:gd name="connsiteY694" fmla="*/ 121277 h 382890"/>
                <a:gd name="connsiteX695" fmla="*/ 3143817 w 3451040"/>
                <a:gd name="connsiteY695" fmla="*/ 146840 h 382890"/>
                <a:gd name="connsiteX696" fmla="*/ 3143129 w 3451040"/>
                <a:gd name="connsiteY696" fmla="*/ 151973 h 382890"/>
                <a:gd name="connsiteX697" fmla="*/ 3142917 w 3451040"/>
                <a:gd name="connsiteY697" fmla="*/ 154672 h 382890"/>
                <a:gd name="connsiteX698" fmla="*/ 3142917 w 3451040"/>
                <a:gd name="connsiteY698" fmla="*/ 156472 h 382890"/>
                <a:gd name="connsiteX699" fmla="*/ 3143605 w 3451040"/>
                <a:gd name="connsiteY699" fmla="*/ 160494 h 382890"/>
                <a:gd name="connsiteX700" fmla="*/ 3149003 w 3451040"/>
                <a:gd name="connsiteY700" fmla="*/ 165787 h 382890"/>
                <a:gd name="connsiteX701" fmla="*/ 3156201 w 3451040"/>
                <a:gd name="connsiteY701" fmla="*/ 165469 h 382890"/>
                <a:gd name="connsiteX702" fmla="*/ 3157525 w 3451040"/>
                <a:gd name="connsiteY702" fmla="*/ 164146 h 382890"/>
                <a:gd name="connsiteX703" fmla="*/ 3159535 w 3451040"/>
                <a:gd name="connsiteY703" fmla="*/ 162558 h 382890"/>
                <a:gd name="connsiteX704" fmla="*/ 3170173 w 3451040"/>
                <a:gd name="connsiteY704" fmla="*/ 155043 h 382890"/>
                <a:gd name="connsiteX705" fmla="*/ 3177900 w 3451040"/>
                <a:gd name="connsiteY705" fmla="*/ 143294 h 382890"/>
                <a:gd name="connsiteX706" fmla="*/ 3178112 w 3451040"/>
                <a:gd name="connsiteY706" fmla="*/ 133873 h 382890"/>
                <a:gd name="connsiteX707" fmla="*/ 3159271 w 3451040"/>
                <a:gd name="connsiteY707" fmla="*/ 117519 h 382890"/>
                <a:gd name="connsiteX708" fmla="*/ 1810383 w 3451040"/>
                <a:gd name="connsiteY708" fmla="*/ 339697 h 382890"/>
                <a:gd name="connsiteX709" fmla="*/ 1803185 w 3451040"/>
                <a:gd name="connsiteY709" fmla="*/ 350917 h 382890"/>
                <a:gd name="connsiteX710" fmla="*/ 1803185 w 3451040"/>
                <a:gd name="connsiteY710" fmla="*/ 349594 h 382890"/>
                <a:gd name="connsiteX711" fmla="*/ 1806784 w 3451040"/>
                <a:gd name="connsiteY711" fmla="*/ 226121 h 382890"/>
                <a:gd name="connsiteX712" fmla="*/ 1824302 w 3451040"/>
                <a:gd name="connsiteY712" fmla="*/ 102912 h 382890"/>
                <a:gd name="connsiteX713" fmla="*/ 1833246 w 3451040"/>
                <a:gd name="connsiteY713" fmla="*/ 102701 h 382890"/>
                <a:gd name="connsiteX714" fmla="*/ 1842191 w 3451040"/>
                <a:gd name="connsiteY714" fmla="*/ 102489 h 382890"/>
                <a:gd name="connsiteX715" fmla="*/ 1915068 w 3451040"/>
                <a:gd name="connsiteY715" fmla="*/ 116143 h 382890"/>
                <a:gd name="connsiteX716" fmla="*/ 1923006 w 3451040"/>
                <a:gd name="connsiteY716" fmla="*/ 118843 h 382890"/>
                <a:gd name="connsiteX717" fmla="*/ 1932109 w 3451040"/>
                <a:gd name="connsiteY717" fmla="*/ 118948 h 382890"/>
                <a:gd name="connsiteX718" fmla="*/ 1936396 w 3451040"/>
                <a:gd name="connsiteY718" fmla="*/ 111221 h 382890"/>
                <a:gd name="connsiteX719" fmla="*/ 1926288 w 3451040"/>
                <a:gd name="connsiteY719" fmla="*/ 92380 h 382890"/>
                <a:gd name="connsiteX720" fmla="*/ 1912633 w 3451040"/>
                <a:gd name="connsiteY720" fmla="*/ 88358 h 382890"/>
                <a:gd name="connsiteX721" fmla="*/ 1909722 w 3451040"/>
                <a:gd name="connsiteY721" fmla="*/ 87935 h 382890"/>
                <a:gd name="connsiteX722" fmla="*/ 1888658 w 3451040"/>
                <a:gd name="connsiteY722" fmla="*/ 85447 h 382890"/>
                <a:gd name="connsiteX723" fmla="*/ 1846742 w 3451040"/>
                <a:gd name="connsiteY723" fmla="*/ 83224 h 382890"/>
                <a:gd name="connsiteX724" fmla="*/ 1828377 w 3451040"/>
                <a:gd name="connsiteY724" fmla="*/ 83013 h 382890"/>
                <a:gd name="connsiteX725" fmla="*/ 1844096 w 3451040"/>
                <a:gd name="connsiteY725" fmla="*/ 17333 h 382890"/>
                <a:gd name="connsiteX726" fmla="*/ 1844413 w 3451040"/>
                <a:gd name="connsiteY726" fmla="*/ 6113 h 382890"/>
                <a:gd name="connsiteX727" fmla="*/ 1836898 w 3451040"/>
                <a:gd name="connsiteY727" fmla="*/ 80 h 382890"/>
                <a:gd name="connsiteX728" fmla="*/ 1827054 w 3451040"/>
                <a:gd name="connsiteY728" fmla="*/ 1879 h 382890"/>
                <a:gd name="connsiteX729" fmla="*/ 1821921 w 3451040"/>
                <a:gd name="connsiteY729" fmla="*/ 7172 h 382890"/>
                <a:gd name="connsiteX730" fmla="*/ 1819698 w 3451040"/>
                <a:gd name="connsiteY730" fmla="*/ 11988 h 382890"/>
                <a:gd name="connsiteX731" fmla="*/ 1819486 w 3451040"/>
                <a:gd name="connsiteY731" fmla="*/ 12676 h 382890"/>
                <a:gd name="connsiteX732" fmla="*/ 1803556 w 3451040"/>
                <a:gd name="connsiteY732" fmla="*/ 67823 h 382890"/>
                <a:gd name="connsiteX733" fmla="*/ 1799745 w 3451040"/>
                <a:gd name="connsiteY733" fmla="*/ 83277 h 382890"/>
                <a:gd name="connsiteX734" fmla="*/ 1771960 w 3451040"/>
                <a:gd name="connsiteY734" fmla="*/ 84495 h 382890"/>
                <a:gd name="connsiteX735" fmla="*/ 1774394 w 3451040"/>
                <a:gd name="connsiteY735" fmla="*/ 72163 h 382890"/>
                <a:gd name="connsiteX736" fmla="*/ 1773283 w 3451040"/>
                <a:gd name="connsiteY736" fmla="*/ 47606 h 382890"/>
                <a:gd name="connsiteX737" fmla="*/ 1741528 w 3451040"/>
                <a:gd name="connsiteY737" fmla="*/ 13046 h 382890"/>
                <a:gd name="connsiteX738" fmla="*/ 1690509 w 3451040"/>
                <a:gd name="connsiteY738" fmla="*/ 15269 h 382890"/>
                <a:gd name="connsiteX739" fmla="*/ 1663041 w 3451040"/>
                <a:gd name="connsiteY739" fmla="*/ 33793 h 382890"/>
                <a:gd name="connsiteX740" fmla="*/ 1639595 w 3451040"/>
                <a:gd name="connsiteY740" fmla="*/ 57450 h 382890"/>
                <a:gd name="connsiteX741" fmla="*/ 1617526 w 3451040"/>
                <a:gd name="connsiteY741" fmla="*/ 86135 h 382890"/>
                <a:gd name="connsiteX742" fmla="*/ 1592281 w 3451040"/>
                <a:gd name="connsiteY742" fmla="*/ 129745 h 382890"/>
                <a:gd name="connsiteX743" fmla="*/ 1579473 w 3451040"/>
                <a:gd name="connsiteY743" fmla="*/ 176954 h 382890"/>
                <a:gd name="connsiteX744" fmla="*/ 1593710 w 3451040"/>
                <a:gd name="connsiteY744" fmla="*/ 215747 h 382890"/>
                <a:gd name="connsiteX745" fmla="*/ 1626364 w 3451040"/>
                <a:gd name="connsiteY745" fmla="*/ 233371 h 382890"/>
                <a:gd name="connsiteX746" fmla="*/ 1657325 w 3451040"/>
                <a:gd name="connsiteY746" fmla="*/ 239087 h 382890"/>
                <a:gd name="connsiteX747" fmla="*/ 1658436 w 3451040"/>
                <a:gd name="connsiteY747" fmla="*/ 239087 h 382890"/>
                <a:gd name="connsiteX748" fmla="*/ 1697707 w 3451040"/>
                <a:gd name="connsiteY748" fmla="*/ 250519 h 382890"/>
                <a:gd name="connsiteX749" fmla="*/ 1713425 w 3451040"/>
                <a:gd name="connsiteY749" fmla="*/ 273594 h 382890"/>
                <a:gd name="connsiteX750" fmla="*/ 1698077 w 3451040"/>
                <a:gd name="connsiteY750" fmla="*/ 299950 h 382890"/>
                <a:gd name="connsiteX751" fmla="*/ 1668810 w 3451040"/>
                <a:gd name="connsiteY751" fmla="*/ 317574 h 382890"/>
                <a:gd name="connsiteX752" fmla="*/ 1634250 w 3451040"/>
                <a:gd name="connsiteY752" fmla="*/ 318897 h 382890"/>
                <a:gd name="connsiteX753" fmla="*/ 1628640 w 3451040"/>
                <a:gd name="connsiteY753" fmla="*/ 299368 h 382890"/>
                <a:gd name="connsiteX754" fmla="*/ 1636473 w 3451040"/>
                <a:gd name="connsiteY754" fmla="*/ 284549 h 382890"/>
                <a:gd name="connsiteX755" fmla="*/ 1636685 w 3451040"/>
                <a:gd name="connsiteY755" fmla="*/ 284338 h 382890"/>
                <a:gd name="connsiteX756" fmla="*/ 1638590 w 3451040"/>
                <a:gd name="connsiteY756" fmla="*/ 280421 h 382890"/>
                <a:gd name="connsiteX757" fmla="*/ 1639913 w 3451040"/>
                <a:gd name="connsiteY757" fmla="*/ 276928 h 382890"/>
                <a:gd name="connsiteX758" fmla="*/ 1640230 w 3451040"/>
                <a:gd name="connsiteY758" fmla="*/ 273541 h 382890"/>
                <a:gd name="connsiteX759" fmla="*/ 1639648 w 3451040"/>
                <a:gd name="connsiteY759" fmla="*/ 271742 h 382890"/>
                <a:gd name="connsiteX760" fmla="*/ 1638431 w 3451040"/>
                <a:gd name="connsiteY760" fmla="*/ 270948 h 382890"/>
                <a:gd name="connsiteX761" fmla="*/ 1637108 w 3451040"/>
                <a:gd name="connsiteY761" fmla="*/ 270948 h 382890"/>
                <a:gd name="connsiteX762" fmla="*/ 1635520 w 3451040"/>
                <a:gd name="connsiteY762" fmla="*/ 271265 h 382890"/>
                <a:gd name="connsiteX763" fmla="*/ 1611969 w 3451040"/>
                <a:gd name="connsiteY763" fmla="*/ 292805 h 382890"/>
                <a:gd name="connsiteX764" fmla="*/ 1610751 w 3451040"/>
                <a:gd name="connsiteY764" fmla="*/ 336098 h 382890"/>
                <a:gd name="connsiteX765" fmla="*/ 1644041 w 3451040"/>
                <a:gd name="connsiteY765" fmla="*/ 357426 h 382890"/>
                <a:gd name="connsiteX766" fmla="*/ 1687122 w 3451040"/>
                <a:gd name="connsiteY766" fmla="*/ 349329 h 382890"/>
                <a:gd name="connsiteX767" fmla="*/ 1730837 w 3451040"/>
                <a:gd name="connsiteY767" fmla="*/ 320750 h 382890"/>
                <a:gd name="connsiteX768" fmla="*/ 1753013 w 3451040"/>
                <a:gd name="connsiteY768" fmla="*/ 277352 h 382890"/>
                <a:gd name="connsiteX769" fmla="*/ 1743275 w 3451040"/>
                <a:gd name="connsiteY769" fmla="*/ 239458 h 382890"/>
                <a:gd name="connsiteX770" fmla="*/ 1714325 w 3451040"/>
                <a:gd name="connsiteY770" fmla="*/ 220034 h 382890"/>
                <a:gd name="connsiteX771" fmla="*/ 1677860 w 3451040"/>
                <a:gd name="connsiteY771" fmla="*/ 210508 h 382890"/>
                <a:gd name="connsiteX772" fmla="*/ 1641977 w 3451040"/>
                <a:gd name="connsiteY772" fmla="*/ 200082 h 382890"/>
                <a:gd name="connsiteX773" fmla="*/ 1629169 w 3451040"/>
                <a:gd name="connsiteY773" fmla="*/ 178012 h 382890"/>
                <a:gd name="connsiteX774" fmla="*/ 1654838 w 3451040"/>
                <a:gd name="connsiteY774" fmla="*/ 118684 h 382890"/>
                <a:gd name="connsiteX775" fmla="*/ 1699030 w 3451040"/>
                <a:gd name="connsiteY775" fmla="*/ 70364 h 382890"/>
                <a:gd name="connsiteX776" fmla="*/ 1735706 w 3451040"/>
                <a:gd name="connsiteY776" fmla="*/ 51999 h 382890"/>
                <a:gd name="connsiteX777" fmla="*/ 1745021 w 3451040"/>
                <a:gd name="connsiteY777" fmla="*/ 63113 h 382890"/>
                <a:gd name="connsiteX778" fmla="*/ 1743328 w 3451040"/>
                <a:gd name="connsiteY778" fmla="*/ 83383 h 382890"/>
                <a:gd name="connsiteX779" fmla="*/ 1742639 w 3451040"/>
                <a:gd name="connsiteY779" fmla="*/ 87670 h 382890"/>
                <a:gd name="connsiteX780" fmla="*/ 1741263 w 3451040"/>
                <a:gd name="connsiteY780" fmla="*/ 87882 h 382890"/>
                <a:gd name="connsiteX781" fmla="*/ 1733642 w 3451040"/>
                <a:gd name="connsiteY781" fmla="*/ 88993 h 382890"/>
                <a:gd name="connsiteX782" fmla="*/ 1726709 w 3451040"/>
                <a:gd name="connsiteY782" fmla="*/ 88093 h 382890"/>
                <a:gd name="connsiteX783" fmla="*/ 1723798 w 3451040"/>
                <a:gd name="connsiteY783" fmla="*/ 86506 h 382890"/>
                <a:gd name="connsiteX784" fmla="*/ 1720305 w 3451040"/>
                <a:gd name="connsiteY784" fmla="*/ 85500 h 382890"/>
                <a:gd name="connsiteX785" fmla="*/ 1716389 w 3451040"/>
                <a:gd name="connsiteY785" fmla="*/ 88517 h 382890"/>
                <a:gd name="connsiteX786" fmla="*/ 1713690 w 3451040"/>
                <a:gd name="connsiteY786" fmla="*/ 101325 h 382890"/>
                <a:gd name="connsiteX787" fmla="*/ 1720993 w 3451040"/>
                <a:gd name="connsiteY787" fmla="*/ 112650 h 382890"/>
                <a:gd name="connsiteX788" fmla="*/ 1733219 w 3451040"/>
                <a:gd name="connsiteY788" fmla="*/ 116567 h 382890"/>
                <a:gd name="connsiteX789" fmla="*/ 1747773 w 3451040"/>
                <a:gd name="connsiteY789" fmla="*/ 112545 h 382890"/>
                <a:gd name="connsiteX790" fmla="*/ 1757405 w 3451040"/>
                <a:gd name="connsiteY790" fmla="*/ 109422 h 382890"/>
                <a:gd name="connsiteX791" fmla="*/ 1794400 w 3451040"/>
                <a:gd name="connsiteY791" fmla="*/ 104024 h 382890"/>
                <a:gd name="connsiteX792" fmla="*/ 1781592 w 3451040"/>
                <a:gd name="connsiteY792" fmla="*/ 165469 h 382890"/>
                <a:gd name="connsiteX793" fmla="*/ 1771483 w 3451040"/>
                <a:gd name="connsiteY793" fmla="*/ 255970 h 382890"/>
                <a:gd name="connsiteX794" fmla="*/ 1770160 w 3451040"/>
                <a:gd name="connsiteY794" fmla="*/ 346206 h 382890"/>
                <a:gd name="connsiteX795" fmla="*/ 1773547 w 3451040"/>
                <a:gd name="connsiteY795" fmla="*/ 365047 h 382890"/>
                <a:gd name="connsiteX796" fmla="*/ 1783550 w 3451040"/>
                <a:gd name="connsiteY796" fmla="*/ 380078 h 382890"/>
                <a:gd name="connsiteX797" fmla="*/ 1801598 w 3451040"/>
                <a:gd name="connsiteY797" fmla="*/ 376479 h 382890"/>
                <a:gd name="connsiteX798" fmla="*/ 1811018 w 3451040"/>
                <a:gd name="connsiteY798" fmla="*/ 363460 h 382890"/>
                <a:gd name="connsiteX799" fmla="*/ 1814829 w 3451040"/>
                <a:gd name="connsiteY799" fmla="*/ 347318 h 382890"/>
                <a:gd name="connsiteX800" fmla="*/ 1813929 w 3451040"/>
                <a:gd name="connsiteY800" fmla="*/ 341814 h 382890"/>
                <a:gd name="connsiteX801" fmla="*/ 1810330 w 3451040"/>
                <a:gd name="connsiteY801" fmla="*/ 339697 h 382890"/>
                <a:gd name="connsiteX802" fmla="*/ 646254 w 3451040"/>
                <a:gd name="connsiteY802" fmla="*/ 239669 h 382890"/>
                <a:gd name="connsiteX803" fmla="*/ 656098 w 3451040"/>
                <a:gd name="connsiteY803" fmla="*/ 208814 h 382890"/>
                <a:gd name="connsiteX804" fmla="*/ 668906 w 3451040"/>
                <a:gd name="connsiteY804" fmla="*/ 197065 h 382890"/>
                <a:gd name="connsiteX805" fmla="*/ 670494 w 3451040"/>
                <a:gd name="connsiteY805" fmla="*/ 201087 h 382890"/>
                <a:gd name="connsiteX806" fmla="*/ 669912 w 3451040"/>
                <a:gd name="connsiteY806" fmla="*/ 209926 h 382890"/>
                <a:gd name="connsiteX807" fmla="*/ 667583 w 3451040"/>
                <a:gd name="connsiteY807" fmla="*/ 219240 h 382890"/>
                <a:gd name="connsiteX808" fmla="*/ 659486 w 3451040"/>
                <a:gd name="connsiteY808" fmla="*/ 235065 h 382890"/>
                <a:gd name="connsiteX809" fmla="*/ 651864 w 3451040"/>
                <a:gd name="connsiteY809" fmla="*/ 244168 h 382890"/>
                <a:gd name="connsiteX810" fmla="*/ 649642 w 3451040"/>
                <a:gd name="connsiteY810" fmla="*/ 245385 h 382890"/>
                <a:gd name="connsiteX811" fmla="*/ 647048 w 3451040"/>
                <a:gd name="connsiteY811" fmla="*/ 245491 h 382890"/>
                <a:gd name="connsiteX812" fmla="*/ 645567 w 3451040"/>
                <a:gd name="connsiteY812" fmla="*/ 242792 h 382890"/>
                <a:gd name="connsiteX813" fmla="*/ 646254 w 3451040"/>
                <a:gd name="connsiteY813" fmla="*/ 239669 h 382890"/>
                <a:gd name="connsiteX814" fmla="*/ 838212 w 3451040"/>
                <a:gd name="connsiteY814" fmla="*/ 169491 h 382890"/>
                <a:gd name="connsiteX815" fmla="*/ 826304 w 3451040"/>
                <a:gd name="connsiteY815" fmla="*/ 165257 h 382890"/>
                <a:gd name="connsiteX816" fmla="*/ 800741 w 3451040"/>
                <a:gd name="connsiteY816" fmla="*/ 181188 h 382890"/>
                <a:gd name="connsiteX817" fmla="*/ 792803 w 3451040"/>
                <a:gd name="connsiteY817" fmla="*/ 190926 h 382890"/>
                <a:gd name="connsiteX818" fmla="*/ 784176 w 3451040"/>
                <a:gd name="connsiteY818" fmla="*/ 202463 h 382890"/>
                <a:gd name="connsiteX819" fmla="*/ 781688 w 3451040"/>
                <a:gd name="connsiteY819" fmla="*/ 205850 h 382890"/>
                <a:gd name="connsiteX820" fmla="*/ 782112 w 3451040"/>
                <a:gd name="connsiteY820" fmla="*/ 198335 h 382890"/>
                <a:gd name="connsiteX821" fmla="*/ 784335 w 3451040"/>
                <a:gd name="connsiteY821" fmla="*/ 188121 h 382890"/>
                <a:gd name="connsiteX822" fmla="*/ 786134 w 3451040"/>
                <a:gd name="connsiteY822" fmla="*/ 179388 h 382890"/>
                <a:gd name="connsiteX823" fmla="*/ 784811 w 3451040"/>
                <a:gd name="connsiteY823" fmla="*/ 170867 h 382890"/>
                <a:gd name="connsiteX824" fmla="*/ 772480 w 3451040"/>
                <a:gd name="connsiteY824" fmla="*/ 160124 h 382890"/>
                <a:gd name="connsiteX825" fmla="*/ 761260 w 3451040"/>
                <a:gd name="connsiteY825" fmla="*/ 158536 h 382890"/>
                <a:gd name="connsiteX826" fmla="*/ 756973 w 3451040"/>
                <a:gd name="connsiteY826" fmla="*/ 161341 h 382890"/>
                <a:gd name="connsiteX827" fmla="*/ 755173 w 3451040"/>
                <a:gd name="connsiteY827" fmla="*/ 166157 h 382890"/>
                <a:gd name="connsiteX828" fmla="*/ 751574 w 3451040"/>
                <a:gd name="connsiteY828" fmla="*/ 180976 h 382890"/>
                <a:gd name="connsiteX829" fmla="*/ 745276 w 3451040"/>
                <a:gd name="connsiteY829" fmla="*/ 207650 h 382890"/>
                <a:gd name="connsiteX830" fmla="*/ 742736 w 3451040"/>
                <a:gd name="connsiteY830" fmla="*/ 221304 h 382890"/>
                <a:gd name="connsiteX831" fmla="*/ 712675 w 3451040"/>
                <a:gd name="connsiteY831" fmla="*/ 273594 h 382890"/>
                <a:gd name="connsiteX832" fmla="*/ 662344 w 3451040"/>
                <a:gd name="connsiteY832" fmla="*/ 296034 h 382890"/>
                <a:gd name="connsiteX833" fmla="*/ 644720 w 3451040"/>
                <a:gd name="connsiteY833" fmla="*/ 287196 h 382890"/>
                <a:gd name="connsiteX834" fmla="*/ 641015 w 3451040"/>
                <a:gd name="connsiteY834" fmla="*/ 261315 h 382890"/>
                <a:gd name="connsiteX835" fmla="*/ 651335 w 3451040"/>
                <a:gd name="connsiteY835" fmla="*/ 260733 h 382890"/>
                <a:gd name="connsiteX836" fmla="*/ 661656 w 3451040"/>
                <a:gd name="connsiteY836" fmla="*/ 258828 h 382890"/>
                <a:gd name="connsiteX837" fmla="*/ 684995 w 3451040"/>
                <a:gd name="connsiteY837" fmla="*/ 245385 h 382890"/>
                <a:gd name="connsiteX838" fmla="*/ 695104 w 3451040"/>
                <a:gd name="connsiteY838" fmla="*/ 224215 h 382890"/>
                <a:gd name="connsiteX839" fmla="*/ 696427 w 3451040"/>
                <a:gd name="connsiteY839" fmla="*/ 199447 h 382890"/>
                <a:gd name="connsiteX840" fmla="*/ 692828 w 3451040"/>
                <a:gd name="connsiteY840" fmla="*/ 183993 h 382890"/>
                <a:gd name="connsiteX841" fmla="*/ 683884 w 3451040"/>
                <a:gd name="connsiteY841" fmla="*/ 172561 h 382890"/>
                <a:gd name="connsiteX842" fmla="*/ 668853 w 3451040"/>
                <a:gd name="connsiteY842" fmla="*/ 170550 h 382890"/>
                <a:gd name="connsiteX843" fmla="*/ 643291 w 3451040"/>
                <a:gd name="connsiteY843" fmla="*/ 182458 h 382890"/>
                <a:gd name="connsiteX844" fmla="*/ 614923 w 3451040"/>
                <a:gd name="connsiteY844" fmla="*/ 218764 h 382890"/>
                <a:gd name="connsiteX845" fmla="*/ 604497 w 3451040"/>
                <a:gd name="connsiteY845" fmla="*/ 265867 h 382890"/>
                <a:gd name="connsiteX846" fmla="*/ 609631 w 3451040"/>
                <a:gd name="connsiteY846" fmla="*/ 290424 h 382890"/>
                <a:gd name="connsiteX847" fmla="*/ 625455 w 3451040"/>
                <a:gd name="connsiteY847" fmla="*/ 311752 h 382890"/>
                <a:gd name="connsiteX848" fmla="*/ 652923 w 3451040"/>
                <a:gd name="connsiteY848" fmla="*/ 320856 h 382890"/>
                <a:gd name="connsiteX849" fmla="*/ 702355 w 3451040"/>
                <a:gd name="connsiteY849" fmla="*/ 306725 h 382890"/>
                <a:gd name="connsiteX850" fmla="*/ 735856 w 3451040"/>
                <a:gd name="connsiteY850" fmla="*/ 270524 h 382890"/>
                <a:gd name="connsiteX851" fmla="*/ 739666 w 3451040"/>
                <a:gd name="connsiteY851" fmla="*/ 263485 h 382890"/>
                <a:gd name="connsiteX852" fmla="*/ 741042 w 3451040"/>
                <a:gd name="connsiteY852" fmla="*/ 285661 h 382890"/>
                <a:gd name="connsiteX853" fmla="*/ 747552 w 3451040"/>
                <a:gd name="connsiteY853" fmla="*/ 304714 h 382890"/>
                <a:gd name="connsiteX854" fmla="*/ 753956 w 3451040"/>
                <a:gd name="connsiteY854" fmla="*/ 309636 h 382890"/>
                <a:gd name="connsiteX855" fmla="*/ 761683 w 3451040"/>
                <a:gd name="connsiteY855" fmla="*/ 309847 h 382890"/>
                <a:gd name="connsiteX856" fmla="*/ 765493 w 3451040"/>
                <a:gd name="connsiteY856" fmla="*/ 303920 h 382890"/>
                <a:gd name="connsiteX857" fmla="*/ 766393 w 3451040"/>
                <a:gd name="connsiteY857" fmla="*/ 295716 h 382890"/>
                <a:gd name="connsiteX858" fmla="*/ 766605 w 3451040"/>
                <a:gd name="connsiteY858" fmla="*/ 293229 h 382890"/>
                <a:gd name="connsiteX859" fmla="*/ 777243 w 3451040"/>
                <a:gd name="connsiteY859" fmla="*/ 249037 h 382890"/>
                <a:gd name="connsiteX860" fmla="*/ 798413 w 3451040"/>
                <a:gd name="connsiteY860" fmla="*/ 208655 h 382890"/>
                <a:gd name="connsiteX861" fmla="*/ 808627 w 3451040"/>
                <a:gd name="connsiteY861" fmla="*/ 194842 h 382890"/>
                <a:gd name="connsiteX862" fmla="*/ 821752 w 3451040"/>
                <a:gd name="connsiteY862" fmla="*/ 184416 h 382890"/>
                <a:gd name="connsiteX863" fmla="*/ 824663 w 3451040"/>
                <a:gd name="connsiteY863" fmla="*/ 184839 h 382890"/>
                <a:gd name="connsiteX864" fmla="*/ 825351 w 3451040"/>
                <a:gd name="connsiteY864" fmla="*/ 188650 h 382890"/>
                <a:gd name="connsiteX865" fmla="*/ 826251 w 3451040"/>
                <a:gd name="connsiteY865" fmla="*/ 192461 h 382890"/>
                <a:gd name="connsiteX866" fmla="*/ 827733 w 3451040"/>
                <a:gd name="connsiteY866" fmla="*/ 194948 h 382890"/>
                <a:gd name="connsiteX867" fmla="*/ 829850 w 3451040"/>
                <a:gd name="connsiteY867" fmla="*/ 196536 h 382890"/>
                <a:gd name="connsiteX868" fmla="*/ 833660 w 3451040"/>
                <a:gd name="connsiteY868" fmla="*/ 196112 h 382890"/>
                <a:gd name="connsiteX869" fmla="*/ 838688 w 3451040"/>
                <a:gd name="connsiteY869" fmla="*/ 190608 h 382890"/>
                <a:gd name="connsiteX870" fmla="*/ 840805 w 3451040"/>
                <a:gd name="connsiteY870" fmla="*/ 183305 h 382890"/>
                <a:gd name="connsiteX871" fmla="*/ 841228 w 3451040"/>
                <a:gd name="connsiteY871" fmla="*/ 175895 h 382890"/>
                <a:gd name="connsiteX872" fmla="*/ 838106 w 3451040"/>
                <a:gd name="connsiteY872" fmla="*/ 169597 h 382890"/>
                <a:gd name="connsiteX873" fmla="*/ 591319 w 3451040"/>
                <a:gd name="connsiteY873" fmla="*/ 339697 h 382890"/>
                <a:gd name="connsiteX874" fmla="*/ 584121 w 3451040"/>
                <a:gd name="connsiteY874" fmla="*/ 350917 h 382890"/>
                <a:gd name="connsiteX875" fmla="*/ 584121 w 3451040"/>
                <a:gd name="connsiteY875" fmla="*/ 349594 h 382890"/>
                <a:gd name="connsiteX876" fmla="*/ 587720 w 3451040"/>
                <a:gd name="connsiteY876" fmla="*/ 226121 h 382890"/>
                <a:gd name="connsiteX877" fmla="*/ 605185 w 3451040"/>
                <a:gd name="connsiteY877" fmla="*/ 102912 h 382890"/>
                <a:gd name="connsiteX878" fmla="*/ 614182 w 3451040"/>
                <a:gd name="connsiteY878" fmla="*/ 102701 h 382890"/>
                <a:gd name="connsiteX879" fmla="*/ 623126 w 3451040"/>
                <a:gd name="connsiteY879" fmla="*/ 102489 h 382890"/>
                <a:gd name="connsiteX880" fmla="*/ 696004 w 3451040"/>
                <a:gd name="connsiteY880" fmla="*/ 116143 h 382890"/>
                <a:gd name="connsiteX881" fmla="*/ 703942 w 3451040"/>
                <a:gd name="connsiteY881" fmla="*/ 118843 h 382890"/>
                <a:gd name="connsiteX882" fmla="*/ 713045 w 3451040"/>
                <a:gd name="connsiteY882" fmla="*/ 118948 h 382890"/>
                <a:gd name="connsiteX883" fmla="*/ 717332 w 3451040"/>
                <a:gd name="connsiteY883" fmla="*/ 111221 h 382890"/>
                <a:gd name="connsiteX884" fmla="*/ 707224 w 3451040"/>
                <a:gd name="connsiteY884" fmla="*/ 92380 h 382890"/>
                <a:gd name="connsiteX885" fmla="*/ 693569 w 3451040"/>
                <a:gd name="connsiteY885" fmla="*/ 88358 h 382890"/>
                <a:gd name="connsiteX886" fmla="*/ 690658 w 3451040"/>
                <a:gd name="connsiteY886" fmla="*/ 87935 h 382890"/>
                <a:gd name="connsiteX887" fmla="*/ 669594 w 3451040"/>
                <a:gd name="connsiteY887" fmla="*/ 85447 h 382890"/>
                <a:gd name="connsiteX888" fmla="*/ 627678 w 3451040"/>
                <a:gd name="connsiteY888" fmla="*/ 83224 h 382890"/>
                <a:gd name="connsiteX889" fmla="*/ 609313 w 3451040"/>
                <a:gd name="connsiteY889" fmla="*/ 83013 h 382890"/>
                <a:gd name="connsiteX890" fmla="*/ 625032 w 3451040"/>
                <a:gd name="connsiteY890" fmla="*/ 17333 h 382890"/>
                <a:gd name="connsiteX891" fmla="*/ 625349 w 3451040"/>
                <a:gd name="connsiteY891" fmla="*/ 6113 h 382890"/>
                <a:gd name="connsiteX892" fmla="*/ 617834 w 3451040"/>
                <a:gd name="connsiteY892" fmla="*/ 80 h 382890"/>
                <a:gd name="connsiteX893" fmla="*/ 607990 w 3451040"/>
                <a:gd name="connsiteY893" fmla="*/ 1879 h 382890"/>
                <a:gd name="connsiteX894" fmla="*/ 602856 w 3451040"/>
                <a:gd name="connsiteY894" fmla="*/ 7172 h 382890"/>
                <a:gd name="connsiteX895" fmla="*/ 600634 w 3451040"/>
                <a:gd name="connsiteY895" fmla="*/ 11988 h 382890"/>
                <a:gd name="connsiteX896" fmla="*/ 600422 w 3451040"/>
                <a:gd name="connsiteY896" fmla="*/ 12676 h 382890"/>
                <a:gd name="connsiteX897" fmla="*/ 584492 w 3451040"/>
                <a:gd name="connsiteY897" fmla="*/ 67823 h 382890"/>
                <a:gd name="connsiteX898" fmla="*/ 580681 w 3451040"/>
                <a:gd name="connsiteY898" fmla="*/ 83277 h 382890"/>
                <a:gd name="connsiteX899" fmla="*/ 525534 w 3451040"/>
                <a:gd name="connsiteY899" fmla="*/ 87564 h 382890"/>
                <a:gd name="connsiteX900" fmla="*/ 522411 w 3451040"/>
                <a:gd name="connsiteY900" fmla="*/ 87988 h 382890"/>
                <a:gd name="connsiteX901" fmla="*/ 514790 w 3451040"/>
                <a:gd name="connsiteY901" fmla="*/ 89099 h 382890"/>
                <a:gd name="connsiteX902" fmla="*/ 507857 w 3451040"/>
                <a:gd name="connsiteY902" fmla="*/ 88199 h 382890"/>
                <a:gd name="connsiteX903" fmla="*/ 504946 w 3451040"/>
                <a:gd name="connsiteY903" fmla="*/ 86611 h 382890"/>
                <a:gd name="connsiteX904" fmla="*/ 501453 w 3451040"/>
                <a:gd name="connsiteY904" fmla="*/ 85606 h 382890"/>
                <a:gd name="connsiteX905" fmla="*/ 497537 w 3451040"/>
                <a:gd name="connsiteY905" fmla="*/ 88623 h 382890"/>
                <a:gd name="connsiteX906" fmla="*/ 494837 w 3451040"/>
                <a:gd name="connsiteY906" fmla="*/ 101430 h 382890"/>
                <a:gd name="connsiteX907" fmla="*/ 502141 w 3451040"/>
                <a:gd name="connsiteY907" fmla="*/ 112756 h 382890"/>
                <a:gd name="connsiteX908" fmla="*/ 514366 w 3451040"/>
                <a:gd name="connsiteY908" fmla="*/ 116673 h 382890"/>
                <a:gd name="connsiteX909" fmla="*/ 528921 w 3451040"/>
                <a:gd name="connsiteY909" fmla="*/ 112650 h 382890"/>
                <a:gd name="connsiteX910" fmla="*/ 538553 w 3451040"/>
                <a:gd name="connsiteY910" fmla="*/ 109528 h 382890"/>
                <a:gd name="connsiteX911" fmla="*/ 575547 w 3451040"/>
                <a:gd name="connsiteY911" fmla="*/ 104130 h 382890"/>
                <a:gd name="connsiteX912" fmla="*/ 562793 w 3451040"/>
                <a:gd name="connsiteY912" fmla="*/ 165575 h 382890"/>
                <a:gd name="connsiteX913" fmla="*/ 552684 w 3451040"/>
                <a:gd name="connsiteY913" fmla="*/ 256076 h 382890"/>
                <a:gd name="connsiteX914" fmla="*/ 551361 w 3451040"/>
                <a:gd name="connsiteY914" fmla="*/ 346312 h 382890"/>
                <a:gd name="connsiteX915" fmla="*/ 554748 w 3451040"/>
                <a:gd name="connsiteY915" fmla="*/ 365153 h 382890"/>
                <a:gd name="connsiteX916" fmla="*/ 564751 w 3451040"/>
                <a:gd name="connsiteY916" fmla="*/ 380184 h 382890"/>
                <a:gd name="connsiteX917" fmla="*/ 582798 w 3451040"/>
                <a:gd name="connsiteY917" fmla="*/ 376585 h 382890"/>
                <a:gd name="connsiteX918" fmla="*/ 592219 w 3451040"/>
                <a:gd name="connsiteY918" fmla="*/ 363566 h 382890"/>
                <a:gd name="connsiteX919" fmla="*/ 596029 w 3451040"/>
                <a:gd name="connsiteY919" fmla="*/ 347424 h 382890"/>
                <a:gd name="connsiteX920" fmla="*/ 595129 w 3451040"/>
                <a:gd name="connsiteY920" fmla="*/ 341919 h 382890"/>
                <a:gd name="connsiteX921" fmla="*/ 591531 w 3451040"/>
                <a:gd name="connsiteY921" fmla="*/ 339803 h 382890"/>
                <a:gd name="connsiteX922" fmla="*/ 267950 w 3451040"/>
                <a:gd name="connsiteY922" fmla="*/ 344407 h 382890"/>
                <a:gd name="connsiteX923" fmla="*/ 263451 w 3451040"/>
                <a:gd name="connsiteY923" fmla="*/ 265496 h 382890"/>
                <a:gd name="connsiteX924" fmla="*/ 292613 w 3451040"/>
                <a:gd name="connsiteY924" fmla="*/ 102489 h 382890"/>
                <a:gd name="connsiteX925" fmla="*/ 294624 w 3451040"/>
                <a:gd name="connsiteY925" fmla="*/ 94656 h 382890"/>
                <a:gd name="connsiteX926" fmla="*/ 299757 w 3451040"/>
                <a:gd name="connsiteY926" fmla="*/ 72692 h 382890"/>
                <a:gd name="connsiteX927" fmla="*/ 298858 w 3451040"/>
                <a:gd name="connsiteY927" fmla="*/ 51840 h 382890"/>
                <a:gd name="connsiteX928" fmla="*/ 290019 w 3451040"/>
                <a:gd name="connsiteY928" fmla="*/ 35804 h 382890"/>
                <a:gd name="connsiteX929" fmla="*/ 274195 w 3451040"/>
                <a:gd name="connsiteY929" fmla="*/ 28289 h 382890"/>
                <a:gd name="connsiteX930" fmla="*/ 239000 w 3451040"/>
                <a:gd name="connsiteY930" fmla="*/ 42208 h 382890"/>
                <a:gd name="connsiteX931" fmla="*/ 216348 w 3451040"/>
                <a:gd name="connsiteY931" fmla="*/ 74068 h 382890"/>
                <a:gd name="connsiteX932" fmla="*/ 188087 w 3451040"/>
                <a:gd name="connsiteY932" fmla="*/ 133291 h 382890"/>
                <a:gd name="connsiteX933" fmla="*/ 163424 w 3451040"/>
                <a:gd name="connsiteY933" fmla="*/ 194048 h 382890"/>
                <a:gd name="connsiteX934" fmla="*/ 164218 w 3451040"/>
                <a:gd name="connsiteY934" fmla="*/ 150121 h 382890"/>
                <a:gd name="connsiteX935" fmla="*/ 175755 w 3451040"/>
                <a:gd name="connsiteY935" fmla="*/ 75444 h 382890"/>
                <a:gd name="connsiteX936" fmla="*/ 170357 w 3451040"/>
                <a:gd name="connsiteY936" fmla="*/ 47871 h 382890"/>
                <a:gd name="connsiteX937" fmla="*/ 159137 w 3451040"/>
                <a:gd name="connsiteY937" fmla="*/ 37233 h 382890"/>
                <a:gd name="connsiteX938" fmla="*/ 141513 w 3451040"/>
                <a:gd name="connsiteY938" fmla="*/ 31411 h 382890"/>
                <a:gd name="connsiteX939" fmla="*/ 124789 w 3451040"/>
                <a:gd name="connsiteY939" fmla="*/ 38238 h 382890"/>
                <a:gd name="connsiteX940" fmla="*/ 87689 w 3451040"/>
                <a:gd name="connsiteY940" fmla="*/ 103177 h 382890"/>
                <a:gd name="connsiteX941" fmla="*/ 52811 w 3451040"/>
                <a:gd name="connsiteY941" fmla="*/ 201034 h 382890"/>
                <a:gd name="connsiteX942" fmla="*/ 57310 w 3451040"/>
                <a:gd name="connsiteY942" fmla="*/ 173884 h 382890"/>
                <a:gd name="connsiteX943" fmla="*/ 64243 w 3451040"/>
                <a:gd name="connsiteY943" fmla="*/ 135990 h 382890"/>
                <a:gd name="connsiteX944" fmla="*/ 71176 w 3451040"/>
                <a:gd name="connsiteY944" fmla="*/ 98308 h 382890"/>
                <a:gd name="connsiteX945" fmla="*/ 75675 w 3451040"/>
                <a:gd name="connsiteY945" fmla="*/ 71158 h 382890"/>
                <a:gd name="connsiteX946" fmla="*/ 76786 w 3451040"/>
                <a:gd name="connsiteY946" fmla="*/ 52899 h 382890"/>
                <a:gd name="connsiteX947" fmla="*/ 73664 w 3451040"/>
                <a:gd name="connsiteY947" fmla="*/ 35275 h 382890"/>
                <a:gd name="connsiteX948" fmla="*/ 56410 w 3451040"/>
                <a:gd name="connsiteY948" fmla="*/ 20244 h 382890"/>
                <a:gd name="connsiteX949" fmla="*/ 32171 w 3451040"/>
                <a:gd name="connsiteY949" fmla="*/ 15957 h 382890"/>
                <a:gd name="connsiteX950" fmla="*/ 22327 w 3451040"/>
                <a:gd name="connsiteY950" fmla="*/ 17757 h 382890"/>
                <a:gd name="connsiteX951" fmla="*/ 18940 w 3451040"/>
                <a:gd name="connsiteY951" fmla="*/ 21250 h 382890"/>
                <a:gd name="connsiteX952" fmla="*/ 18940 w 3451040"/>
                <a:gd name="connsiteY952" fmla="*/ 26066 h 382890"/>
                <a:gd name="connsiteX953" fmla="*/ 21745 w 3451040"/>
                <a:gd name="connsiteY953" fmla="*/ 28977 h 382890"/>
                <a:gd name="connsiteX954" fmla="*/ 25873 w 3451040"/>
                <a:gd name="connsiteY954" fmla="*/ 30564 h 382890"/>
                <a:gd name="connsiteX955" fmla="*/ 32171 w 3451040"/>
                <a:gd name="connsiteY955" fmla="*/ 33475 h 382890"/>
                <a:gd name="connsiteX956" fmla="*/ 34500 w 3451040"/>
                <a:gd name="connsiteY956" fmla="*/ 39297 h 382890"/>
                <a:gd name="connsiteX957" fmla="*/ 33917 w 3451040"/>
                <a:gd name="connsiteY957" fmla="*/ 46018 h 382890"/>
                <a:gd name="connsiteX958" fmla="*/ 26984 w 3451040"/>
                <a:gd name="connsiteY958" fmla="*/ 81002 h 382890"/>
                <a:gd name="connsiteX959" fmla="*/ 7243 w 3451040"/>
                <a:gd name="connsiteY959" fmla="*/ 190079 h 382890"/>
                <a:gd name="connsiteX960" fmla="*/ 522 w 3451040"/>
                <a:gd name="connsiteY960" fmla="*/ 300744 h 382890"/>
                <a:gd name="connsiteX961" fmla="*/ 3221 w 3451040"/>
                <a:gd name="connsiteY961" fmla="*/ 313076 h 382890"/>
                <a:gd name="connsiteX962" fmla="*/ 10419 w 3451040"/>
                <a:gd name="connsiteY962" fmla="*/ 322920 h 382890"/>
                <a:gd name="connsiteX963" fmla="*/ 24550 w 3451040"/>
                <a:gd name="connsiteY963" fmla="*/ 325248 h 382890"/>
                <a:gd name="connsiteX964" fmla="*/ 37781 w 3451040"/>
                <a:gd name="connsiteY964" fmla="*/ 317945 h 382890"/>
                <a:gd name="connsiteX965" fmla="*/ 45720 w 3451040"/>
                <a:gd name="connsiteY965" fmla="*/ 305296 h 382890"/>
                <a:gd name="connsiteX966" fmla="*/ 50747 w 3451040"/>
                <a:gd name="connsiteY966" fmla="*/ 291059 h 382890"/>
                <a:gd name="connsiteX967" fmla="*/ 71388 w 3451040"/>
                <a:gd name="connsiteY967" fmla="*/ 228926 h 382890"/>
                <a:gd name="connsiteX968" fmla="*/ 87742 w 3451040"/>
                <a:gd name="connsiteY968" fmla="*/ 180711 h 382890"/>
                <a:gd name="connsiteX969" fmla="*/ 112193 w 3451040"/>
                <a:gd name="connsiteY969" fmla="*/ 115455 h 382890"/>
                <a:gd name="connsiteX970" fmla="*/ 115104 w 3451040"/>
                <a:gd name="connsiteY970" fmla="*/ 108734 h 382890"/>
                <a:gd name="connsiteX971" fmla="*/ 125530 w 3451040"/>
                <a:gd name="connsiteY971" fmla="*/ 84759 h 382890"/>
                <a:gd name="connsiteX972" fmla="*/ 139555 w 3451040"/>
                <a:gd name="connsiteY972" fmla="*/ 66606 h 382890"/>
                <a:gd name="connsiteX973" fmla="*/ 143842 w 3451040"/>
                <a:gd name="connsiteY973" fmla="*/ 65495 h 382890"/>
                <a:gd name="connsiteX974" fmla="*/ 138020 w 3451040"/>
                <a:gd name="connsiteY974" fmla="*/ 93280 h 382890"/>
                <a:gd name="connsiteX975" fmla="*/ 136432 w 3451040"/>
                <a:gd name="connsiteY975" fmla="*/ 98414 h 382890"/>
                <a:gd name="connsiteX976" fmla="*/ 126324 w 3451040"/>
                <a:gd name="connsiteY976" fmla="*/ 203575 h 382890"/>
                <a:gd name="connsiteX977" fmla="*/ 135744 w 3451040"/>
                <a:gd name="connsiteY977" fmla="*/ 230249 h 382890"/>
                <a:gd name="connsiteX978" fmla="*/ 146964 w 3451040"/>
                <a:gd name="connsiteY978" fmla="*/ 238981 h 382890"/>
                <a:gd name="connsiteX979" fmla="*/ 160883 w 3451040"/>
                <a:gd name="connsiteY979" fmla="*/ 240304 h 382890"/>
                <a:gd name="connsiteX980" fmla="*/ 175120 w 3451040"/>
                <a:gd name="connsiteY980" fmla="*/ 228661 h 382890"/>
                <a:gd name="connsiteX981" fmla="*/ 182635 w 3451040"/>
                <a:gd name="connsiteY981" fmla="*/ 211196 h 382890"/>
                <a:gd name="connsiteX982" fmla="*/ 183323 w 3451040"/>
                <a:gd name="connsiteY982" fmla="*/ 209185 h 382890"/>
                <a:gd name="connsiteX983" fmla="*/ 203488 w 3451040"/>
                <a:gd name="connsiteY983" fmla="*/ 157160 h 382890"/>
                <a:gd name="connsiteX984" fmla="*/ 256836 w 3451040"/>
                <a:gd name="connsiteY984" fmla="*/ 59832 h 382890"/>
                <a:gd name="connsiteX985" fmla="*/ 254348 w 3451040"/>
                <a:gd name="connsiteY985" fmla="*/ 77773 h 382890"/>
                <a:gd name="connsiteX986" fmla="*/ 253448 w 3451040"/>
                <a:gd name="connsiteY986" fmla="*/ 81584 h 382890"/>
                <a:gd name="connsiteX987" fmla="*/ 225081 w 3451040"/>
                <a:gd name="connsiteY987" fmla="*/ 226332 h 382890"/>
                <a:gd name="connsiteX988" fmla="*/ 229474 w 3451040"/>
                <a:gd name="connsiteY988" fmla="*/ 321967 h 382890"/>
                <a:gd name="connsiteX989" fmla="*/ 241382 w 3451040"/>
                <a:gd name="connsiteY989" fmla="*/ 344619 h 382890"/>
                <a:gd name="connsiteX990" fmla="*/ 260646 w 3451040"/>
                <a:gd name="connsiteY990" fmla="*/ 356050 h 382890"/>
                <a:gd name="connsiteX991" fmla="*/ 265462 w 3451040"/>
                <a:gd name="connsiteY991" fmla="*/ 356156 h 382890"/>
                <a:gd name="connsiteX992" fmla="*/ 269379 w 3451040"/>
                <a:gd name="connsiteY992" fmla="*/ 354039 h 382890"/>
                <a:gd name="connsiteX993" fmla="*/ 269802 w 3451040"/>
                <a:gd name="connsiteY993" fmla="*/ 349223 h 382890"/>
                <a:gd name="connsiteX994" fmla="*/ 267791 w 3451040"/>
                <a:gd name="connsiteY994" fmla="*/ 344407 h 382890"/>
                <a:gd name="connsiteX995" fmla="*/ 306479 w 3451040"/>
                <a:gd name="connsiteY995" fmla="*/ 254012 h 382890"/>
                <a:gd name="connsiteX996" fmla="*/ 306479 w 3451040"/>
                <a:gd name="connsiteY996" fmla="*/ 253853 h 382890"/>
                <a:gd name="connsiteX997" fmla="*/ 306638 w 3451040"/>
                <a:gd name="connsiteY997" fmla="*/ 254223 h 382890"/>
                <a:gd name="connsiteX998" fmla="*/ 306426 w 3451040"/>
                <a:gd name="connsiteY998" fmla="*/ 254012 h 382890"/>
                <a:gd name="connsiteX999" fmla="*/ 551149 w 3451040"/>
                <a:gd name="connsiteY999" fmla="*/ 162770 h 382890"/>
                <a:gd name="connsiteX1000" fmla="*/ 540405 w 3451040"/>
                <a:gd name="connsiteY1000" fmla="*/ 147739 h 382890"/>
                <a:gd name="connsiteX1001" fmla="*/ 526963 w 3451040"/>
                <a:gd name="connsiteY1001" fmla="*/ 136731 h 382890"/>
                <a:gd name="connsiteX1002" fmla="*/ 519765 w 3451040"/>
                <a:gd name="connsiteY1002" fmla="*/ 133820 h 382890"/>
                <a:gd name="connsiteX1003" fmla="*/ 486369 w 3451040"/>
                <a:gd name="connsiteY1003" fmla="*/ 147633 h 382890"/>
                <a:gd name="connsiteX1004" fmla="*/ 459219 w 3451040"/>
                <a:gd name="connsiteY1004" fmla="*/ 174678 h 382890"/>
                <a:gd name="connsiteX1005" fmla="*/ 444771 w 3451040"/>
                <a:gd name="connsiteY1005" fmla="*/ 217282 h 382890"/>
                <a:gd name="connsiteX1006" fmla="*/ 445353 w 3451040"/>
                <a:gd name="connsiteY1006" fmla="*/ 222522 h 382890"/>
                <a:gd name="connsiteX1007" fmla="*/ 414074 w 3451040"/>
                <a:gd name="connsiteY1007" fmla="*/ 274705 h 382890"/>
                <a:gd name="connsiteX1008" fmla="*/ 379674 w 3451040"/>
                <a:gd name="connsiteY1008" fmla="*/ 296034 h 382890"/>
                <a:gd name="connsiteX1009" fmla="*/ 374646 w 3451040"/>
                <a:gd name="connsiteY1009" fmla="*/ 277669 h 382890"/>
                <a:gd name="connsiteX1010" fmla="*/ 383378 w 3451040"/>
                <a:gd name="connsiteY1010" fmla="*/ 240357 h 382890"/>
                <a:gd name="connsiteX1011" fmla="*/ 396027 w 3451040"/>
                <a:gd name="connsiteY1011" fmla="*/ 205956 h 382890"/>
                <a:gd name="connsiteX1012" fmla="*/ 396927 w 3451040"/>
                <a:gd name="connsiteY1012" fmla="*/ 203469 h 382890"/>
                <a:gd name="connsiteX1013" fmla="*/ 399626 w 3451040"/>
                <a:gd name="connsiteY1013" fmla="*/ 197435 h 382890"/>
                <a:gd name="connsiteX1014" fmla="*/ 400949 w 3451040"/>
                <a:gd name="connsiteY1014" fmla="*/ 192037 h 382890"/>
                <a:gd name="connsiteX1015" fmla="*/ 401849 w 3451040"/>
                <a:gd name="connsiteY1015" fmla="*/ 183940 h 382890"/>
                <a:gd name="connsiteX1016" fmla="*/ 396133 w 3451040"/>
                <a:gd name="connsiteY1016" fmla="*/ 167004 h 382890"/>
                <a:gd name="connsiteX1017" fmla="*/ 381896 w 3451040"/>
                <a:gd name="connsiteY1017" fmla="*/ 162399 h 382890"/>
                <a:gd name="connsiteX1018" fmla="*/ 378668 w 3451040"/>
                <a:gd name="connsiteY1018" fmla="*/ 164993 h 382890"/>
                <a:gd name="connsiteX1019" fmla="*/ 375281 w 3451040"/>
                <a:gd name="connsiteY1019" fmla="*/ 168803 h 382890"/>
                <a:gd name="connsiteX1020" fmla="*/ 373587 w 3451040"/>
                <a:gd name="connsiteY1020" fmla="*/ 171132 h 382890"/>
                <a:gd name="connsiteX1021" fmla="*/ 355646 w 3451040"/>
                <a:gd name="connsiteY1021" fmla="*/ 195001 h 382890"/>
                <a:gd name="connsiteX1022" fmla="*/ 329607 w 3451040"/>
                <a:gd name="connsiteY1022" fmla="*/ 227285 h 382890"/>
                <a:gd name="connsiteX1023" fmla="*/ 306638 w 3451040"/>
                <a:gd name="connsiteY1023" fmla="*/ 253747 h 382890"/>
                <a:gd name="connsiteX1024" fmla="*/ 337016 w 3451040"/>
                <a:gd name="connsiteY1024" fmla="*/ 201193 h 382890"/>
                <a:gd name="connsiteX1025" fmla="*/ 342044 w 3451040"/>
                <a:gd name="connsiteY1025" fmla="*/ 197065 h 382890"/>
                <a:gd name="connsiteX1026" fmla="*/ 348183 w 3451040"/>
                <a:gd name="connsiteY1026" fmla="*/ 196059 h 382890"/>
                <a:gd name="connsiteX1027" fmla="*/ 352894 w 3451040"/>
                <a:gd name="connsiteY1027" fmla="*/ 193731 h 382890"/>
                <a:gd name="connsiteX1028" fmla="*/ 352206 w 3451040"/>
                <a:gd name="connsiteY1028" fmla="*/ 186903 h 382890"/>
                <a:gd name="connsiteX1029" fmla="*/ 344267 w 3451040"/>
                <a:gd name="connsiteY1029" fmla="*/ 179177 h 382890"/>
                <a:gd name="connsiteX1030" fmla="*/ 331459 w 3451040"/>
                <a:gd name="connsiteY1030" fmla="*/ 175260 h 382890"/>
                <a:gd name="connsiteX1031" fmla="*/ 318334 w 3451040"/>
                <a:gd name="connsiteY1031" fmla="*/ 179970 h 382890"/>
                <a:gd name="connsiteX1032" fmla="*/ 290972 w 3451040"/>
                <a:gd name="connsiteY1032" fmla="*/ 218447 h 382890"/>
                <a:gd name="connsiteX1033" fmla="*/ 280652 w 3451040"/>
                <a:gd name="connsiteY1033" fmla="*/ 267878 h 382890"/>
                <a:gd name="connsiteX1034" fmla="*/ 285362 w 3451040"/>
                <a:gd name="connsiteY1034" fmla="*/ 286402 h 382890"/>
                <a:gd name="connsiteX1035" fmla="*/ 299281 w 3451040"/>
                <a:gd name="connsiteY1035" fmla="*/ 295716 h 382890"/>
                <a:gd name="connsiteX1036" fmla="*/ 307590 w 3451040"/>
                <a:gd name="connsiteY1036" fmla="*/ 293017 h 382890"/>
                <a:gd name="connsiteX1037" fmla="*/ 313888 w 3451040"/>
                <a:gd name="connsiteY1037" fmla="*/ 285819 h 382890"/>
                <a:gd name="connsiteX1038" fmla="*/ 339133 w 3451040"/>
                <a:gd name="connsiteY1038" fmla="*/ 245809 h 382890"/>
                <a:gd name="connsiteX1039" fmla="*/ 346437 w 3451040"/>
                <a:gd name="connsiteY1039" fmla="*/ 234694 h 382890"/>
                <a:gd name="connsiteX1040" fmla="*/ 342309 w 3451040"/>
                <a:gd name="connsiteY1040" fmla="*/ 271371 h 382890"/>
                <a:gd name="connsiteX1041" fmla="*/ 345802 w 3451040"/>
                <a:gd name="connsiteY1041" fmla="*/ 298151 h 382890"/>
                <a:gd name="connsiteX1042" fmla="*/ 374275 w 3451040"/>
                <a:gd name="connsiteY1042" fmla="*/ 318580 h 382890"/>
                <a:gd name="connsiteX1043" fmla="*/ 414551 w 3451040"/>
                <a:gd name="connsiteY1043" fmla="*/ 296034 h 382890"/>
                <a:gd name="connsiteX1044" fmla="*/ 451598 w 3451040"/>
                <a:gd name="connsiteY1044" fmla="*/ 235382 h 382890"/>
                <a:gd name="connsiteX1045" fmla="*/ 471180 w 3451040"/>
                <a:gd name="connsiteY1045" fmla="*/ 248825 h 382890"/>
                <a:gd name="connsiteX1046" fmla="*/ 502776 w 3451040"/>
                <a:gd name="connsiteY1046" fmla="*/ 257558 h 382890"/>
                <a:gd name="connsiteX1047" fmla="*/ 504999 w 3451040"/>
                <a:gd name="connsiteY1047" fmla="*/ 257875 h 382890"/>
                <a:gd name="connsiteX1048" fmla="*/ 507222 w 3451040"/>
                <a:gd name="connsiteY1048" fmla="*/ 258987 h 382890"/>
                <a:gd name="connsiteX1049" fmla="*/ 507910 w 3451040"/>
                <a:gd name="connsiteY1049" fmla="*/ 261368 h 382890"/>
                <a:gd name="connsiteX1050" fmla="*/ 507222 w 3451040"/>
                <a:gd name="connsiteY1050" fmla="*/ 262480 h 382890"/>
                <a:gd name="connsiteX1051" fmla="*/ 506322 w 3451040"/>
                <a:gd name="connsiteY1051" fmla="*/ 263379 h 382890"/>
                <a:gd name="connsiteX1052" fmla="*/ 461230 w 3451040"/>
                <a:gd name="connsiteY1052" fmla="*/ 285555 h 382890"/>
                <a:gd name="connsiteX1053" fmla="*/ 456520 w 3451040"/>
                <a:gd name="connsiteY1053" fmla="*/ 285978 h 382890"/>
                <a:gd name="connsiteX1054" fmla="*/ 452233 w 3451040"/>
                <a:gd name="connsiteY1054" fmla="*/ 284179 h 382890"/>
                <a:gd name="connsiteX1055" fmla="*/ 450434 w 3451040"/>
                <a:gd name="connsiteY1055" fmla="*/ 279945 h 382890"/>
                <a:gd name="connsiteX1056" fmla="*/ 452921 w 3451040"/>
                <a:gd name="connsiteY1056" fmla="*/ 272324 h 382890"/>
                <a:gd name="connsiteX1057" fmla="*/ 454032 w 3451040"/>
                <a:gd name="connsiteY1057" fmla="*/ 271212 h 382890"/>
                <a:gd name="connsiteX1058" fmla="*/ 455620 w 3451040"/>
                <a:gd name="connsiteY1058" fmla="*/ 269413 h 382890"/>
                <a:gd name="connsiteX1059" fmla="*/ 456520 w 3451040"/>
                <a:gd name="connsiteY1059" fmla="*/ 267402 h 382890"/>
                <a:gd name="connsiteX1060" fmla="*/ 456308 w 3451040"/>
                <a:gd name="connsiteY1060" fmla="*/ 265391 h 382890"/>
                <a:gd name="connsiteX1061" fmla="*/ 454191 w 3451040"/>
                <a:gd name="connsiteY1061" fmla="*/ 263803 h 382890"/>
                <a:gd name="connsiteX1062" fmla="*/ 451386 w 3451040"/>
                <a:gd name="connsiteY1062" fmla="*/ 264226 h 382890"/>
                <a:gd name="connsiteX1063" fmla="*/ 442865 w 3451040"/>
                <a:gd name="connsiteY1063" fmla="*/ 274970 h 382890"/>
                <a:gd name="connsiteX1064" fmla="*/ 444453 w 3451040"/>
                <a:gd name="connsiteY1064" fmla="*/ 289313 h 382890"/>
                <a:gd name="connsiteX1065" fmla="*/ 453397 w 3451040"/>
                <a:gd name="connsiteY1065" fmla="*/ 304131 h 382890"/>
                <a:gd name="connsiteX1066" fmla="*/ 484993 w 3451040"/>
                <a:gd name="connsiteY1066" fmla="*/ 310747 h 382890"/>
                <a:gd name="connsiteX1067" fmla="*/ 517066 w 3451040"/>
                <a:gd name="connsiteY1067" fmla="*/ 299209 h 382890"/>
                <a:gd name="connsiteX1068" fmla="*/ 527598 w 3451040"/>
                <a:gd name="connsiteY1068" fmla="*/ 291906 h 382890"/>
                <a:gd name="connsiteX1069" fmla="*/ 534319 w 3451040"/>
                <a:gd name="connsiteY1069" fmla="*/ 281480 h 382890"/>
                <a:gd name="connsiteX1070" fmla="*/ 535007 w 3451040"/>
                <a:gd name="connsiteY1070" fmla="*/ 274970 h 382890"/>
                <a:gd name="connsiteX1071" fmla="*/ 530879 w 3451040"/>
                <a:gd name="connsiteY1071" fmla="*/ 259145 h 382890"/>
                <a:gd name="connsiteX1072" fmla="*/ 517754 w 3451040"/>
                <a:gd name="connsiteY1072" fmla="*/ 247608 h 382890"/>
                <a:gd name="connsiteX1073" fmla="*/ 501400 w 3451040"/>
                <a:gd name="connsiteY1073" fmla="*/ 241310 h 382890"/>
                <a:gd name="connsiteX1074" fmla="*/ 482559 w 3451040"/>
                <a:gd name="connsiteY1074" fmla="*/ 233212 h 382890"/>
                <a:gd name="connsiteX1075" fmla="*/ 478642 w 3451040"/>
                <a:gd name="connsiteY1075" fmla="*/ 218764 h 382890"/>
                <a:gd name="connsiteX1076" fmla="*/ 485470 w 3451040"/>
                <a:gd name="connsiteY1076" fmla="*/ 199711 h 382890"/>
                <a:gd name="connsiteX1077" fmla="*/ 495790 w 3451040"/>
                <a:gd name="connsiteY1077" fmla="*/ 184998 h 382890"/>
                <a:gd name="connsiteX1078" fmla="*/ 517754 w 3451040"/>
                <a:gd name="connsiteY1078" fmla="*/ 169438 h 382890"/>
                <a:gd name="connsiteX1079" fmla="*/ 533896 w 3451040"/>
                <a:gd name="connsiteY1079" fmla="*/ 166845 h 382890"/>
                <a:gd name="connsiteX1080" fmla="*/ 535378 w 3451040"/>
                <a:gd name="connsiteY1080" fmla="*/ 169544 h 382890"/>
                <a:gd name="connsiteX1081" fmla="*/ 535272 w 3451040"/>
                <a:gd name="connsiteY1081" fmla="*/ 172931 h 382890"/>
                <a:gd name="connsiteX1082" fmla="*/ 535166 w 3451040"/>
                <a:gd name="connsiteY1082" fmla="*/ 176954 h 382890"/>
                <a:gd name="connsiteX1083" fmla="*/ 537971 w 3451040"/>
                <a:gd name="connsiteY1083" fmla="*/ 179653 h 382890"/>
                <a:gd name="connsiteX1084" fmla="*/ 544375 w 3451040"/>
                <a:gd name="connsiteY1084" fmla="*/ 180076 h 382890"/>
                <a:gd name="connsiteX1085" fmla="*/ 549879 w 3451040"/>
                <a:gd name="connsiteY1085" fmla="*/ 176954 h 382890"/>
                <a:gd name="connsiteX1086" fmla="*/ 552366 w 3451040"/>
                <a:gd name="connsiteY1086" fmla="*/ 170021 h 382890"/>
                <a:gd name="connsiteX1087" fmla="*/ 551255 w 3451040"/>
                <a:gd name="connsiteY1087" fmla="*/ 162823 h 382890"/>
                <a:gd name="connsiteX1088" fmla="*/ 2735557 w 3451040"/>
                <a:gd name="connsiteY1088" fmla="*/ 117678 h 382890"/>
                <a:gd name="connsiteX1089" fmla="*/ 2732752 w 3451040"/>
                <a:gd name="connsiteY1089" fmla="*/ 121277 h 382890"/>
                <a:gd name="connsiteX1090" fmla="*/ 2724231 w 3451040"/>
                <a:gd name="connsiteY1090" fmla="*/ 146840 h 382890"/>
                <a:gd name="connsiteX1091" fmla="*/ 2723543 w 3451040"/>
                <a:gd name="connsiteY1091" fmla="*/ 151973 h 382890"/>
                <a:gd name="connsiteX1092" fmla="*/ 2723331 w 3451040"/>
                <a:gd name="connsiteY1092" fmla="*/ 154672 h 382890"/>
                <a:gd name="connsiteX1093" fmla="*/ 2723331 w 3451040"/>
                <a:gd name="connsiteY1093" fmla="*/ 156472 h 382890"/>
                <a:gd name="connsiteX1094" fmla="*/ 2724019 w 3451040"/>
                <a:gd name="connsiteY1094" fmla="*/ 160494 h 382890"/>
                <a:gd name="connsiteX1095" fmla="*/ 2729418 w 3451040"/>
                <a:gd name="connsiteY1095" fmla="*/ 165787 h 382890"/>
                <a:gd name="connsiteX1096" fmla="*/ 2736615 w 3451040"/>
                <a:gd name="connsiteY1096" fmla="*/ 165469 h 382890"/>
                <a:gd name="connsiteX1097" fmla="*/ 2737939 w 3451040"/>
                <a:gd name="connsiteY1097" fmla="*/ 164146 h 382890"/>
                <a:gd name="connsiteX1098" fmla="*/ 2739950 w 3451040"/>
                <a:gd name="connsiteY1098" fmla="*/ 162558 h 382890"/>
                <a:gd name="connsiteX1099" fmla="*/ 2750588 w 3451040"/>
                <a:gd name="connsiteY1099" fmla="*/ 155043 h 382890"/>
                <a:gd name="connsiteX1100" fmla="*/ 2758314 w 3451040"/>
                <a:gd name="connsiteY1100" fmla="*/ 143294 h 382890"/>
                <a:gd name="connsiteX1101" fmla="*/ 2758526 w 3451040"/>
                <a:gd name="connsiteY1101" fmla="*/ 133873 h 382890"/>
                <a:gd name="connsiteX1102" fmla="*/ 2739685 w 3451040"/>
                <a:gd name="connsiteY1102" fmla="*/ 117519 h 382890"/>
                <a:gd name="connsiteX1103" fmla="*/ 2735557 w 3451040"/>
                <a:gd name="connsiteY1103" fmla="*/ 117731 h 382890"/>
                <a:gd name="connsiteX1104" fmla="*/ 1034350 w 3451040"/>
                <a:gd name="connsiteY1104" fmla="*/ 329112 h 382890"/>
                <a:gd name="connsiteX1105" fmla="*/ 1076743 w 3451040"/>
                <a:gd name="connsiteY1105" fmla="*/ 61790 h 382890"/>
                <a:gd name="connsiteX1106" fmla="*/ 1077854 w 3451040"/>
                <a:gd name="connsiteY1106" fmla="*/ 57291 h 382890"/>
                <a:gd name="connsiteX1107" fmla="*/ 1081241 w 3451040"/>
                <a:gd name="connsiteY1107" fmla="*/ 46177 h 382890"/>
                <a:gd name="connsiteX1108" fmla="*/ 1086163 w 3451040"/>
                <a:gd name="connsiteY1108" fmla="*/ 39985 h 382890"/>
                <a:gd name="connsiteX1109" fmla="*/ 1139300 w 3451040"/>
                <a:gd name="connsiteY1109" fmla="*/ 43108 h 382890"/>
                <a:gd name="connsiteX1110" fmla="*/ 1152954 w 3451040"/>
                <a:gd name="connsiteY1110" fmla="*/ 47606 h 382890"/>
                <a:gd name="connsiteX1111" fmla="*/ 1171478 w 3451040"/>
                <a:gd name="connsiteY1111" fmla="*/ 53216 h 382890"/>
                <a:gd name="connsiteX1112" fmla="*/ 1190001 w 3451040"/>
                <a:gd name="connsiteY1112" fmla="*/ 54328 h 382890"/>
                <a:gd name="connsiteX1113" fmla="*/ 1201221 w 3451040"/>
                <a:gd name="connsiteY1113" fmla="*/ 47606 h 382890"/>
                <a:gd name="connsiteX1114" fmla="*/ 1205350 w 3451040"/>
                <a:gd name="connsiteY1114" fmla="*/ 35963 h 382890"/>
                <a:gd name="connsiteX1115" fmla="*/ 1195823 w 3451040"/>
                <a:gd name="connsiteY1115" fmla="*/ 26754 h 382890"/>
                <a:gd name="connsiteX1116" fmla="*/ 1153325 w 3451040"/>
                <a:gd name="connsiteY1116" fmla="*/ 20932 h 382890"/>
                <a:gd name="connsiteX1117" fmla="*/ 1083464 w 3451040"/>
                <a:gd name="connsiteY1117" fmla="*/ 21832 h 382890"/>
                <a:gd name="connsiteX1118" fmla="*/ 1076161 w 3451040"/>
                <a:gd name="connsiteY1118" fmla="*/ 5902 h 382890"/>
                <a:gd name="connsiteX1119" fmla="*/ 1059436 w 3451040"/>
                <a:gd name="connsiteY1119" fmla="*/ 3890 h 382890"/>
                <a:gd name="connsiteX1120" fmla="*/ 1040172 w 3451040"/>
                <a:gd name="connsiteY1120" fmla="*/ 26542 h 382890"/>
                <a:gd name="connsiteX1121" fmla="*/ 941732 w 3451040"/>
                <a:gd name="connsiteY1121" fmla="*/ 49882 h 382890"/>
                <a:gd name="connsiteX1122" fmla="*/ 940409 w 3451040"/>
                <a:gd name="connsiteY1122" fmla="*/ 50305 h 382890"/>
                <a:gd name="connsiteX1123" fmla="*/ 926755 w 3451040"/>
                <a:gd name="connsiteY1123" fmla="*/ 54222 h 382890"/>
                <a:gd name="connsiteX1124" fmla="*/ 912835 w 3451040"/>
                <a:gd name="connsiteY1124" fmla="*/ 54804 h 382890"/>
                <a:gd name="connsiteX1125" fmla="*/ 905426 w 3451040"/>
                <a:gd name="connsiteY1125" fmla="*/ 55016 h 382890"/>
                <a:gd name="connsiteX1126" fmla="*/ 897805 w 3451040"/>
                <a:gd name="connsiteY1126" fmla="*/ 61737 h 382890"/>
                <a:gd name="connsiteX1127" fmla="*/ 896217 w 3451040"/>
                <a:gd name="connsiteY1127" fmla="*/ 75550 h 382890"/>
                <a:gd name="connsiteX1128" fmla="*/ 901351 w 3451040"/>
                <a:gd name="connsiteY1128" fmla="*/ 86664 h 382890"/>
                <a:gd name="connsiteX1129" fmla="*/ 929613 w 3451040"/>
                <a:gd name="connsiteY1129" fmla="*/ 85765 h 382890"/>
                <a:gd name="connsiteX1130" fmla="*/ 974334 w 3451040"/>
                <a:gd name="connsiteY1130" fmla="*/ 63589 h 382890"/>
                <a:gd name="connsiteX1131" fmla="*/ 1026464 w 3451040"/>
                <a:gd name="connsiteY1131" fmla="*/ 50146 h 382890"/>
                <a:gd name="connsiteX1132" fmla="*/ 1026676 w 3451040"/>
                <a:gd name="connsiteY1132" fmla="*/ 50146 h 382890"/>
                <a:gd name="connsiteX1133" fmla="*/ 1029164 w 3451040"/>
                <a:gd name="connsiteY1133" fmla="*/ 49935 h 382890"/>
                <a:gd name="connsiteX1134" fmla="*/ 1031651 w 3451040"/>
                <a:gd name="connsiteY1134" fmla="*/ 50729 h 382890"/>
                <a:gd name="connsiteX1135" fmla="*/ 1032974 w 3451040"/>
                <a:gd name="connsiteY1135" fmla="*/ 53745 h 382890"/>
                <a:gd name="connsiteX1136" fmla="*/ 1031175 w 3451040"/>
                <a:gd name="connsiteY1136" fmla="*/ 63854 h 382890"/>
                <a:gd name="connsiteX1137" fmla="*/ 1007094 w 3451040"/>
                <a:gd name="connsiteY1137" fmla="*/ 210084 h 382890"/>
                <a:gd name="connsiteX1138" fmla="*/ 1009899 w 3451040"/>
                <a:gd name="connsiteY1138" fmla="*/ 342396 h 382890"/>
                <a:gd name="connsiteX1139" fmla="*/ 1016621 w 3451040"/>
                <a:gd name="connsiteY1139" fmla="*/ 352716 h 382890"/>
                <a:gd name="connsiteX1140" fmla="*/ 1027946 w 3451040"/>
                <a:gd name="connsiteY1140" fmla="*/ 356527 h 382890"/>
                <a:gd name="connsiteX1141" fmla="*/ 1035673 w 3451040"/>
                <a:gd name="connsiteY1141" fmla="*/ 346206 h 382890"/>
                <a:gd name="connsiteX1142" fmla="*/ 1035250 w 3451040"/>
                <a:gd name="connsiteY1142" fmla="*/ 335886 h 382890"/>
                <a:gd name="connsiteX1143" fmla="*/ 1034350 w 3451040"/>
                <a:gd name="connsiteY1143" fmla="*/ 329165 h 38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Lst>
              <a:rect l="l" t="t" r="r" b="b"/>
              <a:pathLst>
                <a:path w="3451040" h="382890">
                  <a:moveTo>
                    <a:pt x="2318988" y="254012"/>
                  </a:moveTo>
                  <a:cubicBezTo>
                    <a:pt x="2318988" y="254012"/>
                    <a:pt x="2318988" y="253906"/>
                    <a:pt x="2318988" y="253853"/>
                  </a:cubicBezTo>
                  <a:lnTo>
                    <a:pt x="2319147" y="254223"/>
                  </a:lnTo>
                  <a:lnTo>
                    <a:pt x="2318935" y="254012"/>
                  </a:lnTo>
                  <a:close/>
                  <a:moveTo>
                    <a:pt x="2539895" y="184734"/>
                  </a:moveTo>
                  <a:cubicBezTo>
                    <a:pt x="2540318" y="185792"/>
                    <a:pt x="2540583" y="187062"/>
                    <a:pt x="2540583" y="188544"/>
                  </a:cubicBezTo>
                  <a:cubicBezTo>
                    <a:pt x="2540742" y="190185"/>
                    <a:pt x="2541006" y="191455"/>
                    <a:pt x="2541483" y="192355"/>
                  </a:cubicBezTo>
                  <a:cubicBezTo>
                    <a:pt x="2541906" y="193254"/>
                    <a:pt x="2542435" y="194101"/>
                    <a:pt x="2542964" y="194842"/>
                  </a:cubicBezTo>
                  <a:cubicBezTo>
                    <a:pt x="2543494" y="195583"/>
                    <a:pt x="2544182" y="196112"/>
                    <a:pt x="2545082" y="196430"/>
                  </a:cubicBezTo>
                  <a:cubicBezTo>
                    <a:pt x="2546405" y="196853"/>
                    <a:pt x="2547675" y="196747"/>
                    <a:pt x="2548892" y="196007"/>
                  </a:cubicBezTo>
                  <a:cubicBezTo>
                    <a:pt x="2551115" y="194789"/>
                    <a:pt x="2552809" y="192990"/>
                    <a:pt x="2553920" y="190502"/>
                  </a:cubicBezTo>
                  <a:cubicBezTo>
                    <a:pt x="2555031" y="188015"/>
                    <a:pt x="2555772" y="185633"/>
                    <a:pt x="2556037" y="183199"/>
                  </a:cubicBezTo>
                  <a:cubicBezTo>
                    <a:pt x="2556619" y="180658"/>
                    <a:pt x="2556778" y="178171"/>
                    <a:pt x="2556460" y="175789"/>
                  </a:cubicBezTo>
                  <a:cubicBezTo>
                    <a:pt x="2556143" y="173408"/>
                    <a:pt x="2555137" y="171291"/>
                    <a:pt x="2553338" y="169491"/>
                  </a:cubicBezTo>
                  <a:cubicBezTo>
                    <a:pt x="2549898" y="166369"/>
                    <a:pt x="2545929" y="164940"/>
                    <a:pt x="2541430" y="165257"/>
                  </a:cubicBezTo>
                  <a:cubicBezTo>
                    <a:pt x="2531268" y="167374"/>
                    <a:pt x="2522748" y="172667"/>
                    <a:pt x="2515867" y="181188"/>
                  </a:cubicBezTo>
                  <a:cubicBezTo>
                    <a:pt x="2513909" y="183305"/>
                    <a:pt x="2511263" y="186533"/>
                    <a:pt x="2507928" y="190926"/>
                  </a:cubicBezTo>
                  <a:cubicBezTo>
                    <a:pt x="2504541" y="195319"/>
                    <a:pt x="2501683" y="199182"/>
                    <a:pt x="2499302" y="202463"/>
                  </a:cubicBezTo>
                  <a:cubicBezTo>
                    <a:pt x="2498085" y="203945"/>
                    <a:pt x="2497291" y="205057"/>
                    <a:pt x="2496814" y="205850"/>
                  </a:cubicBezTo>
                  <a:cubicBezTo>
                    <a:pt x="2496497" y="204210"/>
                    <a:pt x="2496656" y="201722"/>
                    <a:pt x="2497238" y="198335"/>
                  </a:cubicBezTo>
                  <a:cubicBezTo>
                    <a:pt x="2497820" y="194948"/>
                    <a:pt x="2498561" y="191561"/>
                    <a:pt x="2499461" y="188121"/>
                  </a:cubicBezTo>
                  <a:cubicBezTo>
                    <a:pt x="2500360" y="184257"/>
                    <a:pt x="2500943" y="181293"/>
                    <a:pt x="2501260" y="179388"/>
                  </a:cubicBezTo>
                  <a:cubicBezTo>
                    <a:pt x="2501683" y="176424"/>
                    <a:pt x="2501260" y="173567"/>
                    <a:pt x="2499937" y="170867"/>
                  </a:cubicBezTo>
                  <a:cubicBezTo>
                    <a:pt x="2497079" y="165787"/>
                    <a:pt x="2493004" y="162188"/>
                    <a:pt x="2487606" y="160124"/>
                  </a:cubicBezTo>
                  <a:cubicBezTo>
                    <a:pt x="2483848" y="158642"/>
                    <a:pt x="2480143" y="158113"/>
                    <a:pt x="2476386" y="158536"/>
                  </a:cubicBezTo>
                  <a:cubicBezTo>
                    <a:pt x="2474427" y="158959"/>
                    <a:pt x="2472998" y="159912"/>
                    <a:pt x="2472152" y="161341"/>
                  </a:cubicBezTo>
                  <a:cubicBezTo>
                    <a:pt x="2471252" y="162770"/>
                    <a:pt x="2470670" y="164358"/>
                    <a:pt x="2470352" y="166157"/>
                  </a:cubicBezTo>
                  <a:cubicBezTo>
                    <a:pt x="2469135" y="171079"/>
                    <a:pt x="2467970" y="176001"/>
                    <a:pt x="2466753" y="180976"/>
                  </a:cubicBezTo>
                  <a:cubicBezTo>
                    <a:pt x="2464636" y="189814"/>
                    <a:pt x="2462572" y="198706"/>
                    <a:pt x="2460455" y="207650"/>
                  </a:cubicBezTo>
                  <a:cubicBezTo>
                    <a:pt x="2459344" y="212678"/>
                    <a:pt x="2458444" y="217653"/>
                    <a:pt x="2457650" y="222680"/>
                  </a:cubicBezTo>
                  <a:cubicBezTo>
                    <a:pt x="2448759" y="243004"/>
                    <a:pt x="2438333" y="260363"/>
                    <a:pt x="2426478" y="274652"/>
                  </a:cubicBezTo>
                  <a:cubicBezTo>
                    <a:pt x="2414464" y="289154"/>
                    <a:pt x="2402979" y="296246"/>
                    <a:pt x="2392077" y="295981"/>
                  </a:cubicBezTo>
                  <a:cubicBezTo>
                    <a:pt x="2387313" y="294764"/>
                    <a:pt x="2385620" y="288677"/>
                    <a:pt x="2387049" y="277616"/>
                  </a:cubicBezTo>
                  <a:cubicBezTo>
                    <a:pt x="2388478" y="266555"/>
                    <a:pt x="2391389" y="254118"/>
                    <a:pt x="2395781" y="240304"/>
                  </a:cubicBezTo>
                  <a:cubicBezTo>
                    <a:pt x="2400174" y="226491"/>
                    <a:pt x="2404408" y="215006"/>
                    <a:pt x="2408430" y="205903"/>
                  </a:cubicBezTo>
                  <a:cubicBezTo>
                    <a:pt x="2408748" y="205004"/>
                    <a:pt x="2409013" y="204210"/>
                    <a:pt x="2409330" y="203416"/>
                  </a:cubicBezTo>
                  <a:cubicBezTo>
                    <a:pt x="2410547" y="201034"/>
                    <a:pt x="2411447" y="199023"/>
                    <a:pt x="2412029" y="197383"/>
                  </a:cubicBezTo>
                  <a:cubicBezTo>
                    <a:pt x="2412611" y="195742"/>
                    <a:pt x="2413088" y="193942"/>
                    <a:pt x="2413352" y="191984"/>
                  </a:cubicBezTo>
                  <a:cubicBezTo>
                    <a:pt x="2413670" y="190026"/>
                    <a:pt x="2413935" y="187327"/>
                    <a:pt x="2414252" y="183887"/>
                  </a:cubicBezTo>
                  <a:cubicBezTo>
                    <a:pt x="2414570" y="177165"/>
                    <a:pt x="2412664" y="171502"/>
                    <a:pt x="2408536" y="166951"/>
                  </a:cubicBezTo>
                  <a:cubicBezTo>
                    <a:pt x="2404408" y="162399"/>
                    <a:pt x="2399698" y="160865"/>
                    <a:pt x="2394300" y="162347"/>
                  </a:cubicBezTo>
                  <a:cubicBezTo>
                    <a:pt x="2393400" y="162770"/>
                    <a:pt x="2392341" y="163670"/>
                    <a:pt x="2391071" y="164940"/>
                  </a:cubicBezTo>
                  <a:cubicBezTo>
                    <a:pt x="2389801" y="166210"/>
                    <a:pt x="2388690" y="167480"/>
                    <a:pt x="2387684" y="168750"/>
                  </a:cubicBezTo>
                  <a:cubicBezTo>
                    <a:pt x="2386731" y="170021"/>
                    <a:pt x="2386149" y="170814"/>
                    <a:pt x="2385990" y="171079"/>
                  </a:cubicBezTo>
                  <a:cubicBezTo>
                    <a:pt x="2382233" y="176477"/>
                    <a:pt x="2376252" y="184416"/>
                    <a:pt x="2368049" y="194948"/>
                  </a:cubicBezTo>
                  <a:cubicBezTo>
                    <a:pt x="2359846" y="205480"/>
                    <a:pt x="2351166" y="216277"/>
                    <a:pt x="2342010" y="227232"/>
                  </a:cubicBezTo>
                  <a:cubicBezTo>
                    <a:pt x="2332960" y="238134"/>
                    <a:pt x="2325286" y="246973"/>
                    <a:pt x="2319041" y="253694"/>
                  </a:cubicBezTo>
                  <a:cubicBezTo>
                    <a:pt x="2325180" y="232895"/>
                    <a:pt x="2335289" y="215377"/>
                    <a:pt x="2349419" y="201140"/>
                  </a:cubicBezTo>
                  <a:cubicBezTo>
                    <a:pt x="2351060" y="199341"/>
                    <a:pt x="2352754" y="197965"/>
                    <a:pt x="2354447" y="197012"/>
                  </a:cubicBezTo>
                  <a:cubicBezTo>
                    <a:pt x="2356141" y="196059"/>
                    <a:pt x="2358205" y="195689"/>
                    <a:pt x="2360639" y="196007"/>
                  </a:cubicBezTo>
                  <a:cubicBezTo>
                    <a:pt x="2363021" y="196324"/>
                    <a:pt x="2364609" y="195530"/>
                    <a:pt x="2365350" y="193678"/>
                  </a:cubicBezTo>
                  <a:cubicBezTo>
                    <a:pt x="2366091" y="191825"/>
                    <a:pt x="2365879" y="189550"/>
                    <a:pt x="2364662" y="186851"/>
                  </a:cubicBezTo>
                  <a:cubicBezTo>
                    <a:pt x="2363180" y="183993"/>
                    <a:pt x="2360534" y="181452"/>
                    <a:pt x="2356723" y="179124"/>
                  </a:cubicBezTo>
                  <a:cubicBezTo>
                    <a:pt x="2352913" y="176795"/>
                    <a:pt x="2348626" y="175525"/>
                    <a:pt x="2343915" y="175207"/>
                  </a:cubicBezTo>
                  <a:cubicBezTo>
                    <a:pt x="2339205" y="174890"/>
                    <a:pt x="2334812" y="176477"/>
                    <a:pt x="2330790" y="179917"/>
                  </a:cubicBezTo>
                  <a:cubicBezTo>
                    <a:pt x="2318353" y="191137"/>
                    <a:pt x="2309250" y="203945"/>
                    <a:pt x="2303428" y="218394"/>
                  </a:cubicBezTo>
                  <a:cubicBezTo>
                    <a:pt x="2297606" y="232842"/>
                    <a:pt x="2294166" y="249302"/>
                    <a:pt x="2293108" y="267825"/>
                  </a:cubicBezTo>
                  <a:cubicBezTo>
                    <a:pt x="2292790" y="274547"/>
                    <a:pt x="2294378" y="280739"/>
                    <a:pt x="2297818" y="286349"/>
                  </a:cubicBezTo>
                  <a:cubicBezTo>
                    <a:pt x="2301258" y="291959"/>
                    <a:pt x="2305915" y="295081"/>
                    <a:pt x="2311737" y="295663"/>
                  </a:cubicBezTo>
                  <a:cubicBezTo>
                    <a:pt x="2314701" y="295822"/>
                    <a:pt x="2317506" y="294922"/>
                    <a:pt x="2320046" y="292964"/>
                  </a:cubicBezTo>
                  <a:cubicBezTo>
                    <a:pt x="2322587" y="291006"/>
                    <a:pt x="2324704" y="288624"/>
                    <a:pt x="2326344" y="285767"/>
                  </a:cubicBezTo>
                  <a:cubicBezTo>
                    <a:pt x="2338147" y="266767"/>
                    <a:pt x="2346561" y="253430"/>
                    <a:pt x="2351589" y="245756"/>
                  </a:cubicBezTo>
                  <a:cubicBezTo>
                    <a:pt x="2356617" y="238082"/>
                    <a:pt x="2358999" y="234377"/>
                    <a:pt x="2358893" y="234641"/>
                  </a:cubicBezTo>
                  <a:cubicBezTo>
                    <a:pt x="2356511" y="249302"/>
                    <a:pt x="2355135" y="261527"/>
                    <a:pt x="2354765" y="271318"/>
                  </a:cubicBezTo>
                  <a:cubicBezTo>
                    <a:pt x="2354394" y="281109"/>
                    <a:pt x="2355559" y="290053"/>
                    <a:pt x="2358258" y="298098"/>
                  </a:cubicBezTo>
                  <a:cubicBezTo>
                    <a:pt x="2363180" y="311382"/>
                    <a:pt x="2372706" y="318209"/>
                    <a:pt x="2386731" y="318527"/>
                  </a:cubicBezTo>
                  <a:cubicBezTo>
                    <a:pt x="2399116" y="318209"/>
                    <a:pt x="2412558" y="310694"/>
                    <a:pt x="2427007" y="295981"/>
                  </a:cubicBezTo>
                  <a:cubicBezTo>
                    <a:pt x="2436480" y="286349"/>
                    <a:pt x="2445742" y="272535"/>
                    <a:pt x="2454951" y="254647"/>
                  </a:cubicBezTo>
                  <a:cubicBezTo>
                    <a:pt x="2454739" y="264914"/>
                    <a:pt x="2455163" y="275235"/>
                    <a:pt x="2456274" y="285555"/>
                  </a:cubicBezTo>
                  <a:cubicBezTo>
                    <a:pt x="2456592" y="292594"/>
                    <a:pt x="2458762" y="298945"/>
                    <a:pt x="2462784" y="304608"/>
                  </a:cubicBezTo>
                  <a:cubicBezTo>
                    <a:pt x="2464425" y="306566"/>
                    <a:pt x="2466542" y="308207"/>
                    <a:pt x="2469188" y="309530"/>
                  </a:cubicBezTo>
                  <a:cubicBezTo>
                    <a:pt x="2471781" y="310853"/>
                    <a:pt x="2474374" y="310959"/>
                    <a:pt x="2476915" y="309741"/>
                  </a:cubicBezTo>
                  <a:cubicBezTo>
                    <a:pt x="2478873" y="308524"/>
                    <a:pt x="2480143" y="306566"/>
                    <a:pt x="2480725" y="303814"/>
                  </a:cubicBezTo>
                  <a:cubicBezTo>
                    <a:pt x="2481308" y="301062"/>
                    <a:pt x="2481625" y="298310"/>
                    <a:pt x="2481625" y="295610"/>
                  </a:cubicBezTo>
                  <a:cubicBezTo>
                    <a:pt x="2481784" y="294711"/>
                    <a:pt x="2481837" y="293917"/>
                    <a:pt x="2481837" y="293123"/>
                  </a:cubicBezTo>
                  <a:cubicBezTo>
                    <a:pt x="2483160" y="277881"/>
                    <a:pt x="2486706" y="263168"/>
                    <a:pt x="2492475" y="248931"/>
                  </a:cubicBezTo>
                  <a:cubicBezTo>
                    <a:pt x="2498243" y="234747"/>
                    <a:pt x="2505282" y="221252"/>
                    <a:pt x="2513644" y="208550"/>
                  </a:cubicBezTo>
                  <a:cubicBezTo>
                    <a:pt x="2516767" y="203786"/>
                    <a:pt x="2520207" y="199182"/>
                    <a:pt x="2523859" y="194736"/>
                  </a:cubicBezTo>
                  <a:cubicBezTo>
                    <a:pt x="2527511" y="190344"/>
                    <a:pt x="2531903" y="186851"/>
                    <a:pt x="2536984" y="184310"/>
                  </a:cubicBezTo>
                  <a:cubicBezTo>
                    <a:pt x="2538466" y="183569"/>
                    <a:pt x="2539472" y="183728"/>
                    <a:pt x="2539895" y="184734"/>
                  </a:cubicBezTo>
                  <a:moveTo>
                    <a:pt x="1849388" y="254012"/>
                  </a:moveTo>
                  <a:cubicBezTo>
                    <a:pt x="1849388" y="254012"/>
                    <a:pt x="1849388" y="253906"/>
                    <a:pt x="1849388" y="253853"/>
                  </a:cubicBezTo>
                  <a:lnTo>
                    <a:pt x="1849547" y="254223"/>
                  </a:lnTo>
                  <a:lnTo>
                    <a:pt x="1849335" y="254012"/>
                  </a:lnTo>
                  <a:close/>
                  <a:moveTo>
                    <a:pt x="2119621" y="159594"/>
                  </a:moveTo>
                  <a:cubicBezTo>
                    <a:pt x="2113058" y="151973"/>
                    <a:pt x="2105808" y="149380"/>
                    <a:pt x="2097869" y="151867"/>
                  </a:cubicBezTo>
                  <a:cubicBezTo>
                    <a:pt x="2089930" y="154355"/>
                    <a:pt x="2082680" y="159753"/>
                    <a:pt x="2076117" y="168115"/>
                  </a:cubicBezTo>
                  <a:cubicBezTo>
                    <a:pt x="2060399" y="188915"/>
                    <a:pt x="2046532" y="212678"/>
                    <a:pt x="2034413" y="239405"/>
                  </a:cubicBezTo>
                  <a:cubicBezTo>
                    <a:pt x="2033089" y="242263"/>
                    <a:pt x="2031819" y="243956"/>
                    <a:pt x="2030602" y="244538"/>
                  </a:cubicBezTo>
                  <a:cubicBezTo>
                    <a:pt x="2029385" y="245120"/>
                    <a:pt x="2028803" y="243480"/>
                    <a:pt x="2028803" y="239616"/>
                  </a:cubicBezTo>
                  <a:cubicBezTo>
                    <a:pt x="2028803" y="238558"/>
                    <a:pt x="2029596" y="233848"/>
                    <a:pt x="2031184" y="225485"/>
                  </a:cubicBezTo>
                  <a:cubicBezTo>
                    <a:pt x="2032772" y="217123"/>
                    <a:pt x="2034730" y="207703"/>
                    <a:pt x="2037112" y="197224"/>
                  </a:cubicBezTo>
                  <a:cubicBezTo>
                    <a:pt x="2039493" y="186745"/>
                    <a:pt x="2041981" y="177853"/>
                    <a:pt x="2044521" y="170550"/>
                  </a:cubicBezTo>
                  <a:cubicBezTo>
                    <a:pt x="2048385" y="156948"/>
                    <a:pt x="2044362" y="146787"/>
                    <a:pt x="2032401" y="140065"/>
                  </a:cubicBezTo>
                  <a:cubicBezTo>
                    <a:pt x="2029543" y="138583"/>
                    <a:pt x="2026474" y="137948"/>
                    <a:pt x="2023193" y="138160"/>
                  </a:cubicBezTo>
                  <a:cubicBezTo>
                    <a:pt x="2019911" y="138372"/>
                    <a:pt x="2016842" y="139007"/>
                    <a:pt x="2013984" y="140065"/>
                  </a:cubicBezTo>
                  <a:cubicBezTo>
                    <a:pt x="2010544" y="141388"/>
                    <a:pt x="2008056" y="143505"/>
                    <a:pt x="2006468" y="146363"/>
                  </a:cubicBezTo>
                  <a:cubicBezTo>
                    <a:pt x="2004881" y="149221"/>
                    <a:pt x="2003716" y="152344"/>
                    <a:pt x="2002975" y="155784"/>
                  </a:cubicBezTo>
                  <a:cubicBezTo>
                    <a:pt x="2002975" y="155943"/>
                    <a:pt x="2002922" y="156101"/>
                    <a:pt x="2002764" y="156207"/>
                  </a:cubicBezTo>
                  <a:lnTo>
                    <a:pt x="2002764" y="156631"/>
                  </a:lnTo>
                  <a:cubicBezTo>
                    <a:pt x="2002446" y="157372"/>
                    <a:pt x="2002234" y="158113"/>
                    <a:pt x="2002076" y="158854"/>
                  </a:cubicBezTo>
                  <a:cubicBezTo>
                    <a:pt x="1999218" y="169491"/>
                    <a:pt x="1996624" y="180182"/>
                    <a:pt x="1994243" y="190926"/>
                  </a:cubicBezTo>
                  <a:cubicBezTo>
                    <a:pt x="1991861" y="201458"/>
                    <a:pt x="1989797" y="212096"/>
                    <a:pt x="1987998" y="222733"/>
                  </a:cubicBezTo>
                  <a:cubicBezTo>
                    <a:pt x="1979106" y="243004"/>
                    <a:pt x="1968733" y="260257"/>
                    <a:pt x="1956878" y="274547"/>
                  </a:cubicBezTo>
                  <a:cubicBezTo>
                    <a:pt x="1944864" y="289048"/>
                    <a:pt x="1933380" y="296140"/>
                    <a:pt x="1922477" y="295875"/>
                  </a:cubicBezTo>
                  <a:cubicBezTo>
                    <a:pt x="1917714" y="294658"/>
                    <a:pt x="1916020" y="288572"/>
                    <a:pt x="1917449" y="277510"/>
                  </a:cubicBezTo>
                  <a:cubicBezTo>
                    <a:pt x="1918878" y="266449"/>
                    <a:pt x="1921789" y="254012"/>
                    <a:pt x="1926182" y="240199"/>
                  </a:cubicBezTo>
                  <a:cubicBezTo>
                    <a:pt x="1930575" y="226385"/>
                    <a:pt x="1934809" y="214901"/>
                    <a:pt x="1938831" y="205798"/>
                  </a:cubicBezTo>
                  <a:cubicBezTo>
                    <a:pt x="1939148" y="204898"/>
                    <a:pt x="1939413" y="204104"/>
                    <a:pt x="1939730" y="203310"/>
                  </a:cubicBezTo>
                  <a:cubicBezTo>
                    <a:pt x="1940948" y="200928"/>
                    <a:pt x="1941848" y="198917"/>
                    <a:pt x="1942430" y="197277"/>
                  </a:cubicBezTo>
                  <a:cubicBezTo>
                    <a:pt x="1943012" y="195636"/>
                    <a:pt x="1943488" y="193837"/>
                    <a:pt x="1943753" y="191878"/>
                  </a:cubicBezTo>
                  <a:cubicBezTo>
                    <a:pt x="1944070" y="189920"/>
                    <a:pt x="1944335" y="187221"/>
                    <a:pt x="1944653" y="183781"/>
                  </a:cubicBezTo>
                  <a:cubicBezTo>
                    <a:pt x="1944970" y="177060"/>
                    <a:pt x="1943065" y="171397"/>
                    <a:pt x="1938937" y="166845"/>
                  </a:cubicBezTo>
                  <a:cubicBezTo>
                    <a:pt x="1934809" y="162294"/>
                    <a:pt x="1930098" y="160759"/>
                    <a:pt x="1924700" y="162241"/>
                  </a:cubicBezTo>
                  <a:cubicBezTo>
                    <a:pt x="1923800" y="162664"/>
                    <a:pt x="1922742" y="163564"/>
                    <a:pt x="1921472" y="164834"/>
                  </a:cubicBezTo>
                  <a:cubicBezTo>
                    <a:pt x="1920201" y="166104"/>
                    <a:pt x="1919090" y="167374"/>
                    <a:pt x="1918084" y="168645"/>
                  </a:cubicBezTo>
                  <a:cubicBezTo>
                    <a:pt x="1917132" y="169915"/>
                    <a:pt x="1916549" y="170709"/>
                    <a:pt x="1916391" y="170973"/>
                  </a:cubicBezTo>
                  <a:cubicBezTo>
                    <a:pt x="1912633" y="176372"/>
                    <a:pt x="1906653" y="184310"/>
                    <a:pt x="1898449" y="194842"/>
                  </a:cubicBezTo>
                  <a:cubicBezTo>
                    <a:pt x="1890246" y="205374"/>
                    <a:pt x="1881566" y="216171"/>
                    <a:pt x="1872410" y="227126"/>
                  </a:cubicBezTo>
                  <a:cubicBezTo>
                    <a:pt x="1863360" y="238029"/>
                    <a:pt x="1855686" y="246867"/>
                    <a:pt x="1849441" y="253588"/>
                  </a:cubicBezTo>
                  <a:cubicBezTo>
                    <a:pt x="1855580" y="232789"/>
                    <a:pt x="1865689" y="215271"/>
                    <a:pt x="1879820" y="201034"/>
                  </a:cubicBezTo>
                  <a:cubicBezTo>
                    <a:pt x="1881461" y="199235"/>
                    <a:pt x="1883154" y="197859"/>
                    <a:pt x="1884848" y="196906"/>
                  </a:cubicBezTo>
                  <a:cubicBezTo>
                    <a:pt x="1886541" y="195954"/>
                    <a:pt x="1888605" y="195583"/>
                    <a:pt x="1891040" y="195901"/>
                  </a:cubicBezTo>
                  <a:cubicBezTo>
                    <a:pt x="1893421" y="196218"/>
                    <a:pt x="1895009" y="195424"/>
                    <a:pt x="1895750" y="193572"/>
                  </a:cubicBezTo>
                  <a:cubicBezTo>
                    <a:pt x="1896491" y="191720"/>
                    <a:pt x="1896279" y="189444"/>
                    <a:pt x="1895062" y="186745"/>
                  </a:cubicBezTo>
                  <a:cubicBezTo>
                    <a:pt x="1893580" y="183887"/>
                    <a:pt x="1890934" y="181346"/>
                    <a:pt x="1887123" y="179018"/>
                  </a:cubicBezTo>
                  <a:cubicBezTo>
                    <a:pt x="1883313" y="176689"/>
                    <a:pt x="1879026" y="175419"/>
                    <a:pt x="1874316" y="175101"/>
                  </a:cubicBezTo>
                  <a:cubicBezTo>
                    <a:pt x="1869605" y="174784"/>
                    <a:pt x="1865213" y="176372"/>
                    <a:pt x="1861190" y="179812"/>
                  </a:cubicBezTo>
                  <a:cubicBezTo>
                    <a:pt x="1848753" y="191032"/>
                    <a:pt x="1839650" y="203839"/>
                    <a:pt x="1833829" y="218288"/>
                  </a:cubicBezTo>
                  <a:cubicBezTo>
                    <a:pt x="1828007" y="232736"/>
                    <a:pt x="1824567" y="249196"/>
                    <a:pt x="1823508" y="267719"/>
                  </a:cubicBezTo>
                  <a:cubicBezTo>
                    <a:pt x="1823191" y="274441"/>
                    <a:pt x="1824778" y="280633"/>
                    <a:pt x="1828219" y="286243"/>
                  </a:cubicBezTo>
                  <a:cubicBezTo>
                    <a:pt x="1831659" y="291853"/>
                    <a:pt x="1836316" y="294975"/>
                    <a:pt x="1842138" y="295558"/>
                  </a:cubicBezTo>
                  <a:cubicBezTo>
                    <a:pt x="1845101" y="295716"/>
                    <a:pt x="1847906" y="294817"/>
                    <a:pt x="1850447" y="292858"/>
                  </a:cubicBezTo>
                  <a:cubicBezTo>
                    <a:pt x="1852987" y="290900"/>
                    <a:pt x="1855104" y="288519"/>
                    <a:pt x="1856745" y="285661"/>
                  </a:cubicBezTo>
                  <a:cubicBezTo>
                    <a:pt x="1868547" y="266661"/>
                    <a:pt x="1876962" y="253324"/>
                    <a:pt x="1881990" y="245650"/>
                  </a:cubicBezTo>
                  <a:cubicBezTo>
                    <a:pt x="1887018" y="237976"/>
                    <a:pt x="1889399" y="234271"/>
                    <a:pt x="1889293" y="234536"/>
                  </a:cubicBezTo>
                  <a:cubicBezTo>
                    <a:pt x="1886912" y="249196"/>
                    <a:pt x="1885536" y="261421"/>
                    <a:pt x="1885165" y="271212"/>
                  </a:cubicBezTo>
                  <a:cubicBezTo>
                    <a:pt x="1884795" y="281003"/>
                    <a:pt x="1885959" y="289948"/>
                    <a:pt x="1888658" y="297992"/>
                  </a:cubicBezTo>
                  <a:cubicBezTo>
                    <a:pt x="1893580" y="311276"/>
                    <a:pt x="1903107" y="318103"/>
                    <a:pt x="1917132" y="318421"/>
                  </a:cubicBezTo>
                  <a:cubicBezTo>
                    <a:pt x="1929516" y="318103"/>
                    <a:pt x="1942959" y="310588"/>
                    <a:pt x="1957407" y="295875"/>
                  </a:cubicBezTo>
                  <a:cubicBezTo>
                    <a:pt x="1966193" y="286878"/>
                    <a:pt x="1974872" y="274335"/>
                    <a:pt x="1983393" y="258193"/>
                  </a:cubicBezTo>
                  <a:cubicBezTo>
                    <a:pt x="1983129" y="261051"/>
                    <a:pt x="1982864" y="263962"/>
                    <a:pt x="1982599" y="266820"/>
                  </a:cubicBezTo>
                  <a:cubicBezTo>
                    <a:pt x="1982282" y="268937"/>
                    <a:pt x="1982070" y="271001"/>
                    <a:pt x="1981911" y="273118"/>
                  </a:cubicBezTo>
                  <a:cubicBezTo>
                    <a:pt x="1980694" y="283861"/>
                    <a:pt x="1980429" y="294711"/>
                    <a:pt x="1981012" y="305613"/>
                  </a:cubicBezTo>
                  <a:cubicBezTo>
                    <a:pt x="1981594" y="316516"/>
                    <a:pt x="1985034" y="326466"/>
                    <a:pt x="1991332" y="335463"/>
                  </a:cubicBezTo>
                  <a:cubicBezTo>
                    <a:pt x="1993290" y="338321"/>
                    <a:pt x="1995725" y="340491"/>
                    <a:pt x="1998741" y="341972"/>
                  </a:cubicBezTo>
                  <a:cubicBezTo>
                    <a:pt x="2001440" y="343031"/>
                    <a:pt x="2004140" y="343084"/>
                    <a:pt x="2006945" y="342184"/>
                  </a:cubicBezTo>
                  <a:cubicBezTo>
                    <a:pt x="2009697" y="341284"/>
                    <a:pt x="2012078" y="339855"/>
                    <a:pt x="2013984" y="337897"/>
                  </a:cubicBezTo>
                  <a:cubicBezTo>
                    <a:pt x="2017741" y="333557"/>
                    <a:pt x="2020017" y="328530"/>
                    <a:pt x="2020917" y="322867"/>
                  </a:cubicBezTo>
                  <a:cubicBezTo>
                    <a:pt x="2021075" y="322126"/>
                    <a:pt x="2021287" y="321385"/>
                    <a:pt x="2021605" y="320644"/>
                  </a:cubicBezTo>
                  <a:cubicBezTo>
                    <a:pt x="2023404" y="314505"/>
                    <a:pt x="2025574" y="308524"/>
                    <a:pt x="2028115" y="302702"/>
                  </a:cubicBezTo>
                  <a:cubicBezTo>
                    <a:pt x="2038117" y="279680"/>
                    <a:pt x="2048808" y="257081"/>
                    <a:pt x="2060187" y="234853"/>
                  </a:cubicBezTo>
                  <a:cubicBezTo>
                    <a:pt x="2071566" y="212678"/>
                    <a:pt x="2084162" y="191085"/>
                    <a:pt x="2098081" y="170179"/>
                  </a:cubicBezTo>
                  <a:cubicBezTo>
                    <a:pt x="2098822" y="168962"/>
                    <a:pt x="2099721" y="168009"/>
                    <a:pt x="2100780" y="167268"/>
                  </a:cubicBezTo>
                  <a:cubicBezTo>
                    <a:pt x="2101362" y="166951"/>
                    <a:pt x="2101997" y="166845"/>
                    <a:pt x="2102685" y="166845"/>
                  </a:cubicBezTo>
                  <a:cubicBezTo>
                    <a:pt x="2103373" y="166845"/>
                    <a:pt x="2104008" y="167057"/>
                    <a:pt x="2104591" y="167533"/>
                  </a:cubicBezTo>
                  <a:cubicBezTo>
                    <a:pt x="2105014" y="167957"/>
                    <a:pt x="2105278" y="168486"/>
                    <a:pt x="2105384" y="169121"/>
                  </a:cubicBezTo>
                  <a:cubicBezTo>
                    <a:pt x="2105437" y="169703"/>
                    <a:pt x="2105490" y="170338"/>
                    <a:pt x="2105490" y="170920"/>
                  </a:cubicBezTo>
                  <a:cubicBezTo>
                    <a:pt x="2105490" y="187380"/>
                    <a:pt x="2103850" y="203681"/>
                    <a:pt x="2100568" y="219823"/>
                  </a:cubicBezTo>
                  <a:cubicBezTo>
                    <a:pt x="2099351" y="226703"/>
                    <a:pt x="2098240" y="233583"/>
                    <a:pt x="2097181" y="240463"/>
                  </a:cubicBezTo>
                  <a:cubicBezTo>
                    <a:pt x="2096863" y="241945"/>
                    <a:pt x="2096652" y="243586"/>
                    <a:pt x="2096493" y="245385"/>
                  </a:cubicBezTo>
                  <a:cubicBezTo>
                    <a:pt x="2096493" y="245809"/>
                    <a:pt x="2096440" y="246232"/>
                    <a:pt x="2096281" y="246497"/>
                  </a:cubicBezTo>
                  <a:cubicBezTo>
                    <a:pt x="2096281" y="247237"/>
                    <a:pt x="2096228" y="247978"/>
                    <a:pt x="2096070" y="248719"/>
                  </a:cubicBezTo>
                  <a:cubicBezTo>
                    <a:pt x="2095752" y="251260"/>
                    <a:pt x="2095699" y="253800"/>
                    <a:pt x="2095858" y="256340"/>
                  </a:cubicBezTo>
                  <a:lnTo>
                    <a:pt x="2095858" y="259040"/>
                  </a:lnTo>
                  <a:cubicBezTo>
                    <a:pt x="2095858" y="267402"/>
                    <a:pt x="2097393" y="273859"/>
                    <a:pt x="2100462" y="278410"/>
                  </a:cubicBezTo>
                  <a:cubicBezTo>
                    <a:pt x="2103532" y="282962"/>
                    <a:pt x="2106549" y="285978"/>
                    <a:pt x="2109565" y="287513"/>
                  </a:cubicBezTo>
                  <a:cubicBezTo>
                    <a:pt x="2111524" y="288572"/>
                    <a:pt x="2112847" y="289101"/>
                    <a:pt x="2113588" y="289101"/>
                  </a:cubicBezTo>
                  <a:lnTo>
                    <a:pt x="2114276" y="289101"/>
                  </a:lnTo>
                  <a:cubicBezTo>
                    <a:pt x="2114593" y="288783"/>
                    <a:pt x="2114805" y="288360"/>
                    <a:pt x="2114964" y="287778"/>
                  </a:cubicBezTo>
                  <a:cubicBezTo>
                    <a:pt x="2115387" y="286296"/>
                    <a:pt x="2115652" y="284179"/>
                    <a:pt x="2115652" y="281480"/>
                  </a:cubicBezTo>
                  <a:cubicBezTo>
                    <a:pt x="2115652" y="278780"/>
                    <a:pt x="2115599" y="276187"/>
                    <a:pt x="2115440" y="273647"/>
                  </a:cubicBezTo>
                  <a:cubicBezTo>
                    <a:pt x="2115281" y="271530"/>
                    <a:pt x="2115228" y="269836"/>
                    <a:pt x="2115228" y="268513"/>
                  </a:cubicBezTo>
                  <a:cubicBezTo>
                    <a:pt x="2115228" y="267190"/>
                    <a:pt x="2115334" y="265232"/>
                    <a:pt x="2115546" y="262691"/>
                  </a:cubicBezTo>
                  <a:cubicBezTo>
                    <a:pt x="2115758" y="260151"/>
                    <a:pt x="2115969" y="257558"/>
                    <a:pt x="2116234" y="254964"/>
                  </a:cubicBezTo>
                  <a:cubicBezTo>
                    <a:pt x="2116446" y="252371"/>
                    <a:pt x="2116710" y="249249"/>
                    <a:pt x="2117028" y="245650"/>
                  </a:cubicBezTo>
                  <a:cubicBezTo>
                    <a:pt x="2120309" y="224427"/>
                    <a:pt x="2122532" y="203045"/>
                    <a:pt x="2123749" y="181505"/>
                  </a:cubicBezTo>
                  <a:cubicBezTo>
                    <a:pt x="2124067" y="177748"/>
                    <a:pt x="2124014" y="173937"/>
                    <a:pt x="2123643" y="170074"/>
                  </a:cubicBezTo>
                  <a:cubicBezTo>
                    <a:pt x="2123273" y="166210"/>
                    <a:pt x="2121950" y="162770"/>
                    <a:pt x="2119727" y="159753"/>
                  </a:cubicBezTo>
                  <a:moveTo>
                    <a:pt x="2616371" y="196165"/>
                  </a:moveTo>
                  <a:cubicBezTo>
                    <a:pt x="2615948" y="197065"/>
                    <a:pt x="2615471" y="197965"/>
                    <a:pt x="2615048" y="198864"/>
                  </a:cubicBezTo>
                  <a:cubicBezTo>
                    <a:pt x="2606950" y="216224"/>
                    <a:pt x="2597636" y="232895"/>
                    <a:pt x="2586998" y="248878"/>
                  </a:cubicBezTo>
                  <a:cubicBezTo>
                    <a:pt x="2583875" y="253535"/>
                    <a:pt x="2580859" y="258352"/>
                    <a:pt x="2578053" y="263432"/>
                  </a:cubicBezTo>
                  <a:cubicBezTo>
                    <a:pt x="2574772" y="269413"/>
                    <a:pt x="2571120" y="275182"/>
                    <a:pt x="2567045" y="280686"/>
                  </a:cubicBezTo>
                  <a:cubicBezTo>
                    <a:pt x="2566728" y="281109"/>
                    <a:pt x="2566463" y="281638"/>
                    <a:pt x="2566145" y="282274"/>
                  </a:cubicBezTo>
                  <a:cubicBezTo>
                    <a:pt x="2565722" y="283014"/>
                    <a:pt x="2565087" y="283755"/>
                    <a:pt x="2564346" y="284496"/>
                  </a:cubicBezTo>
                  <a:cubicBezTo>
                    <a:pt x="2564029" y="284814"/>
                    <a:pt x="2563658" y="285026"/>
                    <a:pt x="2563235" y="285184"/>
                  </a:cubicBezTo>
                  <a:cubicBezTo>
                    <a:pt x="2562811" y="285343"/>
                    <a:pt x="2562335" y="285396"/>
                    <a:pt x="2561911" y="285396"/>
                  </a:cubicBezTo>
                  <a:cubicBezTo>
                    <a:pt x="2560853" y="285396"/>
                    <a:pt x="2560218" y="285079"/>
                    <a:pt x="2560006" y="284391"/>
                  </a:cubicBezTo>
                  <a:cubicBezTo>
                    <a:pt x="2559795" y="283702"/>
                    <a:pt x="2559742" y="283014"/>
                    <a:pt x="2559900" y="282274"/>
                  </a:cubicBezTo>
                  <a:cubicBezTo>
                    <a:pt x="2561223" y="267613"/>
                    <a:pt x="2564664" y="253483"/>
                    <a:pt x="2570221" y="239881"/>
                  </a:cubicBezTo>
                  <a:cubicBezTo>
                    <a:pt x="2577842" y="221040"/>
                    <a:pt x="2588480" y="203998"/>
                    <a:pt x="2602081" y="188756"/>
                  </a:cubicBezTo>
                  <a:cubicBezTo>
                    <a:pt x="2604781" y="185792"/>
                    <a:pt x="2607744" y="183093"/>
                    <a:pt x="2611026" y="180658"/>
                  </a:cubicBezTo>
                  <a:cubicBezTo>
                    <a:pt x="2611766" y="180235"/>
                    <a:pt x="2612666" y="179917"/>
                    <a:pt x="2613725" y="179759"/>
                  </a:cubicBezTo>
                  <a:cubicBezTo>
                    <a:pt x="2614783" y="179600"/>
                    <a:pt x="2615842" y="179600"/>
                    <a:pt x="2616847" y="179759"/>
                  </a:cubicBezTo>
                  <a:cubicBezTo>
                    <a:pt x="2617906" y="180076"/>
                    <a:pt x="2618541" y="180605"/>
                    <a:pt x="2618858" y="181346"/>
                  </a:cubicBezTo>
                  <a:cubicBezTo>
                    <a:pt x="2619176" y="182087"/>
                    <a:pt x="2619282" y="182934"/>
                    <a:pt x="2619282" y="183834"/>
                  </a:cubicBezTo>
                  <a:cubicBezTo>
                    <a:pt x="2619282" y="184575"/>
                    <a:pt x="2619335" y="185263"/>
                    <a:pt x="2619493" y="185845"/>
                  </a:cubicBezTo>
                  <a:cubicBezTo>
                    <a:pt x="2619176" y="189603"/>
                    <a:pt x="2618170" y="193043"/>
                    <a:pt x="2616371" y="196165"/>
                  </a:cubicBezTo>
                  <a:moveTo>
                    <a:pt x="2739262" y="21938"/>
                  </a:moveTo>
                  <a:cubicBezTo>
                    <a:pt x="2735980" y="16275"/>
                    <a:pt x="2730370" y="12835"/>
                    <a:pt x="2722432" y="11617"/>
                  </a:cubicBezTo>
                  <a:cubicBezTo>
                    <a:pt x="2718409" y="11300"/>
                    <a:pt x="2714864" y="12464"/>
                    <a:pt x="2711900" y="15005"/>
                  </a:cubicBezTo>
                  <a:cubicBezTo>
                    <a:pt x="2708883" y="17545"/>
                    <a:pt x="2706766" y="19874"/>
                    <a:pt x="2705390" y="21938"/>
                  </a:cubicBezTo>
                  <a:cubicBezTo>
                    <a:pt x="2699727" y="31358"/>
                    <a:pt x="2685967" y="57821"/>
                    <a:pt x="2664109" y="101325"/>
                  </a:cubicBezTo>
                  <a:cubicBezTo>
                    <a:pt x="2655906" y="117308"/>
                    <a:pt x="2647067" y="134667"/>
                    <a:pt x="2637647" y="153349"/>
                  </a:cubicBezTo>
                  <a:cubicBezTo>
                    <a:pt x="2635265" y="158430"/>
                    <a:pt x="2632989" y="161764"/>
                    <a:pt x="2630819" y="163352"/>
                  </a:cubicBezTo>
                  <a:cubicBezTo>
                    <a:pt x="2628649" y="164940"/>
                    <a:pt x="2624997" y="165046"/>
                    <a:pt x="2619970" y="163670"/>
                  </a:cubicBezTo>
                  <a:cubicBezTo>
                    <a:pt x="2613989" y="162188"/>
                    <a:pt x="2608009" y="160970"/>
                    <a:pt x="2602028" y="160071"/>
                  </a:cubicBezTo>
                  <a:cubicBezTo>
                    <a:pt x="2594831" y="158748"/>
                    <a:pt x="2588586" y="160970"/>
                    <a:pt x="2583187" y="166792"/>
                  </a:cubicBezTo>
                  <a:cubicBezTo>
                    <a:pt x="2575249" y="176054"/>
                    <a:pt x="2568263" y="185951"/>
                    <a:pt x="2562123" y="196377"/>
                  </a:cubicBezTo>
                  <a:cubicBezTo>
                    <a:pt x="2548945" y="217758"/>
                    <a:pt x="2540689" y="240939"/>
                    <a:pt x="2537249" y="265867"/>
                  </a:cubicBezTo>
                  <a:cubicBezTo>
                    <a:pt x="2535449" y="277828"/>
                    <a:pt x="2537302" y="289101"/>
                    <a:pt x="2542859" y="299739"/>
                  </a:cubicBezTo>
                  <a:cubicBezTo>
                    <a:pt x="2547516" y="309000"/>
                    <a:pt x="2554872" y="314557"/>
                    <a:pt x="2565034" y="316357"/>
                  </a:cubicBezTo>
                  <a:cubicBezTo>
                    <a:pt x="2569374" y="317098"/>
                    <a:pt x="2573131" y="316039"/>
                    <a:pt x="2576254" y="313234"/>
                  </a:cubicBezTo>
                  <a:cubicBezTo>
                    <a:pt x="2581758" y="308577"/>
                    <a:pt x="2586469" y="303285"/>
                    <a:pt x="2590385" y="297304"/>
                  </a:cubicBezTo>
                  <a:cubicBezTo>
                    <a:pt x="2607903" y="269783"/>
                    <a:pt x="2623145" y="242210"/>
                    <a:pt x="2636270" y="214583"/>
                  </a:cubicBezTo>
                  <a:cubicBezTo>
                    <a:pt x="2649343" y="186903"/>
                    <a:pt x="2661357" y="159965"/>
                    <a:pt x="2672259" y="133608"/>
                  </a:cubicBezTo>
                  <a:cubicBezTo>
                    <a:pt x="2682103" y="110269"/>
                    <a:pt x="2692000" y="88093"/>
                    <a:pt x="2701844" y="67029"/>
                  </a:cubicBezTo>
                  <a:cubicBezTo>
                    <a:pt x="2697928" y="78832"/>
                    <a:pt x="2694064" y="90634"/>
                    <a:pt x="2690201" y="102436"/>
                  </a:cubicBezTo>
                  <a:cubicBezTo>
                    <a:pt x="2674059" y="150280"/>
                    <a:pt x="2660034" y="194736"/>
                    <a:pt x="2648178" y="235859"/>
                  </a:cubicBezTo>
                  <a:cubicBezTo>
                    <a:pt x="2636270" y="276981"/>
                    <a:pt x="2630131" y="309318"/>
                    <a:pt x="2629655" y="332975"/>
                  </a:cubicBezTo>
                  <a:cubicBezTo>
                    <a:pt x="2629496" y="340755"/>
                    <a:pt x="2630766" y="347635"/>
                    <a:pt x="2633466" y="353616"/>
                  </a:cubicBezTo>
                  <a:cubicBezTo>
                    <a:pt x="2636165" y="359596"/>
                    <a:pt x="2641034" y="363989"/>
                    <a:pt x="2648020" y="366847"/>
                  </a:cubicBezTo>
                  <a:cubicBezTo>
                    <a:pt x="2655482" y="369546"/>
                    <a:pt x="2660775" y="369387"/>
                    <a:pt x="2663844" y="366424"/>
                  </a:cubicBezTo>
                  <a:cubicBezTo>
                    <a:pt x="2666914" y="363407"/>
                    <a:pt x="2668502" y="357850"/>
                    <a:pt x="2668660" y="349594"/>
                  </a:cubicBezTo>
                  <a:cubicBezTo>
                    <a:pt x="2671518" y="292329"/>
                    <a:pt x="2679034" y="240781"/>
                    <a:pt x="2691206" y="194842"/>
                  </a:cubicBezTo>
                  <a:cubicBezTo>
                    <a:pt x="2703379" y="148957"/>
                    <a:pt x="2719733" y="98096"/>
                    <a:pt x="2740214" y="42367"/>
                  </a:cubicBezTo>
                  <a:cubicBezTo>
                    <a:pt x="2742914" y="34428"/>
                    <a:pt x="2742596" y="27654"/>
                    <a:pt x="2739315" y="21938"/>
                  </a:cubicBezTo>
                  <a:moveTo>
                    <a:pt x="2212239" y="196165"/>
                  </a:moveTo>
                  <a:cubicBezTo>
                    <a:pt x="2211816" y="197065"/>
                    <a:pt x="2211339" y="197965"/>
                    <a:pt x="2210916" y="198864"/>
                  </a:cubicBezTo>
                  <a:cubicBezTo>
                    <a:pt x="2202819" y="216224"/>
                    <a:pt x="2193504" y="232895"/>
                    <a:pt x="2182866" y="248878"/>
                  </a:cubicBezTo>
                  <a:cubicBezTo>
                    <a:pt x="2179743" y="253535"/>
                    <a:pt x="2176727" y="258352"/>
                    <a:pt x="2173922" y="263432"/>
                  </a:cubicBezTo>
                  <a:cubicBezTo>
                    <a:pt x="2170640" y="269413"/>
                    <a:pt x="2166989" y="275182"/>
                    <a:pt x="2162913" y="280686"/>
                  </a:cubicBezTo>
                  <a:cubicBezTo>
                    <a:pt x="2162596" y="281109"/>
                    <a:pt x="2162331" y="281638"/>
                    <a:pt x="2162014" y="282274"/>
                  </a:cubicBezTo>
                  <a:cubicBezTo>
                    <a:pt x="2161590" y="283014"/>
                    <a:pt x="2160955" y="283755"/>
                    <a:pt x="2160214" y="284496"/>
                  </a:cubicBezTo>
                  <a:cubicBezTo>
                    <a:pt x="2159897" y="284814"/>
                    <a:pt x="2159526" y="285026"/>
                    <a:pt x="2159103" y="285184"/>
                  </a:cubicBezTo>
                  <a:cubicBezTo>
                    <a:pt x="2158679" y="285343"/>
                    <a:pt x="2158203" y="285396"/>
                    <a:pt x="2157780" y="285396"/>
                  </a:cubicBezTo>
                  <a:cubicBezTo>
                    <a:pt x="2156721" y="285396"/>
                    <a:pt x="2156086" y="285079"/>
                    <a:pt x="2155874" y="284391"/>
                  </a:cubicBezTo>
                  <a:cubicBezTo>
                    <a:pt x="2155663" y="283702"/>
                    <a:pt x="2155610" y="283014"/>
                    <a:pt x="2155769" y="282274"/>
                  </a:cubicBezTo>
                  <a:cubicBezTo>
                    <a:pt x="2157092" y="267613"/>
                    <a:pt x="2160532" y="253483"/>
                    <a:pt x="2166089" y="239881"/>
                  </a:cubicBezTo>
                  <a:cubicBezTo>
                    <a:pt x="2173710" y="221040"/>
                    <a:pt x="2184348" y="203998"/>
                    <a:pt x="2197949" y="188756"/>
                  </a:cubicBezTo>
                  <a:cubicBezTo>
                    <a:pt x="2200649" y="185792"/>
                    <a:pt x="2203612" y="183093"/>
                    <a:pt x="2206894" y="180658"/>
                  </a:cubicBezTo>
                  <a:cubicBezTo>
                    <a:pt x="2207635" y="180235"/>
                    <a:pt x="2208534" y="179917"/>
                    <a:pt x="2209593" y="179759"/>
                  </a:cubicBezTo>
                  <a:cubicBezTo>
                    <a:pt x="2210651" y="179600"/>
                    <a:pt x="2211710" y="179600"/>
                    <a:pt x="2212715" y="179759"/>
                  </a:cubicBezTo>
                  <a:cubicBezTo>
                    <a:pt x="2213774" y="180076"/>
                    <a:pt x="2214409" y="180605"/>
                    <a:pt x="2214727" y="181346"/>
                  </a:cubicBezTo>
                  <a:cubicBezTo>
                    <a:pt x="2215044" y="182087"/>
                    <a:pt x="2215150" y="182934"/>
                    <a:pt x="2215150" y="183834"/>
                  </a:cubicBezTo>
                  <a:cubicBezTo>
                    <a:pt x="2215150" y="184575"/>
                    <a:pt x="2215203" y="185263"/>
                    <a:pt x="2215362" y="185845"/>
                  </a:cubicBezTo>
                  <a:cubicBezTo>
                    <a:pt x="2215044" y="189603"/>
                    <a:pt x="2214039" y="193043"/>
                    <a:pt x="2212239" y="196165"/>
                  </a:cubicBezTo>
                  <a:moveTo>
                    <a:pt x="2335130" y="21938"/>
                  </a:moveTo>
                  <a:cubicBezTo>
                    <a:pt x="2331848" y="16275"/>
                    <a:pt x="2326238" y="12835"/>
                    <a:pt x="2318300" y="11617"/>
                  </a:cubicBezTo>
                  <a:cubicBezTo>
                    <a:pt x="2314278" y="11300"/>
                    <a:pt x="2310732" y="12464"/>
                    <a:pt x="2307768" y="15005"/>
                  </a:cubicBezTo>
                  <a:cubicBezTo>
                    <a:pt x="2304751" y="17545"/>
                    <a:pt x="2302634" y="19874"/>
                    <a:pt x="2301258" y="21938"/>
                  </a:cubicBezTo>
                  <a:cubicBezTo>
                    <a:pt x="2295595" y="31358"/>
                    <a:pt x="2281835" y="57821"/>
                    <a:pt x="2259977" y="101325"/>
                  </a:cubicBezTo>
                  <a:cubicBezTo>
                    <a:pt x="2251774" y="117308"/>
                    <a:pt x="2242935" y="134667"/>
                    <a:pt x="2233515" y="153349"/>
                  </a:cubicBezTo>
                  <a:cubicBezTo>
                    <a:pt x="2231133" y="158430"/>
                    <a:pt x="2228857" y="161764"/>
                    <a:pt x="2226687" y="163352"/>
                  </a:cubicBezTo>
                  <a:cubicBezTo>
                    <a:pt x="2224517" y="164940"/>
                    <a:pt x="2220866" y="165046"/>
                    <a:pt x="2215785" y="163670"/>
                  </a:cubicBezTo>
                  <a:cubicBezTo>
                    <a:pt x="2209804" y="162188"/>
                    <a:pt x="2203824" y="160970"/>
                    <a:pt x="2197844" y="160071"/>
                  </a:cubicBezTo>
                  <a:cubicBezTo>
                    <a:pt x="2190646" y="158748"/>
                    <a:pt x="2184401" y="160970"/>
                    <a:pt x="2179003" y="166792"/>
                  </a:cubicBezTo>
                  <a:cubicBezTo>
                    <a:pt x="2171064" y="176054"/>
                    <a:pt x="2164025" y="185951"/>
                    <a:pt x="2157938" y="196377"/>
                  </a:cubicBezTo>
                  <a:cubicBezTo>
                    <a:pt x="2144760" y="217758"/>
                    <a:pt x="2136504" y="240939"/>
                    <a:pt x="2133064" y="265867"/>
                  </a:cubicBezTo>
                  <a:cubicBezTo>
                    <a:pt x="2131264" y="277828"/>
                    <a:pt x="2133117" y="289101"/>
                    <a:pt x="2138674" y="299739"/>
                  </a:cubicBezTo>
                  <a:cubicBezTo>
                    <a:pt x="2143331" y="309000"/>
                    <a:pt x="2150688" y="314557"/>
                    <a:pt x="2160849" y="316357"/>
                  </a:cubicBezTo>
                  <a:cubicBezTo>
                    <a:pt x="2165189" y="317098"/>
                    <a:pt x="2168947" y="316039"/>
                    <a:pt x="2172069" y="313234"/>
                  </a:cubicBezTo>
                  <a:cubicBezTo>
                    <a:pt x="2177573" y="308577"/>
                    <a:pt x="2182284" y="303285"/>
                    <a:pt x="2186200" y="297304"/>
                  </a:cubicBezTo>
                  <a:cubicBezTo>
                    <a:pt x="2203718" y="269783"/>
                    <a:pt x="2218960" y="242210"/>
                    <a:pt x="2232086" y="214583"/>
                  </a:cubicBezTo>
                  <a:cubicBezTo>
                    <a:pt x="2245158" y="186903"/>
                    <a:pt x="2257172" y="159965"/>
                    <a:pt x="2268074" y="133608"/>
                  </a:cubicBezTo>
                  <a:cubicBezTo>
                    <a:pt x="2277919" y="110269"/>
                    <a:pt x="2287815" y="88093"/>
                    <a:pt x="2297659" y="67029"/>
                  </a:cubicBezTo>
                  <a:cubicBezTo>
                    <a:pt x="2293796" y="78832"/>
                    <a:pt x="2289879" y="90634"/>
                    <a:pt x="2286016" y="102436"/>
                  </a:cubicBezTo>
                  <a:cubicBezTo>
                    <a:pt x="2269874" y="150280"/>
                    <a:pt x="2255849" y="194736"/>
                    <a:pt x="2243994" y="235859"/>
                  </a:cubicBezTo>
                  <a:cubicBezTo>
                    <a:pt x="2232086" y="276981"/>
                    <a:pt x="2225947" y="309318"/>
                    <a:pt x="2225470" y="332975"/>
                  </a:cubicBezTo>
                  <a:cubicBezTo>
                    <a:pt x="2225311" y="340755"/>
                    <a:pt x="2226582" y="347635"/>
                    <a:pt x="2229281" y="353616"/>
                  </a:cubicBezTo>
                  <a:cubicBezTo>
                    <a:pt x="2231980" y="359596"/>
                    <a:pt x="2236849" y="363989"/>
                    <a:pt x="2243835" y="366847"/>
                  </a:cubicBezTo>
                  <a:cubicBezTo>
                    <a:pt x="2251297" y="369546"/>
                    <a:pt x="2256590" y="369387"/>
                    <a:pt x="2259659" y="366424"/>
                  </a:cubicBezTo>
                  <a:cubicBezTo>
                    <a:pt x="2262729" y="363407"/>
                    <a:pt x="2264317" y="357850"/>
                    <a:pt x="2264476" y="349594"/>
                  </a:cubicBezTo>
                  <a:cubicBezTo>
                    <a:pt x="2267334" y="292329"/>
                    <a:pt x="2274849" y="240781"/>
                    <a:pt x="2287021" y="194842"/>
                  </a:cubicBezTo>
                  <a:cubicBezTo>
                    <a:pt x="2299194" y="148957"/>
                    <a:pt x="2315548" y="98096"/>
                    <a:pt x="2336030" y="42367"/>
                  </a:cubicBezTo>
                  <a:cubicBezTo>
                    <a:pt x="2338729" y="34428"/>
                    <a:pt x="2338411" y="27654"/>
                    <a:pt x="2335130" y="21938"/>
                  </a:cubicBezTo>
                  <a:moveTo>
                    <a:pt x="1098918" y="239669"/>
                  </a:moveTo>
                  <a:cubicBezTo>
                    <a:pt x="1101776" y="226967"/>
                    <a:pt x="1105057" y="216700"/>
                    <a:pt x="1108762" y="208814"/>
                  </a:cubicBezTo>
                  <a:cubicBezTo>
                    <a:pt x="1112520" y="200981"/>
                    <a:pt x="1116754" y="197065"/>
                    <a:pt x="1121570" y="197065"/>
                  </a:cubicBezTo>
                  <a:cubicBezTo>
                    <a:pt x="1122470" y="197224"/>
                    <a:pt x="1122999" y="198547"/>
                    <a:pt x="1123158" y="201087"/>
                  </a:cubicBezTo>
                  <a:cubicBezTo>
                    <a:pt x="1123316" y="203628"/>
                    <a:pt x="1123158" y="206591"/>
                    <a:pt x="1122575" y="209926"/>
                  </a:cubicBezTo>
                  <a:cubicBezTo>
                    <a:pt x="1122046" y="213313"/>
                    <a:pt x="1121252" y="216382"/>
                    <a:pt x="1120247" y="219240"/>
                  </a:cubicBezTo>
                  <a:cubicBezTo>
                    <a:pt x="1117865" y="225380"/>
                    <a:pt x="1115166" y="230619"/>
                    <a:pt x="1112149" y="235065"/>
                  </a:cubicBezTo>
                  <a:cubicBezTo>
                    <a:pt x="1109133" y="239458"/>
                    <a:pt x="1106592" y="242527"/>
                    <a:pt x="1104528" y="244168"/>
                  </a:cubicBezTo>
                  <a:cubicBezTo>
                    <a:pt x="1103946" y="244591"/>
                    <a:pt x="1103205" y="245015"/>
                    <a:pt x="1102305" y="245385"/>
                  </a:cubicBezTo>
                  <a:cubicBezTo>
                    <a:pt x="1101406" y="245756"/>
                    <a:pt x="1100559" y="245809"/>
                    <a:pt x="1099712" y="245491"/>
                  </a:cubicBezTo>
                  <a:cubicBezTo>
                    <a:pt x="1098865" y="245173"/>
                    <a:pt x="1098389" y="244274"/>
                    <a:pt x="1098230" y="242792"/>
                  </a:cubicBezTo>
                  <a:cubicBezTo>
                    <a:pt x="1098230" y="241733"/>
                    <a:pt x="1098442" y="240675"/>
                    <a:pt x="1098918" y="239669"/>
                  </a:cubicBezTo>
                  <a:moveTo>
                    <a:pt x="1443933" y="154990"/>
                  </a:moveTo>
                  <a:cubicBezTo>
                    <a:pt x="1438165" y="152503"/>
                    <a:pt x="1431178" y="152873"/>
                    <a:pt x="1422975" y="155996"/>
                  </a:cubicBezTo>
                  <a:cubicBezTo>
                    <a:pt x="1416677" y="158854"/>
                    <a:pt x="1410644" y="164305"/>
                    <a:pt x="1404822" y="172455"/>
                  </a:cubicBezTo>
                  <a:cubicBezTo>
                    <a:pt x="1399000" y="180605"/>
                    <a:pt x="1393390" y="190661"/>
                    <a:pt x="1387992" y="202622"/>
                  </a:cubicBezTo>
                  <a:cubicBezTo>
                    <a:pt x="1386510" y="205745"/>
                    <a:pt x="1384076" y="211355"/>
                    <a:pt x="1380794" y="219452"/>
                  </a:cubicBezTo>
                  <a:cubicBezTo>
                    <a:pt x="1377513" y="227550"/>
                    <a:pt x="1373914" y="236282"/>
                    <a:pt x="1370051" y="245703"/>
                  </a:cubicBezTo>
                  <a:cubicBezTo>
                    <a:pt x="1366293" y="255282"/>
                    <a:pt x="1362959" y="263697"/>
                    <a:pt x="1359942" y="271054"/>
                  </a:cubicBezTo>
                  <a:cubicBezTo>
                    <a:pt x="1356925" y="278357"/>
                    <a:pt x="1355020" y="282856"/>
                    <a:pt x="1354120" y="284496"/>
                  </a:cubicBezTo>
                  <a:cubicBezTo>
                    <a:pt x="1354120" y="281797"/>
                    <a:pt x="1355973" y="268989"/>
                    <a:pt x="1359625" y="246020"/>
                  </a:cubicBezTo>
                  <a:cubicBezTo>
                    <a:pt x="1363276" y="223051"/>
                    <a:pt x="1367722" y="196377"/>
                    <a:pt x="1372961" y="165945"/>
                  </a:cubicBezTo>
                  <a:cubicBezTo>
                    <a:pt x="1378201" y="135514"/>
                    <a:pt x="1383070" y="107993"/>
                    <a:pt x="1387516" y="83330"/>
                  </a:cubicBezTo>
                  <a:cubicBezTo>
                    <a:pt x="1392014" y="58667"/>
                    <a:pt x="1395084" y="43319"/>
                    <a:pt x="1396725" y="37339"/>
                  </a:cubicBezTo>
                  <a:cubicBezTo>
                    <a:pt x="1398048" y="31835"/>
                    <a:pt x="1396778" y="27177"/>
                    <a:pt x="1392914" y="23420"/>
                  </a:cubicBezTo>
                  <a:cubicBezTo>
                    <a:pt x="1390956" y="21038"/>
                    <a:pt x="1388786" y="18921"/>
                    <a:pt x="1386299" y="17122"/>
                  </a:cubicBezTo>
                  <a:cubicBezTo>
                    <a:pt x="1383811" y="15322"/>
                    <a:pt x="1381006" y="14370"/>
                    <a:pt x="1377883" y="14211"/>
                  </a:cubicBezTo>
                  <a:cubicBezTo>
                    <a:pt x="1375184" y="14052"/>
                    <a:pt x="1372856" y="14528"/>
                    <a:pt x="1370950" y="15534"/>
                  </a:cubicBezTo>
                  <a:cubicBezTo>
                    <a:pt x="1368992" y="16592"/>
                    <a:pt x="1367351" y="17810"/>
                    <a:pt x="1366028" y="19239"/>
                  </a:cubicBezTo>
                  <a:cubicBezTo>
                    <a:pt x="1364705" y="20668"/>
                    <a:pt x="1363647" y="21938"/>
                    <a:pt x="1362906" y="23049"/>
                  </a:cubicBezTo>
                  <a:cubicBezTo>
                    <a:pt x="1362165" y="24161"/>
                    <a:pt x="1361794" y="24901"/>
                    <a:pt x="1361794" y="25166"/>
                  </a:cubicBezTo>
                  <a:cubicBezTo>
                    <a:pt x="1359836" y="29347"/>
                    <a:pt x="1357508" y="37392"/>
                    <a:pt x="1354755" y="49247"/>
                  </a:cubicBezTo>
                  <a:cubicBezTo>
                    <a:pt x="1352003" y="61155"/>
                    <a:pt x="1349040" y="75074"/>
                    <a:pt x="1345917" y="91057"/>
                  </a:cubicBezTo>
                  <a:cubicBezTo>
                    <a:pt x="1345758" y="91216"/>
                    <a:pt x="1345705" y="91375"/>
                    <a:pt x="1345705" y="91481"/>
                  </a:cubicBezTo>
                  <a:cubicBezTo>
                    <a:pt x="1344488" y="95079"/>
                    <a:pt x="1343112" y="100001"/>
                    <a:pt x="1341418" y="106299"/>
                  </a:cubicBezTo>
                  <a:cubicBezTo>
                    <a:pt x="1337502" y="120060"/>
                    <a:pt x="1332368" y="137207"/>
                    <a:pt x="1325964" y="157742"/>
                  </a:cubicBezTo>
                  <a:cubicBezTo>
                    <a:pt x="1319561" y="178277"/>
                    <a:pt x="1311939" y="198864"/>
                    <a:pt x="1303207" y="219505"/>
                  </a:cubicBezTo>
                  <a:cubicBezTo>
                    <a:pt x="1294474" y="240146"/>
                    <a:pt x="1284842" y="257346"/>
                    <a:pt x="1274257" y="271212"/>
                  </a:cubicBezTo>
                  <a:cubicBezTo>
                    <a:pt x="1263725" y="285026"/>
                    <a:pt x="1252452" y="292117"/>
                    <a:pt x="1240491" y="292382"/>
                  </a:cubicBezTo>
                  <a:cubicBezTo>
                    <a:pt x="1235728" y="292065"/>
                    <a:pt x="1231441" y="289048"/>
                    <a:pt x="1227684" y="283279"/>
                  </a:cubicBezTo>
                  <a:cubicBezTo>
                    <a:pt x="1223926" y="277510"/>
                    <a:pt x="1222127" y="269042"/>
                    <a:pt x="1222285" y="257822"/>
                  </a:cubicBezTo>
                  <a:cubicBezTo>
                    <a:pt x="1223026" y="244538"/>
                    <a:pt x="1225567" y="231678"/>
                    <a:pt x="1229906" y="219240"/>
                  </a:cubicBezTo>
                  <a:cubicBezTo>
                    <a:pt x="1230489" y="217758"/>
                    <a:pt x="1231018" y="216277"/>
                    <a:pt x="1231494" y="214742"/>
                  </a:cubicBezTo>
                  <a:cubicBezTo>
                    <a:pt x="1232817" y="209979"/>
                    <a:pt x="1234564" y="205268"/>
                    <a:pt x="1236628" y="200611"/>
                  </a:cubicBezTo>
                  <a:cubicBezTo>
                    <a:pt x="1238745" y="196007"/>
                    <a:pt x="1241550" y="192143"/>
                    <a:pt x="1245149" y="189179"/>
                  </a:cubicBezTo>
                  <a:cubicBezTo>
                    <a:pt x="1245572" y="188862"/>
                    <a:pt x="1246049" y="188650"/>
                    <a:pt x="1246472" y="188491"/>
                  </a:cubicBezTo>
                  <a:cubicBezTo>
                    <a:pt x="1246895" y="188491"/>
                    <a:pt x="1247213" y="188544"/>
                    <a:pt x="1247372" y="188703"/>
                  </a:cubicBezTo>
                  <a:cubicBezTo>
                    <a:pt x="1247954" y="189020"/>
                    <a:pt x="1248430" y="189550"/>
                    <a:pt x="1248695" y="190397"/>
                  </a:cubicBezTo>
                  <a:cubicBezTo>
                    <a:pt x="1249012" y="191243"/>
                    <a:pt x="1249118" y="191984"/>
                    <a:pt x="1249118" y="192725"/>
                  </a:cubicBezTo>
                  <a:cubicBezTo>
                    <a:pt x="1249859" y="198864"/>
                    <a:pt x="1252505" y="203575"/>
                    <a:pt x="1256951" y="206856"/>
                  </a:cubicBezTo>
                  <a:cubicBezTo>
                    <a:pt x="1258750" y="208073"/>
                    <a:pt x="1260814" y="208761"/>
                    <a:pt x="1263143" y="208973"/>
                  </a:cubicBezTo>
                  <a:cubicBezTo>
                    <a:pt x="1265472" y="209185"/>
                    <a:pt x="1267536" y="208708"/>
                    <a:pt x="1269282" y="207491"/>
                  </a:cubicBezTo>
                  <a:cubicBezTo>
                    <a:pt x="1270605" y="206591"/>
                    <a:pt x="1271770" y="205374"/>
                    <a:pt x="1272670" y="203786"/>
                  </a:cubicBezTo>
                  <a:cubicBezTo>
                    <a:pt x="1273569" y="202199"/>
                    <a:pt x="1274310" y="200611"/>
                    <a:pt x="1274892" y="198970"/>
                  </a:cubicBezTo>
                  <a:cubicBezTo>
                    <a:pt x="1275316" y="197753"/>
                    <a:pt x="1275845" y="196642"/>
                    <a:pt x="1276480" y="195583"/>
                  </a:cubicBezTo>
                  <a:cubicBezTo>
                    <a:pt x="1279603" y="189603"/>
                    <a:pt x="1282249" y="183410"/>
                    <a:pt x="1284313" y="176954"/>
                  </a:cubicBezTo>
                  <a:cubicBezTo>
                    <a:pt x="1287171" y="167533"/>
                    <a:pt x="1284895" y="159965"/>
                    <a:pt x="1277591" y="154302"/>
                  </a:cubicBezTo>
                  <a:cubicBezTo>
                    <a:pt x="1274892" y="152185"/>
                    <a:pt x="1271929" y="151391"/>
                    <a:pt x="1268647" y="151815"/>
                  </a:cubicBezTo>
                  <a:cubicBezTo>
                    <a:pt x="1267430" y="151973"/>
                    <a:pt x="1266266" y="152344"/>
                    <a:pt x="1265048" y="152926"/>
                  </a:cubicBezTo>
                  <a:cubicBezTo>
                    <a:pt x="1264307" y="153244"/>
                    <a:pt x="1263619" y="153508"/>
                    <a:pt x="1263037" y="153826"/>
                  </a:cubicBezTo>
                  <a:cubicBezTo>
                    <a:pt x="1260338" y="154725"/>
                    <a:pt x="1257480" y="154884"/>
                    <a:pt x="1254516" y="154249"/>
                  </a:cubicBezTo>
                  <a:cubicBezTo>
                    <a:pt x="1251500" y="153667"/>
                    <a:pt x="1248589" y="152820"/>
                    <a:pt x="1245784" y="151762"/>
                  </a:cubicBezTo>
                  <a:cubicBezTo>
                    <a:pt x="1243085" y="150862"/>
                    <a:pt x="1240544" y="150174"/>
                    <a:pt x="1238163" y="149750"/>
                  </a:cubicBezTo>
                  <a:cubicBezTo>
                    <a:pt x="1231441" y="148692"/>
                    <a:pt x="1225831" y="149962"/>
                    <a:pt x="1221333" y="153561"/>
                  </a:cubicBezTo>
                  <a:cubicBezTo>
                    <a:pt x="1216834" y="157160"/>
                    <a:pt x="1213129" y="162082"/>
                    <a:pt x="1210113" y="168380"/>
                  </a:cubicBezTo>
                  <a:cubicBezTo>
                    <a:pt x="1202227" y="185792"/>
                    <a:pt x="1197252" y="203733"/>
                    <a:pt x="1195135" y="222204"/>
                  </a:cubicBezTo>
                  <a:cubicBezTo>
                    <a:pt x="1190478" y="242474"/>
                    <a:pt x="1180581" y="259463"/>
                    <a:pt x="1165391" y="273118"/>
                  </a:cubicBezTo>
                  <a:cubicBezTo>
                    <a:pt x="1149779" y="287196"/>
                    <a:pt x="1133002" y="294658"/>
                    <a:pt x="1115060" y="295558"/>
                  </a:cubicBezTo>
                  <a:cubicBezTo>
                    <a:pt x="1108021" y="295716"/>
                    <a:pt x="1102147" y="292753"/>
                    <a:pt x="1097436" y="286719"/>
                  </a:cubicBezTo>
                  <a:cubicBezTo>
                    <a:pt x="1092726" y="280686"/>
                    <a:pt x="1091509" y="272006"/>
                    <a:pt x="1093732" y="260839"/>
                  </a:cubicBezTo>
                  <a:cubicBezTo>
                    <a:pt x="1097913" y="260839"/>
                    <a:pt x="1101353" y="260627"/>
                    <a:pt x="1104052" y="260257"/>
                  </a:cubicBezTo>
                  <a:cubicBezTo>
                    <a:pt x="1106751" y="259886"/>
                    <a:pt x="1110191" y="259251"/>
                    <a:pt x="1114372" y="258352"/>
                  </a:cubicBezTo>
                  <a:cubicBezTo>
                    <a:pt x="1123316" y="256393"/>
                    <a:pt x="1131096" y="251948"/>
                    <a:pt x="1137712" y="244909"/>
                  </a:cubicBezTo>
                  <a:cubicBezTo>
                    <a:pt x="1142634" y="238928"/>
                    <a:pt x="1146021" y="231889"/>
                    <a:pt x="1147820" y="223739"/>
                  </a:cubicBezTo>
                  <a:cubicBezTo>
                    <a:pt x="1149620" y="215589"/>
                    <a:pt x="1150043" y="207332"/>
                    <a:pt x="1149144" y="198970"/>
                  </a:cubicBezTo>
                  <a:cubicBezTo>
                    <a:pt x="1148720" y="193572"/>
                    <a:pt x="1147503" y="188438"/>
                    <a:pt x="1145545" y="183516"/>
                  </a:cubicBezTo>
                  <a:cubicBezTo>
                    <a:pt x="1143586" y="178594"/>
                    <a:pt x="1140623" y="174784"/>
                    <a:pt x="1136600" y="172085"/>
                  </a:cubicBezTo>
                  <a:cubicBezTo>
                    <a:pt x="1131837" y="169703"/>
                    <a:pt x="1126809" y="169015"/>
                    <a:pt x="1121570" y="170074"/>
                  </a:cubicBezTo>
                  <a:cubicBezTo>
                    <a:pt x="1112308" y="171873"/>
                    <a:pt x="1103787" y="175842"/>
                    <a:pt x="1096007" y="181982"/>
                  </a:cubicBezTo>
                  <a:cubicBezTo>
                    <a:pt x="1084046" y="191243"/>
                    <a:pt x="1074573" y="203363"/>
                    <a:pt x="1067640" y="218288"/>
                  </a:cubicBezTo>
                  <a:cubicBezTo>
                    <a:pt x="1060707" y="233212"/>
                    <a:pt x="1057214" y="248931"/>
                    <a:pt x="1057214" y="265391"/>
                  </a:cubicBezTo>
                  <a:cubicBezTo>
                    <a:pt x="1057214" y="273329"/>
                    <a:pt x="1058960" y="281480"/>
                    <a:pt x="1062347" y="289948"/>
                  </a:cubicBezTo>
                  <a:cubicBezTo>
                    <a:pt x="1065787" y="298416"/>
                    <a:pt x="1071080" y="305507"/>
                    <a:pt x="1078172" y="311276"/>
                  </a:cubicBezTo>
                  <a:cubicBezTo>
                    <a:pt x="1085264" y="317045"/>
                    <a:pt x="1094420" y="320062"/>
                    <a:pt x="1105640" y="320379"/>
                  </a:cubicBezTo>
                  <a:cubicBezTo>
                    <a:pt x="1124798" y="320379"/>
                    <a:pt x="1141258" y="315669"/>
                    <a:pt x="1155071" y="306248"/>
                  </a:cubicBezTo>
                  <a:cubicBezTo>
                    <a:pt x="1168884" y="296828"/>
                    <a:pt x="1180052" y="284761"/>
                    <a:pt x="1188572" y="270048"/>
                  </a:cubicBezTo>
                  <a:cubicBezTo>
                    <a:pt x="1190742" y="266343"/>
                    <a:pt x="1192700" y="262533"/>
                    <a:pt x="1194553" y="258722"/>
                  </a:cubicBezTo>
                  <a:cubicBezTo>
                    <a:pt x="1194659" y="259992"/>
                    <a:pt x="1194765" y="261262"/>
                    <a:pt x="1194870" y="262533"/>
                  </a:cubicBezTo>
                  <a:cubicBezTo>
                    <a:pt x="1195188" y="266714"/>
                    <a:pt x="1196088" y="271583"/>
                    <a:pt x="1197570" y="277087"/>
                  </a:cubicBezTo>
                  <a:cubicBezTo>
                    <a:pt x="1199051" y="282644"/>
                    <a:pt x="1201327" y="288042"/>
                    <a:pt x="1204397" y="293335"/>
                  </a:cubicBezTo>
                  <a:cubicBezTo>
                    <a:pt x="1207466" y="298627"/>
                    <a:pt x="1211436" y="303073"/>
                    <a:pt x="1216411" y="306566"/>
                  </a:cubicBezTo>
                  <a:cubicBezTo>
                    <a:pt x="1221333" y="310059"/>
                    <a:pt x="1227631" y="311858"/>
                    <a:pt x="1235252" y="311858"/>
                  </a:cubicBezTo>
                  <a:cubicBezTo>
                    <a:pt x="1245996" y="311858"/>
                    <a:pt x="1255681" y="309053"/>
                    <a:pt x="1264202" y="303443"/>
                  </a:cubicBezTo>
                  <a:cubicBezTo>
                    <a:pt x="1272722" y="297833"/>
                    <a:pt x="1280238" y="290424"/>
                    <a:pt x="1286747" y="281109"/>
                  </a:cubicBezTo>
                  <a:cubicBezTo>
                    <a:pt x="1293257" y="271847"/>
                    <a:pt x="1298973" y="261686"/>
                    <a:pt x="1303895" y="250731"/>
                  </a:cubicBezTo>
                  <a:cubicBezTo>
                    <a:pt x="1308817" y="239722"/>
                    <a:pt x="1313104" y="228820"/>
                    <a:pt x="1316809" y="217864"/>
                  </a:cubicBezTo>
                  <a:cubicBezTo>
                    <a:pt x="1320460" y="206962"/>
                    <a:pt x="1323583" y="196959"/>
                    <a:pt x="1326123" y="187803"/>
                  </a:cubicBezTo>
                  <a:cubicBezTo>
                    <a:pt x="1327923" y="181505"/>
                    <a:pt x="1329563" y="176160"/>
                    <a:pt x="1331045" y="171661"/>
                  </a:cubicBezTo>
                  <a:cubicBezTo>
                    <a:pt x="1326705" y="197700"/>
                    <a:pt x="1324006" y="215112"/>
                    <a:pt x="1322948" y="223898"/>
                  </a:cubicBezTo>
                  <a:cubicBezTo>
                    <a:pt x="1320407" y="250201"/>
                    <a:pt x="1318238" y="276611"/>
                    <a:pt x="1316438" y="303073"/>
                  </a:cubicBezTo>
                  <a:cubicBezTo>
                    <a:pt x="1315538" y="315034"/>
                    <a:pt x="1314639" y="326995"/>
                    <a:pt x="1313739" y="338956"/>
                  </a:cubicBezTo>
                  <a:lnTo>
                    <a:pt x="1313739" y="339167"/>
                  </a:lnTo>
                  <a:cubicBezTo>
                    <a:pt x="1313580" y="340491"/>
                    <a:pt x="1313527" y="341761"/>
                    <a:pt x="1313633" y="342872"/>
                  </a:cubicBezTo>
                  <a:cubicBezTo>
                    <a:pt x="1313686" y="343984"/>
                    <a:pt x="1314215" y="345095"/>
                    <a:pt x="1315115" y="346101"/>
                  </a:cubicBezTo>
                  <a:cubicBezTo>
                    <a:pt x="1321095" y="354463"/>
                    <a:pt x="1329140" y="358961"/>
                    <a:pt x="1339354" y="359543"/>
                  </a:cubicBezTo>
                  <a:cubicBezTo>
                    <a:pt x="1340413" y="359543"/>
                    <a:pt x="1341577" y="359332"/>
                    <a:pt x="1342953" y="358855"/>
                  </a:cubicBezTo>
                  <a:cubicBezTo>
                    <a:pt x="1344276" y="358432"/>
                    <a:pt x="1345441" y="357797"/>
                    <a:pt x="1346340" y="357056"/>
                  </a:cubicBezTo>
                  <a:cubicBezTo>
                    <a:pt x="1348722" y="355098"/>
                    <a:pt x="1351210" y="351922"/>
                    <a:pt x="1353750" y="347424"/>
                  </a:cubicBezTo>
                  <a:cubicBezTo>
                    <a:pt x="1356290" y="342925"/>
                    <a:pt x="1358090" y="339220"/>
                    <a:pt x="1359148" y="336204"/>
                  </a:cubicBezTo>
                  <a:cubicBezTo>
                    <a:pt x="1361689" y="329165"/>
                    <a:pt x="1367351" y="315245"/>
                    <a:pt x="1376084" y="294393"/>
                  </a:cubicBezTo>
                  <a:cubicBezTo>
                    <a:pt x="1384817" y="273541"/>
                    <a:pt x="1394078" y="252636"/>
                    <a:pt x="1403869" y="231625"/>
                  </a:cubicBezTo>
                  <a:cubicBezTo>
                    <a:pt x="1413660" y="210614"/>
                    <a:pt x="1421387" y="196430"/>
                    <a:pt x="1427103" y="189126"/>
                  </a:cubicBezTo>
                  <a:cubicBezTo>
                    <a:pt x="1429485" y="186427"/>
                    <a:pt x="1431073" y="186639"/>
                    <a:pt x="1431814" y="189709"/>
                  </a:cubicBezTo>
                  <a:cubicBezTo>
                    <a:pt x="1432555" y="192778"/>
                    <a:pt x="1432819" y="197806"/>
                    <a:pt x="1432608" y="204739"/>
                  </a:cubicBezTo>
                  <a:cubicBezTo>
                    <a:pt x="1432396" y="211672"/>
                    <a:pt x="1431972" y="219558"/>
                    <a:pt x="1431390" y="228396"/>
                  </a:cubicBezTo>
                  <a:cubicBezTo>
                    <a:pt x="1430808" y="239034"/>
                    <a:pt x="1430332" y="249566"/>
                    <a:pt x="1430067" y="259992"/>
                  </a:cubicBezTo>
                  <a:cubicBezTo>
                    <a:pt x="1429908" y="265549"/>
                    <a:pt x="1430173" y="269625"/>
                    <a:pt x="1430861" y="272324"/>
                  </a:cubicBezTo>
                  <a:cubicBezTo>
                    <a:pt x="1431549" y="275023"/>
                    <a:pt x="1432396" y="276875"/>
                    <a:pt x="1433454" y="277934"/>
                  </a:cubicBezTo>
                  <a:cubicBezTo>
                    <a:pt x="1434513" y="278992"/>
                    <a:pt x="1435465" y="279733"/>
                    <a:pt x="1436365" y="280157"/>
                  </a:cubicBezTo>
                  <a:cubicBezTo>
                    <a:pt x="1436788" y="280315"/>
                    <a:pt x="1437265" y="280527"/>
                    <a:pt x="1437688" y="280845"/>
                  </a:cubicBezTo>
                  <a:cubicBezTo>
                    <a:pt x="1439011" y="281586"/>
                    <a:pt x="1440440" y="281691"/>
                    <a:pt x="1441975" y="281162"/>
                  </a:cubicBezTo>
                  <a:cubicBezTo>
                    <a:pt x="1443457" y="280633"/>
                    <a:pt x="1444568" y="279627"/>
                    <a:pt x="1445362" y="278145"/>
                  </a:cubicBezTo>
                  <a:cubicBezTo>
                    <a:pt x="1446580" y="275023"/>
                    <a:pt x="1447162" y="271742"/>
                    <a:pt x="1447162" y="268301"/>
                  </a:cubicBezTo>
                  <a:lnTo>
                    <a:pt x="1447162" y="266290"/>
                  </a:lnTo>
                  <a:cubicBezTo>
                    <a:pt x="1447744" y="256870"/>
                    <a:pt x="1448644" y="244009"/>
                    <a:pt x="1449861" y="227708"/>
                  </a:cubicBezTo>
                  <a:cubicBezTo>
                    <a:pt x="1450761" y="215006"/>
                    <a:pt x="1451554" y="203204"/>
                    <a:pt x="1452348" y="192408"/>
                  </a:cubicBezTo>
                  <a:cubicBezTo>
                    <a:pt x="1453089" y="181558"/>
                    <a:pt x="1453407" y="174413"/>
                    <a:pt x="1453248" y="170973"/>
                  </a:cubicBezTo>
                  <a:cubicBezTo>
                    <a:pt x="1452931" y="162611"/>
                    <a:pt x="1449914" y="157160"/>
                    <a:pt x="1444145" y="154725"/>
                  </a:cubicBezTo>
                  <a:moveTo>
                    <a:pt x="3450462" y="171026"/>
                  </a:moveTo>
                  <a:cubicBezTo>
                    <a:pt x="3450091" y="167163"/>
                    <a:pt x="3448768" y="163723"/>
                    <a:pt x="3446545" y="160706"/>
                  </a:cubicBezTo>
                  <a:cubicBezTo>
                    <a:pt x="3439983" y="153085"/>
                    <a:pt x="3432732" y="150491"/>
                    <a:pt x="3424794" y="152979"/>
                  </a:cubicBezTo>
                  <a:cubicBezTo>
                    <a:pt x="3416855" y="155466"/>
                    <a:pt x="3409604" y="160865"/>
                    <a:pt x="3403041" y="169227"/>
                  </a:cubicBezTo>
                  <a:cubicBezTo>
                    <a:pt x="3387323" y="190026"/>
                    <a:pt x="3373457" y="213789"/>
                    <a:pt x="3361337" y="240516"/>
                  </a:cubicBezTo>
                  <a:cubicBezTo>
                    <a:pt x="3360014" y="243374"/>
                    <a:pt x="3358743" y="245068"/>
                    <a:pt x="3357526" y="245650"/>
                  </a:cubicBezTo>
                  <a:cubicBezTo>
                    <a:pt x="3356309" y="246232"/>
                    <a:pt x="3355727" y="244591"/>
                    <a:pt x="3355727" y="240728"/>
                  </a:cubicBezTo>
                  <a:cubicBezTo>
                    <a:pt x="3355727" y="239669"/>
                    <a:pt x="3356521" y="234959"/>
                    <a:pt x="3358108" y="226597"/>
                  </a:cubicBezTo>
                  <a:cubicBezTo>
                    <a:pt x="3359696" y="218235"/>
                    <a:pt x="3361654" y="208814"/>
                    <a:pt x="3364036" y="198335"/>
                  </a:cubicBezTo>
                  <a:cubicBezTo>
                    <a:pt x="3366418" y="187856"/>
                    <a:pt x="3368905" y="178965"/>
                    <a:pt x="3371446" y="171661"/>
                  </a:cubicBezTo>
                  <a:cubicBezTo>
                    <a:pt x="3375309" y="158060"/>
                    <a:pt x="3371287" y="147898"/>
                    <a:pt x="3359326" y="141177"/>
                  </a:cubicBezTo>
                  <a:cubicBezTo>
                    <a:pt x="3356468" y="139695"/>
                    <a:pt x="3353398" y="139060"/>
                    <a:pt x="3350117" y="139271"/>
                  </a:cubicBezTo>
                  <a:cubicBezTo>
                    <a:pt x="3346835" y="139483"/>
                    <a:pt x="3343766" y="140118"/>
                    <a:pt x="3340908" y="141177"/>
                  </a:cubicBezTo>
                  <a:cubicBezTo>
                    <a:pt x="3337468" y="142500"/>
                    <a:pt x="3334980" y="144617"/>
                    <a:pt x="3333393" y="147475"/>
                  </a:cubicBezTo>
                  <a:cubicBezTo>
                    <a:pt x="3331805" y="150333"/>
                    <a:pt x="3330641" y="153455"/>
                    <a:pt x="3329900" y="156895"/>
                  </a:cubicBezTo>
                  <a:cubicBezTo>
                    <a:pt x="3329741" y="157213"/>
                    <a:pt x="3329688" y="157477"/>
                    <a:pt x="3329688" y="157795"/>
                  </a:cubicBezTo>
                  <a:cubicBezTo>
                    <a:pt x="3329529" y="157954"/>
                    <a:pt x="3329476" y="158165"/>
                    <a:pt x="3329476" y="158483"/>
                  </a:cubicBezTo>
                  <a:cubicBezTo>
                    <a:pt x="3329476" y="158642"/>
                    <a:pt x="3329423" y="158801"/>
                    <a:pt x="3329264" y="158906"/>
                  </a:cubicBezTo>
                  <a:cubicBezTo>
                    <a:pt x="3321485" y="172349"/>
                    <a:pt x="3312646" y="181770"/>
                    <a:pt x="3302697" y="187062"/>
                  </a:cubicBezTo>
                  <a:cubicBezTo>
                    <a:pt x="3292747" y="192355"/>
                    <a:pt x="3283220" y="194631"/>
                    <a:pt x="3274117" y="193890"/>
                  </a:cubicBezTo>
                  <a:cubicBezTo>
                    <a:pt x="3270518" y="189550"/>
                    <a:pt x="3265173" y="186268"/>
                    <a:pt x="3257975" y="184046"/>
                  </a:cubicBezTo>
                  <a:cubicBezTo>
                    <a:pt x="3253635" y="182722"/>
                    <a:pt x="3250037" y="183093"/>
                    <a:pt x="3247231" y="185157"/>
                  </a:cubicBezTo>
                  <a:lnTo>
                    <a:pt x="3247020" y="185157"/>
                  </a:lnTo>
                  <a:lnTo>
                    <a:pt x="3246808" y="185369"/>
                  </a:lnTo>
                  <a:cubicBezTo>
                    <a:pt x="3244268" y="186586"/>
                    <a:pt x="3242362" y="188756"/>
                    <a:pt x="3241092" y="191878"/>
                  </a:cubicBezTo>
                  <a:cubicBezTo>
                    <a:pt x="3239822" y="195001"/>
                    <a:pt x="3240404" y="198812"/>
                    <a:pt x="3242892" y="203204"/>
                  </a:cubicBezTo>
                  <a:cubicBezTo>
                    <a:pt x="3245379" y="207597"/>
                    <a:pt x="3250936" y="212413"/>
                    <a:pt x="3259616" y="217653"/>
                  </a:cubicBezTo>
                  <a:cubicBezTo>
                    <a:pt x="3259616" y="217811"/>
                    <a:pt x="3259669" y="217864"/>
                    <a:pt x="3259828" y="217864"/>
                  </a:cubicBezTo>
                  <a:cubicBezTo>
                    <a:pt x="3259245" y="224903"/>
                    <a:pt x="3257446" y="232736"/>
                    <a:pt x="3254429" y="241416"/>
                  </a:cubicBezTo>
                  <a:cubicBezTo>
                    <a:pt x="3251413" y="250095"/>
                    <a:pt x="3247549" y="258140"/>
                    <a:pt x="3242786" y="265655"/>
                  </a:cubicBezTo>
                  <a:cubicBezTo>
                    <a:pt x="3239187" y="272218"/>
                    <a:pt x="3234318" y="277193"/>
                    <a:pt x="3228232" y="280474"/>
                  </a:cubicBezTo>
                  <a:cubicBezTo>
                    <a:pt x="3226750" y="281056"/>
                    <a:pt x="3225215" y="281003"/>
                    <a:pt x="3223627" y="280262"/>
                  </a:cubicBezTo>
                  <a:cubicBezTo>
                    <a:pt x="3222040" y="279521"/>
                    <a:pt x="3221193" y="278145"/>
                    <a:pt x="3221034" y="276240"/>
                  </a:cubicBezTo>
                  <a:lnTo>
                    <a:pt x="3221034" y="272853"/>
                  </a:lnTo>
                  <a:cubicBezTo>
                    <a:pt x="3221034" y="269413"/>
                    <a:pt x="3221193" y="265973"/>
                    <a:pt x="3221457" y="262533"/>
                  </a:cubicBezTo>
                  <a:cubicBezTo>
                    <a:pt x="3222516" y="247608"/>
                    <a:pt x="3224897" y="232842"/>
                    <a:pt x="3228655" y="218341"/>
                  </a:cubicBezTo>
                  <a:cubicBezTo>
                    <a:pt x="3228973" y="217123"/>
                    <a:pt x="3229396" y="215589"/>
                    <a:pt x="3229978" y="213630"/>
                  </a:cubicBezTo>
                  <a:cubicBezTo>
                    <a:pt x="3230560" y="212149"/>
                    <a:pt x="3231090" y="210508"/>
                    <a:pt x="3231566" y="208708"/>
                  </a:cubicBezTo>
                  <a:cubicBezTo>
                    <a:pt x="3232307" y="207068"/>
                    <a:pt x="3233471" y="204580"/>
                    <a:pt x="3235059" y="201193"/>
                  </a:cubicBezTo>
                  <a:cubicBezTo>
                    <a:pt x="3236647" y="197806"/>
                    <a:pt x="3238182" y="194789"/>
                    <a:pt x="3239663" y="192090"/>
                  </a:cubicBezTo>
                  <a:cubicBezTo>
                    <a:pt x="3241304" y="189232"/>
                    <a:pt x="3242521" y="187062"/>
                    <a:pt x="3243262" y="185580"/>
                  </a:cubicBezTo>
                  <a:cubicBezTo>
                    <a:pt x="3244003" y="184098"/>
                    <a:pt x="3244374" y="182881"/>
                    <a:pt x="3244374" y="181982"/>
                  </a:cubicBezTo>
                  <a:cubicBezTo>
                    <a:pt x="3244374" y="181082"/>
                    <a:pt x="3244215" y="180129"/>
                    <a:pt x="3243950" y="179071"/>
                  </a:cubicBezTo>
                  <a:cubicBezTo>
                    <a:pt x="3243051" y="176954"/>
                    <a:pt x="3240775" y="175578"/>
                    <a:pt x="3237123" y="174943"/>
                  </a:cubicBezTo>
                  <a:cubicBezTo>
                    <a:pt x="3233471" y="174255"/>
                    <a:pt x="3229290" y="175154"/>
                    <a:pt x="3224686" y="177536"/>
                  </a:cubicBezTo>
                  <a:cubicBezTo>
                    <a:pt x="3215106" y="183516"/>
                    <a:pt x="3207697" y="193096"/>
                    <a:pt x="3202510" y="206221"/>
                  </a:cubicBezTo>
                  <a:cubicBezTo>
                    <a:pt x="3202352" y="206644"/>
                    <a:pt x="3202193" y="207121"/>
                    <a:pt x="3202087" y="207544"/>
                  </a:cubicBezTo>
                  <a:lnTo>
                    <a:pt x="3202087" y="207756"/>
                  </a:lnTo>
                  <a:cubicBezTo>
                    <a:pt x="3199970" y="212995"/>
                    <a:pt x="3198700" y="216965"/>
                    <a:pt x="3198276" y="219664"/>
                  </a:cubicBezTo>
                  <a:cubicBezTo>
                    <a:pt x="3198118" y="220246"/>
                    <a:pt x="3197959" y="220881"/>
                    <a:pt x="3197853" y="221463"/>
                  </a:cubicBezTo>
                  <a:cubicBezTo>
                    <a:pt x="3197747" y="221940"/>
                    <a:pt x="3197641" y="222469"/>
                    <a:pt x="3197483" y="222945"/>
                  </a:cubicBezTo>
                  <a:cubicBezTo>
                    <a:pt x="3197218" y="223580"/>
                    <a:pt x="3196953" y="224162"/>
                    <a:pt x="3196742" y="224797"/>
                  </a:cubicBezTo>
                  <a:cubicBezTo>
                    <a:pt x="3194201" y="231995"/>
                    <a:pt x="3191978" y="238928"/>
                    <a:pt x="3190020" y="245650"/>
                  </a:cubicBezTo>
                  <a:cubicBezTo>
                    <a:pt x="3186580" y="258193"/>
                    <a:pt x="3181552" y="270842"/>
                    <a:pt x="3174990" y="283544"/>
                  </a:cubicBezTo>
                  <a:cubicBezTo>
                    <a:pt x="3173031" y="287407"/>
                    <a:pt x="3170279" y="291112"/>
                    <a:pt x="3166680" y="294552"/>
                  </a:cubicBezTo>
                  <a:cubicBezTo>
                    <a:pt x="3163082" y="297992"/>
                    <a:pt x="3159112" y="299421"/>
                    <a:pt x="3154772" y="298786"/>
                  </a:cubicBezTo>
                  <a:cubicBezTo>
                    <a:pt x="3153290" y="298627"/>
                    <a:pt x="3152179" y="296457"/>
                    <a:pt x="3151385" y="292276"/>
                  </a:cubicBezTo>
                  <a:cubicBezTo>
                    <a:pt x="3150644" y="288095"/>
                    <a:pt x="3150697" y="281003"/>
                    <a:pt x="3151597" y="270948"/>
                  </a:cubicBezTo>
                  <a:cubicBezTo>
                    <a:pt x="3152497" y="260945"/>
                    <a:pt x="3154825" y="247079"/>
                    <a:pt x="3158530" y="229455"/>
                  </a:cubicBezTo>
                  <a:cubicBezTo>
                    <a:pt x="3158689" y="229031"/>
                    <a:pt x="3158742" y="228661"/>
                    <a:pt x="3158742" y="228343"/>
                  </a:cubicBezTo>
                  <a:cubicBezTo>
                    <a:pt x="3160859" y="218764"/>
                    <a:pt x="3162923" y="209185"/>
                    <a:pt x="3165040" y="199658"/>
                  </a:cubicBezTo>
                  <a:cubicBezTo>
                    <a:pt x="3166098" y="193519"/>
                    <a:pt x="3164616" y="188385"/>
                    <a:pt x="3160541" y="184204"/>
                  </a:cubicBezTo>
                  <a:cubicBezTo>
                    <a:pt x="3156519" y="179282"/>
                    <a:pt x="3151703" y="176266"/>
                    <a:pt x="3146199" y="175260"/>
                  </a:cubicBezTo>
                  <a:cubicBezTo>
                    <a:pt x="3144981" y="175101"/>
                    <a:pt x="3143446" y="175101"/>
                    <a:pt x="3141594" y="175260"/>
                  </a:cubicBezTo>
                  <a:cubicBezTo>
                    <a:pt x="3139742" y="175419"/>
                    <a:pt x="3138366" y="175948"/>
                    <a:pt x="3137466" y="176848"/>
                  </a:cubicBezTo>
                  <a:cubicBezTo>
                    <a:pt x="3137307" y="176848"/>
                    <a:pt x="3137254" y="176901"/>
                    <a:pt x="3137254" y="177060"/>
                  </a:cubicBezTo>
                  <a:cubicBezTo>
                    <a:pt x="3136672" y="177800"/>
                    <a:pt x="3136143" y="179018"/>
                    <a:pt x="3135667" y="180658"/>
                  </a:cubicBezTo>
                  <a:cubicBezTo>
                    <a:pt x="3135243" y="182299"/>
                    <a:pt x="3134820" y="183887"/>
                    <a:pt x="3134555" y="185369"/>
                  </a:cubicBezTo>
                  <a:cubicBezTo>
                    <a:pt x="3134238" y="186692"/>
                    <a:pt x="3134026" y="187750"/>
                    <a:pt x="3133867" y="188491"/>
                  </a:cubicBezTo>
                  <a:cubicBezTo>
                    <a:pt x="3126828" y="213154"/>
                    <a:pt x="3122118" y="238505"/>
                    <a:pt x="3119736" y="264491"/>
                  </a:cubicBezTo>
                  <a:cubicBezTo>
                    <a:pt x="3118837" y="271689"/>
                    <a:pt x="3118519" y="279839"/>
                    <a:pt x="3118837" y="288942"/>
                  </a:cubicBezTo>
                  <a:cubicBezTo>
                    <a:pt x="3119154" y="298045"/>
                    <a:pt x="3120954" y="305772"/>
                    <a:pt x="3124235" y="312017"/>
                  </a:cubicBezTo>
                  <a:cubicBezTo>
                    <a:pt x="3125875" y="315298"/>
                    <a:pt x="3128786" y="318527"/>
                    <a:pt x="3132968" y="321649"/>
                  </a:cubicBezTo>
                  <a:cubicBezTo>
                    <a:pt x="3137148" y="324772"/>
                    <a:pt x="3142388" y="326413"/>
                    <a:pt x="3148686" y="326571"/>
                  </a:cubicBezTo>
                  <a:cubicBezTo>
                    <a:pt x="3153767" y="326254"/>
                    <a:pt x="3158371" y="324613"/>
                    <a:pt x="3162499" y="321544"/>
                  </a:cubicBezTo>
                  <a:cubicBezTo>
                    <a:pt x="3166627" y="318474"/>
                    <a:pt x="3170068" y="315140"/>
                    <a:pt x="3172820" y="311435"/>
                  </a:cubicBezTo>
                  <a:cubicBezTo>
                    <a:pt x="3175572" y="307783"/>
                    <a:pt x="3177636" y="304819"/>
                    <a:pt x="3179012" y="302597"/>
                  </a:cubicBezTo>
                  <a:cubicBezTo>
                    <a:pt x="3183775" y="294499"/>
                    <a:pt x="3187691" y="286296"/>
                    <a:pt x="3190655" y="277934"/>
                  </a:cubicBezTo>
                  <a:cubicBezTo>
                    <a:pt x="3191449" y="275764"/>
                    <a:pt x="3192137" y="273488"/>
                    <a:pt x="3192878" y="271265"/>
                  </a:cubicBezTo>
                  <a:cubicBezTo>
                    <a:pt x="3194201" y="278198"/>
                    <a:pt x="3196795" y="284973"/>
                    <a:pt x="3200711" y="291641"/>
                  </a:cubicBezTo>
                  <a:cubicBezTo>
                    <a:pt x="3205633" y="299104"/>
                    <a:pt x="3212248" y="304502"/>
                    <a:pt x="3220558" y="307783"/>
                  </a:cubicBezTo>
                  <a:cubicBezTo>
                    <a:pt x="3228867" y="311064"/>
                    <a:pt x="3237176" y="310800"/>
                    <a:pt x="3245538" y="306883"/>
                  </a:cubicBezTo>
                  <a:cubicBezTo>
                    <a:pt x="3253159" y="302702"/>
                    <a:pt x="3259563" y="296510"/>
                    <a:pt x="3264697" y="288360"/>
                  </a:cubicBezTo>
                  <a:cubicBezTo>
                    <a:pt x="3269830" y="280209"/>
                    <a:pt x="3273694" y="271953"/>
                    <a:pt x="3276234" y="263591"/>
                  </a:cubicBezTo>
                  <a:cubicBezTo>
                    <a:pt x="3279516" y="254912"/>
                    <a:pt x="3281685" y="243850"/>
                    <a:pt x="3282744" y="230407"/>
                  </a:cubicBezTo>
                  <a:cubicBezTo>
                    <a:pt x="3282903" y="227867"/>
                    <a:pt x="3282956" y="225485"/>
                    <a:pt x="3282956" y="223210"/>
                  </a:cubicBezTo>
                  <a:cubicBezTo>
                    <a:pt x="3282797" y="220511"/>
                    <a:pt x="3282638" y="217970"/>
                    <a:pt x="3282532" y="215589"/>
                  </a:cubicBezTo>
                  <a:cubicBezTo>
                    <a:pt x="3298515" y="211249"/>
                    <a:pt x="3311852" y="201987"/>
                    <a:pt x="3322437" y="187803"/>
                  </a:cubicBezTo>
                  <a:cubicBezTo>
                    <a:pt x="3322278" y="188385"/>
                    <a:pt x="3322120" y="189020"/>
                    <a:pt x="3322014" y="189603"/>
                  </a:cubicBezTo>
                  <a:cubicBezTo>
                    <a:pt x="3321696" y="190502"/>
                    <a:pt x="3321485" y="191296"/>
                    <a:pt x="3321326" y="192090"/>
                  </a:cubicBezTo>
                  <a:cubicBezTo>
                    <a:pt x="3315663" y="217070"/>
                    <a:pt x="3311746" y="242315"/>
                    <a:pt x="3309683" y="267878"/>
                  </a:cubicBezTo>
                  <a:cubicBezTo>
                    <a:pt x="3309365" y="269995"/>
                    <a:pt x="3309153" y="272059"/>
                    <a:pt x="3308995" y="274176"/>
                  </a:cubicBezTo>
                  <a:cubicBezTo>
                    <a:pt x="3307777" y="284920"/>
                    <a:pt x="3307513" y="295769"/>
                    <a:pt x="3308095" y="306672"/>
                  </a:cubicBezTo>
                  <a:cubicBezTo>
                    <a:pt x="3308677" y="317574"/>
                    <a:pt x="3312117" y="327524"/>
                    <a:pt x="3318415" y="336521"/>
                  </a:cubicBezTo>
                  <a:cubicBezTo>
                    <a:pt x="3320373" y="339379"/>
                    <a:pt x="3322808" y="341549"/>
                    <a:pt x="3325825" y="343031"/>
                  </a:cubicBezTo>
                  <a:cubicBezTo>
                    <a:pt x="3328524" y="344089"/>
                    <a:pt x="3331223" y="344142"/>
                    <a:pt x="3334028" y="343243"/>
                  </a:cubicBezTo>
                  <a:cubicBezTo>
                    <a:pt x="3336780" y="342343"/>
                    <a:pt x="3339161" y="340914"/>
                    <a:pt x="3341067" y="339009"/>
                  </a:cubicBezTo>
                  <a:cubicBezTo>
                    <a:pt x="3344824" y="334669"/>
                    <a:pt x="3347100" y="329641"/>
                    <a:pt x="3348000" y="323978"/>
                  </a:cubicBezTo>
                  <a:cubicBezTo>
                    <a:pt x="3348159" y="323237"/>
                    <a:pt x="3348370" y="322496"/>
                    <a:pt x="3348688" y="321755"/>
                  </a:cubicBezTo>
                  <a:cubicBezTo>
                    <a:pt x="3350487" y="315616"/>
                    <a:pt x="3352657" y="309636"/>
                    <a:pt x="3355198" y="303814"/>
                  </a:cubicBezTo>
                  <a:cubicBezTo>
                    <a:pt x="3365200" y="280792"/>
                    <a:pt x="3375891" y="258193"/>
                    <a:pt x="3387270" y="235965"/>
                  </a:cubicBezTo>
                  <a:cubicBezTo>
                    <a:pt x="3398649" y="213789"/>
                    <a:pt x="3411245" y="192196"/>
                    <a:pt x="3425164" y="171291"/>
                  </a:cubicBezTo>
                  <a:cubicBezTo>
                    <a:pt x="3425905" y="170074"/>
                    <a:pt x="3426804" y="169121"/>
                    <a:pt x="3427863" y="168380"/>
                  </a:cubicBezTo>
                  <a:cubicBezTo>
                    <a:pt x="3428445" y="168062"/>
                    <a:pt x="3429080" y="167957"/>
                    <a:pt x="3429768" y="167957"/>
                  </a:cubicBezTo>
                  <a:cubicBezTo>
                    <a:pt x="3430456" y="167957"/>
                    <a:pt x="3431092" y="168168"/>
                    <a:pt x="3431674" y="168645"/>
                  </a:cubicBezTo>
                  <a:cubicBezTo>
                    <a:pt x="3432097" y="169068"/>
                    <a:pt x="3432362" y="169597"/>
                    <a:pt x="3432467" y="170232"/>
                  </a:cubicBezTo>
                  <a:cubicBezTo>
                    <a:pt x="3432520" y="170814"/>
                    <a:pt x="3432573" y="171450"/>
                    <a:pt x="3432573" y="172032"/>
                  </a:cubicBezTo>
                  <a:cubicBezTo>
                    <a:pt x="3432573" y="188491"/>
                    <a:pt x="3430933" y="204792"/>
                    <a:pt x="3427651" y="220934"/>
                  </a:cubicBezTo>
                  <a:cubicBezTo>
                    <a:pt x="3427492" y="221516"/>
                    <a:pt x="3427440" y="222045"/>
                    <a:pt x="3427440" y="222522"/>
                  </a:cubicBezTo>
                  <a:cubicBezTo>
                    <a:pt x="3426222" y="228820"/>
                    <a:pt x="3425217" y="235065"/>
                    <a:pt x="3424317" y="241363"/>
                  </a:cubicBezTo>
                  <a:cubicBezTo>
                    <a:pt x="3423894" y="243480"/>
                    <a:pt x="3423470" y="246232"/>
                    <a:pt x="3423206" y="249672"/>
                  </a:cubicBezTo>
                  <a:lnTo>
                    <a:pt x="3423206" y="249884"/>
                  </a:lnTo>
                  <a:cubicBezTo>
                    <a:pt x="3423047" y="252001"/>
                    <a:pt x="3422994" y="254012"/>
                    <a:pt x="3422994" y="255917"/>
                  </a:cubicBezTo>
                  <a:lnTo>
                    <a:pt x="3422994" y="260151"/>
                  </a:lnTo>
                  <a:cubicBezTo>
                    <a:pt x="3422994" y="267455"/>
                    <a:pt x="3424264" y="273382"/>
                    <a:pt x="3426804" y="277881"/>
                  </a:cubicBezTo>
                  <a:cubicBezTo>
                    <a:pt x="3429345" y="282379"/>
                    <a:pt x="3432044" y="285555"/>
                    <a:pt x="3434902" y="287407"/>
                  </a:cubicBezTo>
                  <a:cubicBezTo>
                    <a:pt x="3437760" y="289260"/>
                    <a:pt x="3439665" y="290212"/>
                    <a:pt x="3440724" y="290212"/>
                  </a:cubicBezTo>
                  <a:cubicBezTo>
                    <a:pt x="3441465" y="290212"/>
                    <a:pt x="3441994" y="289418"/>
                    <a:pt x="3442312" y="287725"/>
                  </a:cubicBezTo>
                  <a:cubicBezTo>
                    <a:pt x="3442629" y="286084"/>
                    <a:pt x="3442735" y="284073"/>
                    <a:pt x="3442629" y="281691"/>
                  </a:cubicBezTo>
                  <a:cubicBezTo>
                    <a:pt x="3442576" y="279310"/>
                    <a:pt x="3442417" y="276981"/>
                    <a:pt x="3442312" y="274758"/>
                  </a:cubicBezTo>
                  <a:cubicBezTo>
                    <a:pt x="3442153" y="272641"/>
                    <a:pt x="3442100" y="270948"/>
                    <a:pt x="3442100" y="269625"/>
                  </a:cubicBezTo>
                  <a:cubicBezTo>
                    <a:pt x="3442100" y="267666"/>
                    <a:pt x="3442312" y="264597"/>
                    <a:pt x="3442788" y="260310"/>
                  </a:cubicBezTo>
                  <a:cubicBezTo>
                    <a:pt x="3443211" y="256076"/>
                    <a:pt x="3443582" y="252477"/>
                    <a:pt x="3443899" y="249672"/>
                  </a:cubicBezTo>
                  <a:cubicBezTo>
                    <a:pt x="3447181" y="227391"/>
                    <a:pt x="3449509" y="205057"/>
                    <a:pt x="3450832" y="182617"/>
                  </a:cubicBezTo>
                  <a:cubicBezTo>
                    <a:pt x="3451150" y="178859"/>
                    <a:pt x="3451097" y="175048"/>
                    <a:pt x="3450726" y="171185"/>
                  </a:cubicBezTo>
                  <a:moveTo>
                    <a:pt x="3117566" y="103971"/>
                  </a:moveTo>
                  <a:cubicBezTo>
                    <a:pt x="3120689" y="103812"/>
                    <a:pt x="3123759" y="103759"/>
                    <a:pt x="3126775" y="103759"/>
                  </a:cubicBezTo>
                  <a:cubicBezTo>
                    <a:pt x="3129792" y="103759"/>
                    <a:pt x="3132703" y="103706"/>
                    <a:pt x="3135508" y="103547"/>
                  </a:cubicBezTo>
                  <a:cubicBezTo>
                    <a:pt x="3162711" y="103706"/>
                    <a:pt x="3187003" y="108258"/>
                    <a:pt x="3208385" y="117202"/>
                  </a:cubicBezTo>
                  <a:cubicBezTo>
                    <a:pt x="3210343" y="118102"/>
                    <a:pt x="3212989" y="119001"/>
                    <a:pt x="3216324" y="119901"/>
                  </a:cubicBezTo>
                  <a:cubicBezTo>
                    <a:pt x="3219711" y="120801"/>
                    <a:pt x="3222727" y="120854"/>
                    <a:pt x="3225427" y="120007"/>
                  </a:cubicBezTo>
                  <a:cubicBezTo>
                    <a:pt x="3228126" y="119213"/>
                    <a:pt x="3229555" y="116620"/>
                    <a:pt x="3229713" y="112280"/>
                  </a:cubicBezTo>
                  <a:cubicBezTo>
                    <a:pt x="3229555" y="104500"/>
                    <a:pt x="3226221" y="98255"/>
                    <a:pt x="3219605" y="93439"/>
                  </a:cubicBezTo>
                  <a:cubicBezTo>
                    <a:pt x="3215265" y="90898"/>
                    <a:pt x="3210714" y="89575"/>
                    <a:pt x="3205950" y="89416"/>
                  </a:cubicBezTo>
                  <a:cubicBezTo>
                    <a:pt x="3204892" y="89258"/>
                    <a:pt x="3203939" y="89099"/>
                    <a:pt x="3203040" y="88993"/>
                  </a:cubicBezTo>
                  <a:cubicBezTo>
                    <a:pt x="3196001" y="87935"/>
                    <a:pt x="3189067" y="87141"/>
                    <a:pt x="3182187" y="86506"/>
                  </a:cubicBezTo>
                  <a:cubicBezTo>
                    <a:pt x="3168109" y="85183"/>
                    <a:pt x="3154084" y="84389"/>
                    <a:pt x="3140007" y="84283"/>
                  </a:cubicBezTo>
                  <a:cubicBezTo>
                    <a:pt x="3134026" y="84283"/>
                    <a:pt x="3127887" y="84230"/>
                    <a:pt x="3121642" y="84071"/>
                  </a:cubicBezTo>
                  <a:cubicBezTo>
                    <a:pt x="3126299" y="61790"/>
                    <a:pt x="3131591" y="39879"/>
                    <a:pt x="3137572" y="18392"/>
                  </a:cubicBezTo>
                  <a:cubicBezTo>
                    <a:pt x="3138630" y="14370"/>
                    <a:pt x="3138630" y="10612"/>
                    <a:pt x="3137678" y="7172"/>
                  </a:cubicBezTo>
                  <a:cubicBezTo>
                    <a:pt x="3136725" y="3732"/>
                    <a:pt x="3134185" y="1721"/>
                    <a:pt x="3130162" y="1138"/>
                  </a:cubicBezTo>
                  <a:cubicBezTo>
                    <a:pt x="3125981" y="821"/>
                    <a:pt x="3122700" y="1456"/>
                    <a:pt x="3120318" y="2938"/>
                  </a:cubicBezTo>
                  <a:cubicBezTo>
                    <a:pt x="3117937" y="4420"/>
                    <a:pt x="3116191" y="6166"/>
                    <a:pt x="3115185" y="8230"/>
                  </a:cubicBezTo>
                  <a:cubicBezTo>
                    <a:pt x="3114126" y="10241"/>
                    <a:pt x="3113438" y="11882"/>
                    <a:pt x="3113174" y="13046"/>
                  </a:cubicBezTo>
                  <a:cubicBezTo>
                    <a:pt x="3113015" y="13364"/>
                    <a:pt x="3112856" y="13576"/>
                    <a:pt x="3112750" y="13734"/>
                  </a:cubicBezTo>
                  <a:cubicBezTo>
                    <a:pt x="3107669" y="26595"/>
                    <a:pt x="3103488" y="40038"/>
                    <a:pt x="3100207" y="54116"/>
                  </a:cubicBezTo>
                  <a:cubicBezTo>
                    <a:pt x="3096185" y="66500"/>
                    <a:pt x="3092798" y="76715"/>
                    <a:pt x="3090098" y="84600"/>
                  </a:cubicBezTo>
                  <a:cubicBezTo>
                    <a:pt x="3071734" y="84918"/>
                    <a:pt x="3054269" y="86241"/>
                    <a:pt x="3037862" y="88623"/>
                  </a:cubicBezTo>
                  <a:cubicBezTo>
                    <a:pt x="3036804" y="88781"/>
                    <a:pt x="3035745" y="88940"/>
                    <a:pt x="3034740" y="89046"/>
                  </a:cubicBezTo>
                  <a:cubicBezTo>
                    <a:pt x="3032199" y="89628"/>
                    <a:pt x="3029659" y="89999"/>
                    <a:pt x="3027118" y="90157"/>
                  </a:cubicBezTo>
                  <a:cubicBezTo>
                    <a:pt x="3024578" y="90316"/>
                    <a:pt x="3022249" y="89999"/>
                    <a:pt x="3020185" y="89258"/>
                  </a:cubicBezTo>
                  <a:cubicBezTo>
                    <a:pt x="3018968" y="88834"/>
                    <a:pt x="3018015" y="88305"/>
                    <a:pt x="3017275" y="87670"/>
                  </a:cubicBezTo>
                  <a:cubicBezTo>
                    <a:pt x="3015951" y="86929"/>
                    <a:pt x="3014787" y="86611"/>
                    <a:pt x="3013781" y="86664"/>
                  </a:cubicBezTo>
                  <a:cubicBezTo>
                    <a:pt x="3012829" y="86717"/>
                    <a:pt x="3011559" y="87776"/>
                    <a:pt x="3010077" y="89681"/>
                  </a:cubicBezTo>
                  <a:cubicBezTo>
                    <a:pt x="3006954" y="93703"/>
                    <a:pt x="3005949" y="97990"/>
                    <a:pt x="3007166" y="102436"/>
                  </a:cubicBezTo>
                  <a:cubicBezTo>
                    <a:pt x="3008383" y="106935"/>
                    <a:pt x="3010765" y="110692"/>
                    <a:pt x="3014469" y="113762"/>
                  </a:cubicBezTo>
                  <a:cubicBezTo>
                    <a:pt x="3018121" y="116831"/>
                    <a:pt x="3022302" y="118155"/>
                    <a:pt x="3026907" y="117678"/>
                  </a:cubicBezTo>
                  <a:cubicBezTo>
                    <a:pt x="3031564" y="116937"/>
                    <a:pt x="3036327" y="115561"/>
                    <a:pt x="3041249" y="113656"/>
                  </a:cubicBezTo>
                  <a:cubicBezTo>
                    <a:pt x="3044530" y="112333"/>
                    <a:pt x="3047759" y="111274"/>
                    <a:pt x="3050881" y="110533"/>
                  </a:cubicBezTo>
                  <a:cubicBezTo>
                    <a:pt x="3061202" y="108152"/>
                    <a:pt x="3072051" y="106511"/>
                    <a:pt x="3083377" y="105611"/>
                  </a:cubicBezTo>
                  <a:cubicBezTo>
                    <a:pt x="3075756" y="128792"/>
                    <a:pt x="3066388" y="154514"/>
                    <a:pt x="3055327" y="182881"/>
                  </a:cubicBezTo>
                  <a:cubicBezTo>
                    <a:pt x="3044266" y="211196"/>
                    <a:pt x="3033628" y="235806"/>
                    <a:pt x="3023467" y="256658"/>
                  </a:cubicBezTo>
                  <a:cubicBezTo>
                    <a:pt x="3013305" y="277510"/>
                    <a:pt x="3005684" y="288519"/>
                    <a:pt x="3000603" y="289736"/>
                  </a:cubicBezTo>
                  <a:cubicBezTo>
                    <a:pt x="2998486" y="289577"/>
                    <a:pt x="2997216" y="287248"/>
                    <a:pt x="2996792" y="282803"/>
                  </a:cubicBezTo>
                  <a:cubicBezTo>
                    <a:pt x="2997692" y="271742"/>
                    <a:pt x="3000444" y="258828"/>
                    <a:pt x="3005102" y="244009"/>
                  </a:cubicBezTo>
                  <a:cubicBezTo>
                    <a:pt x="3009759" y="229190"/>
                    <a:pt x="3014152" y="216859"/>
                    <a:pt x="3018333" y="207015"/>
                  </a:cubicBezTo>
                  <a:cubicBezTo>
                    <a:pt x="3018756" y="206115"/>
                    <a:pt x="3019127" y="205321"/>
                    <a:pt x="3019444" y="204527"/>
                  </a:cubicBezTo>
                  <a:cubicBezTo>
                    <a:pt x="3020503" y="202146"/>
                    <a:pt x="3021297" y="200135"/>
                    <a:pt x="3021932" y="198494"/>
                  </a:cubicBezTo>
                  <a:cubicBezTo>
                    <a:pt x="3022514" y="196853"/>
                    <a:pt x="3022990" y="195054"/>
                    <a:pt x="3023414" y="193096"/>
                  </a:cubicBezTo>
                  <a:cubicBezTo>
                    <a:pt x="3023784" y="191137"/>
                    <a:pt x="3024102" y="188491"/>
                    <a:pt x="3024419" y="184998"/>
                  </a:cubicBezTo>
                  <a:cubicBezTo>
                    <a:pt x="3024737" y="178277"/>
                    <a:pt x="3022832" y="172614"/>
                    <a:pt x="3018703" y="168062"/>
                  </a:cubicBezTo>
                  <a:cubicBezTo>
                    <a:pt x="3014575" y="163511"/>
                    <a:pt x="3009865" y="161976"/>
                    <a:pt x="3004467" y="163458"/>
                  </a:cubicBezTo>
                  <a:cubicBezTo>
                    <a:pt x="3003567" y="163881"/>
                    <a:pt x="3002508" y="164781"/>
                    <a:pt x="3001238" y="166051"/>
                  </a:cubicBezTo>
                  <a:cubicBezTo>
                    <a:pt x="2999968" y="167321"/>
                    <a:pt x="2998857" y="168592"/>
                    <a:pt x="2997851" y="169862"/>
                  </a:cubicBezTo>
                  <a:cubicBezTo>
                    <a:pt x="2996898" y="171132"/>
                    <a:pt x="2996316" y="171926"/>
                    <a:pt x="2996157" y="172243"/>
                  </a:cubicBezTo>
                  <a:cubicBezTo>
                    <a:pt x="2992400" y="177642"/>
                    <a:pt x="2986419" y="185580"/>
                    <a:pt x="2978216" y="196112"/>
                  </a:cubicBezTo>
                  <a:cubicBezTo>
                    <a:pt x="2970013" y="206644"/>
                    <a:pt x="2961333" y="217441"/>
                    <a:pt x="2952177" y="228396"/>
                  </a:cubicBezTo>
                  <a:cubicBezTo>
                    <a:pt x="2943074" y="239405"/>
                    <a:pt x="2935347" y="248243"/>
                    <a:pt x="2929102" y="254964"/>
                  </a:cubicBezTo>
                  <a:lnTo>
                    <a:pt x="2929314" y="255388"/>
                  </a:lnTo>
                  <a:lnTo>
                    <a:pt x="2929102" y="255176"/>
                  </a:lnTo>
                  <a:lnTo>
                    <a:pt x="2928890" y="255176"/>
                  </a:lnTo>
                  <a:cubicBezTo>
                    <a:pt x="2935188" y="234271"/>
                    <a:pt x="2945403" y="216594"/>
                    <a:pt x="2959587" y="202252"/>
                  </a:cubicBezTo>
                  <a:cubicBezTo>
                    <a:pt x="2961068" y="200452"/>
                    <a:pt x="2962709" y="199076"/>
                    <a:pt x="2964509" y="198123"/>
                  </a:cubicBezTo>
                  <a:cubicBezTo>
                    <a:pt x="2966308" y="197171"/>
                    <a:pt x="2968372" y="196800"/>
                    <a:pt x="2970807" y="197118"/>
                  </a:cubicBezTo>
                  <a:cubicBezTo>
                    <a:pt x="2973029" y="197435"/>
                    <a:pt x="2974564" y="196642"/>
                    <a:pt x="2975305" y="194736"/>
                  </a:cubicBezTo>
                  <a:cubicBezTo>
                    <a:pt x="2976046" y="192884"/>
                    <a:pt x="2975887" y="190608"/>
                    <a:pt x="2974882" y="187909"/>
                  </a:cubicBezTo>
                  <a:cubicBezTo>
                    <a:pt x="2973400" y="185051"/>
                    <a:pt x="2970754" y="182511"/>
                    <a:pt x="2966943" y="180182"/>
                  </a:cubicBezTo>
                  <a:cubicBezTo>
                    <a:pt x="2963132" y="177853"/>
                    <a:pt x="2958846" y="176583"/>
                    <a:pt x="2954135" y="176266"/>
                  </a:cubicBezTo>
                  <a:cubicBezTo>
                    <a:pt x="2949425" y="175948"/>
                    <a:pt x="2945032" y="177536"/>
                    <a:pt x="2941010" y="180976"/>
                  </a:cubicBezTo>
                  <a:cubicBezTo>
                    <a:pt x="2928573" y="192196"/>
                    <a:pt x="2919470" y="205004"/>
                    <a:pt x="2913542" y="219452"/>
                  </a:cubicBezTo>
                  <a:cubicBezTo>
                    <a:pt x="2907615" y="233900"/>
                    <a:pt x="2904174" y="250360"/>
                    <a:pt x="2903116" y="268884"/>
                  </a:cubicBezTo>
                  <a:cubicBezTo>
                    <a:pt x="2902799" y="275605"/>
                    <a:pt x="2904439" y="281797"/>
                    <a:pt x="2907932" y="287407"/>
                  </a:cubicBezTo>
                  <a:cubicBezTo>
                    <a:pt x="2911425" y="293017"/>
                    <a:pt x="2916135" y="296140"/>
                    <a:pt x="2921957" y="296722"/>
                  </a:cubicBezTo>
                  <a:cubicBezTo>
                    <a:pt x="2924921" y="296881"/>
                    <a:pt x="2927673" y="295981"/>
                    <a:pt x="2930161" y="294023"/>
                  </a:cubicBezTo>
                  <a:cubicBezTo>
                    <a:pt x="2932648" y="292065"/>
                    <a:pt x="2934765" y="289683"/>
                    <a:pt x="2936565" y="286825"/>
                  </a:cubicBezTo>
                  <a:cubicBezTo>
                    <a:pt x="2948049" y="268301"/>
                    <a:pt x="2958899" y="251260"/>
                    <a:pt x="2969060" y="235700"/>
                  </a:cubicBezTo>
                  <a:cubicBezTo>
                    <a:pt x="2967419" y="245703"/>
                    <a:pt x="2966043" y="255758"/>
                    <a:pt x="2965038" y="265761"/>
                  </a:cubicBezTo>
                  <a:cubicBezTo>
                    <a:pt x="2964456" y="270683"/>
                    <a:pt x="2964456" y="277193"/>
                    <a:pt x="2965038" y="285290"/>
                  </a:cubicBezTo>
                  <a:cubicBezTo>
                    <a:pt x="2965620" y="293388"/>
                    <a:pt x="2967949" y="300744"/>
                    <a:pt x="2971971" y="307466"/>
                  </a:cubicBezTo>
                  <a:cubicBezTo>
                    <a:pt x="2975993" y="314187"/>
                    <a:pt x="2982821" y="317998"/>
                    <a:pt x="2992400" y="318897"/>
                  </a:cubicBezTo>
                  <a:cubicBezTo>
                    <a:pt x="2999862" y="318897"/>
                    <a:pt x="3007589" y="312970"/>
                    <a:pt x="3015475" y="301062"/>
                  </a:cubicBezTo>
                  <a:cubicBezTo>
                    <a:pt x="3023414" y="289154"/>
                    <a:pt x="3031246" y="274176"/>
                    <a:pt x="3039026" y="256076"/>
                  </a:cubicBezTo>
                  <a:cubicBezTo>
                    <a:pt x="3046806" y="237976"/>
                    <a:pt x="3053951" y="219399"/>
                    <a:pt x="3060567" y="200346"/>
                  </a:cubicBezTo>
                  <a:cubicBezTo>
                    <a:pt x="3067129" y="181293"/>
                    <a:pt x="3072739" y="164516"/>
                    <a:pt x="3077397" y="150015"/>
                  </a:cubicBezTo>
                  <a:cubicBezTo>
                    <a:pt x="3078138" y="148057"/>
                    <a:pt x="3078825" y="146205"/>
                    <a:pt x="3079408" y="144405"/>
                  </a:cubicBezTo>
                  <a:cubicBezTo>
                    <a:pt x="3077926" y="151709"/>
                    <a:pt x="3076550" y="159118"/>
                    <a:pt x="3075386" y="166580"/>
                  </a:cubicBezTo>
                  <a:cubicBezTo>
                    <a:pt x="3070728" y="194260"/>
                    <a:pt x="3067288" y="224427"/>
                    <a:pt x="3065065" y="257081"/>
                  </a:cubicBezTo>
                  <a:cubicBezTo>
                    <a:pt x="3062842" y="289736"/>
                    <a:pt x="3062366" y="319850"/>
                    <a:pt x="3063742" y="347318"/>
                  </a:cubicBezTo>
                  <a:cubicBezTo>
                    <a:pt x="3064060" y="352981"/>
                    <a:pt x="3065224" y="359279"/>
                    <a:pt x="3067341" y="366159"/>
                  </a:cubicBezTo>
                  <a:cubicBezTo>
                    <a:pt x="3069458" y="373039"/>
                    <a:pt x="3072739" y="378067"/>
                    <a:pt x="3077185" y="381189"/>
                  </a:cubicBezTo>
                  <a:cubicBezTo>
                    <a:pt x="3081631" y="384312"/>
                    <a:pt x="3087664" y="383148"/>
                    <a:pt x="3095126" y="377591"/>
                  </a:cubicBezTo>
                  <a:cubicBezTo>
                    <a:pt x="3099466" y="374151"/>
                    <a:pt x="3102589" y="369811"/>
                    <a:pt x="3104547" y="364571"/>
                  </a:cubicBezTo>
                  <a:cubicBezTo>
                    <a:pt x="3106505" y="359332"/>
                    <a:pt x="3107775" y="353933"/>
                    <a:pt x="3108357" y="348429"/>
                  </a:cubicBezTo>
                  <a:cubicBezTo>
                    <a:pt x="3108516" y="346471"/>
                    <a:pt x="3108252" y="344672"/>
                    <a:pt x="3107564" y="342925"/>
                  </a:cubicBezTo>
                  <a:cubicBezTo>
                    <a:pt x="3106876" y="341231"/>
                    <a:pt x="3105658" y="340491"/>
                    <a:pt x="3103859" y="340808"/>
                  </a:cubicBezTo>
                  <a:cubicBezTo>
                    <a:pt x="3102800" y="345307"/>
                    <a:pt x="3100419" y="349011"/>
                    <a:pt x="3096661" y="352028"/>
                  </a:cubicBezTo>
                  <a:lnTo>
                    <a:pt x="3096661" y="350705"/>
                  </a:lnTo>
                  <a:cubicBezTo>
                    <a:pt x="3094862" y="312123"/>
                    <a:pt x="3096079" y="271001"/>
                    <a:pt x="3100260" y="227232"/>
                  </a:cubicBezTo>
                  <a:cubicBezTo>
                    <a:pt x="3104441" y="183516"/>
                    <a:pt x="3110263" y="142447"/>
                    <a:pt x="3117778" y="104024"/>
                  </a:cubicBezTo>
                  <a:moveTo>
                    <a:pt x="2896448" y="167904"/>
                  </a:moveTo>
                  <a:cubicBezTo>
                    <a:pt x="2883270" y="159806"/>
                    <a:pt x="2869456" y="157160"/>
                    <a:pt x="2854955" y="159965"/>
                  </a:cubicBezTo>
                  <a:cubicBezTo>
                    <a:pt x="2840453" y="162717"/>
                    <a:pt x="2826905" y="168539"/>
                    <a:pt x="2814362" y="177324"/>
                  </a:cubicBezTo>
                  <a:cubicBezTo>
                    <a:pt x="2801819" y="186163"/>
                    <a:pt x="2791869" y="195689"/>
                    <a:pt x="2784512" y="206009"/>
                  </a:cubicBezTo>
                  <a:cubicBezTo>
                    <a:pt x="2783295" y="207491"/>
                    <a:pt x="2781919" y="209979"/>
                    <a:pt x="2780384" y="213419"/>
                  </a:cubicBezTo>
                  <a:cubicBezTo>
                    <a:pt x="2779061" y="216277"/>
                    <a:pt x="2778267" y="219399"/>
                    <a:pt x="2777791" y="222680"/>
                  </a:cubicBezTo>
                  <a:cubicBezTo>
                    <a:pt x="2777420" y="223369"/>
                    <a:pt x="2777156" y="224109"/>
                    <a:pt x="2776891" y="224850"/>
                  </a:cubicBezTo>
                  <a:cubicBezTo>
                    <a:pt x="2774351" y="232048"/>
                    <a:pt x="2772128" y="238981"/>
                    <a:pt x="2770170" y="245703"/>
                  </a:cubicBezTo>
                  <a:cubicBezTo>
                    <a:pt x="2766730" y="258246"/>
                    <a:pt x="2761702" y="270895"/>
                    <a:pt x="2755139" y="283597"/>
                  </a:cubicBezTo>
                  <a:cubicBezTo>
                    <a:pt x="2753181" y="287460"/>
                    <a:pt x="2750429" y="291165"/>
                    <a:pt x="2746830" y="294605"/>
                  </a:cubicBezTo>
                  <a:cubicBezTo>
                    <a:pt x="2743231" y="298045"/>
                    <a:pt x="2739262" y="299474"/>
                    <a:pt x="2734922" y="298839"/>
                  </a:cubicBezTo>
                  <a:cubicBezTo>
                    <a:pt x="2733440" y="298680"/>
                    <a:pt x="2732329" y="296510"/>
                    <a:pt x="2731535" y="292329"/>
                  </a:cubicBezTo>
                  <a:cubicBezTo>
                    <a:pt x="2730794" y="288148"/>
                    <a:pt x="2730847" y="281056"/>
                    <a:pt x="2731747" y="271001"/>
                  </a:cubicBezTo>
                  <a:cubicBezTo>
                    <a:pt x="2732646" y="260998"/>
                    <a:pt x="2734975" y="247132"/>
                    <a:pt x="2738680" y="229508"/>
                  </a:cubicBezTo>
                  <a:cubicBezTo>
                    <a:pt x="2738838" y="229084"/>
                    <a:pt x="2738891" y="228714"/>
                    <a:pt x="2738891" y="228396"/>
                  </a:cubicBezTo>
                  <a:cubicBezTo>
                    <a:pt x="2741008" y="218817"/>
                    <a:pt x="2743072" y="209238"/>
                    <a:pt x="2745189" y="199711"/>
                  </a:cubicBezTo>
                  <a:cubicBezTo>
                    <a:pt x="2746248" y="193572"/>
                    <a:pt x="2744766" y="188438"/>
                    <a:pt x="2740691" y="184257"/>
                  </a:cubicBezTo>
                  <a:cubicBezTo>
                    <a:pt x="2736668" y="179335"/>
                    <a:pt x="2731852" y="176319"/>
                    <a:pt x="2726348" y="175313"/>
                  </a:cubicBezTo>
                  <a:cubicBezTo>
                    <a:pt x="2725131" y="175154"/>
                    <a:pt x="2723596" y="175154"/>
                    <a:pt x="2721744" y="175313"/>
                  </a:cubicBezTo>
                  <a:cubicBezTo>
                    <a:pt x="2719891" y="175472"/>
                    <a:pt x="2718515" y="176001"/>
                    <a:pt x="2717615" y="176901"/>
                  </a:cubicBezTo>
                  <a:cubicBezTo>
                    <a:pt x="2717457" y="176901"/>
                    <a:pt x="2717404" y="176954"/>
                    <a:pt x="2717404" y="177112"/>
                  </a:cubicBezTo>
                  <a:cubicBezTo>
                    <a:pt x="2716822" y="177853"/>
                    <a:pt x="2716292" y="179071"/>
                    <a:pt x="2715816" y="180711"/>
                  </a:cubicBezTo>
                  <a:cubicBezTo>
                    <a:pt x="2715393" y="182352"/>
                    <a:pt x="2714969" y="183940"/>
                    <a:pt x="2714705" y="185422"/>
                  </a:cubicBezTo>
                  <a:cubicBezTo>
                    <a:pt x="2714387" y="186745"/>
                    <a:pt x="2714176" y="187803"/>
                    <a:pt x="2714017" y="188544"/>
                  </a:cubicBezTo>
                  <a:cubicBezTo>
                    <a:pt x="2706978" y="213207"/>
                    <a:pt x="2702268" y="238558"/>
                    <a:pt x="2699886" y="264544"/>
                  </a:cubicBezTo>
                  <a:cubicBezTo>
                    <a:pt x="2698986" y="271742"/>
                    <a:pt x="2698669" y="279892"/>
                    <a:pt x="2698986" y="288995"/>
                  </a:cubicBezTo>
                  <a:cubicBezTo>
                    <a:pt x="2699304" y="298098"/>
                    <a:pt x="2701103" y="305825"/>
                    <a:pt x="2704384" y="312070"/>
                  </a:cubicBezTo>
                  <a:cubicBezTo>
                    <a:pt x="2706025" y="315351"/>
                    <a:pt x="2708936" y="318580"/>
                    <a:pt x="2713117" y="321702"/>
                  </a:cubicBezTo>
                  <a:cubicBezTo>
                    <a:pt x="2717298" y="324825"/>
                    <a:pt x="2722538" y="326466"/>
                    <a:pt x="2728836" y="326624"/>
                  </a:cubicBezTo>
                  <a:cubicBezTo>
                    <a:pt x="2733916" y="326307"/>
                    <a:pt x="2738521" y="324666"/>
                    <a:pt x="2742649" y="321596"/>
                  </a:cubicBezTo>
                  <a:cubicBezTo>
                    <a:pt x="2746777" y="318527"/>
                    <a:pt x="2750217" y="315193"/>
                    <a:pt x="2752969" y="311488"/>
                  </a:cubicBezTo>
                  <a:cubicBezTo>
                    <a:pt x="2755721" y="307836"/>
                    <a:pt x="2757785" y="304872"/>
                    <a:pt x="2759161" y="302649"/>
                  </a:cubicBezTo>
                  <a:cubicBezTo>
                    <a:pt x="2763924" y="294552"/>
                    <a:pt x="2767841" y="286349"/>
                    <a:pt x="2770805" y="277987"/>
                  </a:cubicBezTo>
                  <a:cubicBezTo>
                    <a:pt x="2773769" y="269625"/>
                    <a:pt x="2776468" y="260998"/>
                    <a:pt x="2778902" y="252212"/>
                  </a:cubicBezTo>
                  <a:cubicBezTo>
                    <a:pt x="2780225" y="247502"/>
                    <a:pt x="2781654" y="242633"/>
                    <a:pt x="2783242" y="237711"/>
                  </a:cubicBezTo>
                  <a:cubicBezTo>
                    <a:pt x="2783454" y="237817"/>
                    <a:pt x="2783665" y="237923"/>
                    <a:pt x="2783930" y="237976"/>
                  </a:cubicBezTo>
                  <a:cubicBezTo>
                    <a:pt x="2785359" y="238505"/>
                    <a:pt x="2786894" y="238770"/>
                    <a:pt x="2788534" y="238770"/>
                  </a:cubicBezTo>
                  <a:cubicBezTo>
                    <a:pt x="2790175" y="238770"/>
                    <a:pt x="2791657" y="238346"/>
                    <a:pt x="2793033" y="237446"/>
                  </a:cubicBezTo>
                  <a:cubicBezTo>
                    <a:pt x="2798696" y="232948"/>
                    <a:pt x="2806317" y="227708"/>
                    <a:pt x="2815791" y="221622"/>
                  </a:cubicBezTo>
                  <a:cubicBezTo>
                    <a:pt x="2825264" y="215589"/>
                    <a:pt x="2834896" y="209661"/>
                    <a:pt x="2844582" y="203892"/>
                  </a:cubicBezTo>
                  <a:cubicBezTo>
                    <a:pt x="2854320" y="198123"/>
                    <a:pt x="2862311" y="193625"/>
                    <a:pt x="2868556" y="190344"/>
                  </a:cubicBezTo>
                  <a:cubicBezTo>
                    <a:pt x="2874854" y="187062"/>
                    <a:pt x="2877607" y="185951"/>
                    <a:pt x="2876866" y="186956"/>
                  </a:cubicBezTo>
                  <a:cubicBezTo>
                    <a:pt x="2861782" y="205480"/>
                    <a:pt x="2843206" y="225009"/>
                    <a:pt x="2821242" y="245491"/>
                  </a:cubicBezTo>
                  <a:cubicBezTo>
                    <a:pt x="2810181" y="256129"/>
                    <a:pt x="2800390" y="265814"/>
                    <a:pt x="2791869" y="274652"/>
                  </a:cubicBezTo>
                  <a:cubicBezTo>
                    <a:pt x="2783348" y="283491"/>
                    <a:pt x="2777685" y="290583"/>
                    <a:pt x="2774827" y="295981"/>
                  </a:cubicBezTo>
                  <a:cubicBezTo>
                    <a:pt x="2771228" y="303443"/>
                    <a:pt x="2770170" y="311541"/>
                    <a:pt x="2771599" y="320220"/>
                  </a:cubicBezTo>
                  <a:cubicBezTo>
                    <a:pt x="2773028" y="328900"/>
                    <a:pt x="2778003" y="335410"/>
                    <a:pt x="2786523" y="339750"/>
                  </a:cubicBezTo>
                  <a:cubicBezTo>
                    <a:pt x="2789646" y="340967"/>
                    <a:pt x="2792927" y="341337"/>
                    <a:pt x="2796367" y="340967"/>
                  </a:cubicBezTo>
                  <a:cubicBezTo>
                    <a:pt x="2799807" y="340596"/>
                    <a:pt x="2803089" y="339908"/>
                    <a:pt x="2806211" y="338850"/>
                  </a:cubicBezTo>
                  <a:cubicBezTo>
                    <a:pt x="2822829" y="333928"/>
                    <a:pt x="2838495" y="327206"/>
                    <a:pt x="2853314" y="318686"/>
                  </a:cubicBezTo>
                  <a:cubicBezTo>
                    <a:pt x="2854637" y="317945"/>
                    <a:pt x="2856066" y="317204"/>
                    <a:pt x="2857601" y="316463"/>
                  </a:cubicBezTo>
                  <a:cubicBezTo>
                    <a:pt x="2863264" y="313499"/>
                    <a:pt x="2868662" y="309953"/>
                    <a:pt x="2873743" y="305931"/>
                  </a:cubicBezTo>
                  <a:cubicBezTo>
                    <a:pt x="2878824" y="301909"/>
                    <a:pt x="2881735" y="296881"/>
                    <a:pt x="2882476" y="290900"/>
                  </a:cubicBezTo>
                  <a:cubicBezTo>
                    <a:pt x="2875013" y="292382"/>
                    <a:pt x="2867392" y="294922"/>
                    <a:pt x="2859612" y="298521"/>
                  </a:cubicBezTo>
                  <a:cubicBezTo>
                    <a:pt x="2855272" y="300480"/>
                    <a:pt x="2851038" y="302120"/>
                    <a:pt x="2846804" y="303443"/>
                  </a:cubicBezTo>
                  <a:cubicBezTo>
                    <a:pt x="2835584" y="307201"/>
                    <a:pt x="2824312" y="310535"/>
                    <a:pt x="2812933" y="313552"/>
                  </a:cubicBezTo>
                  <a:cubicBezTo>
                    <a:pt x="2812509" y="313711"/>
                    <a:pt x="2811715" y="313975"/>
                    <a:pt x="2810710" y="314452"/>
                  </a:cubicBezTo>
                  <a:cubicBezTo>
                    <a:pt x="2808593" y="315351"/>
                    <a:pt x="2806317" y="316039"/>
                    <a:pt x="2803883" y="316569"/>
                  </a:cubicBezTo>
                  <a:cubicBezTo>
                    <a:pt x="2801395" y="317098"/>
                    <a:pt x="2799648" y="316674"/>
                    <a:pt x="2798590" y="315351"/>
                  </a:cubicBezTo>
                  <a:cubicBezTo>
                    <a:pt x="2798273" y="314928"/>
                    <a:pt x="2798167" y="314452"/>
                    <a:pt x="2798167" y="314028"/>
                  </a:cubicBezTo>
                  <a:cubicBezTo>
                    <a:pt x="2798008" y="312811"/>
                    <a:pt x="2798220" y="311752"/>
                    <a:pt x="2798855" y="310800"/>
                  </a:cubicBezTo>
                  <a:cubicBezTo>
                    <a:pt x="2799437" y="309847"/>
                    <a:pt x="2800178" y="308947"/>
                    <a:pt x="2801078" y="308207"/>
                  </a:cubicBezTo>
                  <a:cubicBezTo>
                    <a:pt x="2810022" y="298627"/>
                    <a:pt x="2818649" y="289524"/>
                    <a:pt x="2826852" y="280845"/>
                  </a:cubicBezTo>
                  <a:cubicBezTo>
                    <a:pt x="2841671" y="264861"/>
                    <a:pt x="2857442" y="248243"/>
                    <a:pt x="2874166" y="231043"/>
                  </a:cubicBezTo>
                  <a:cubicBezTo>
                    <a:pt x="2876283" y="228926"/>
                    <a:pt x="2878348" y="226809"/>
                    <a:pt x="2880464" y="224533"/>
                  </a:cubicBezTo>
                  <a:cubicBezTo>
                    <a:pt x="2887027" y="218394"/>
                    <a:pt x="2893060" y="211990"/>
                    <a:pt x="2898512" y="205374"/>
                  </a:cubicBezTo>
                  <a:cubicBezTo>
                    <a:pt x="2903963" y="198706"/>
                    <a:pt x="2906980" y="192196"/>
                    <a:pt x="2907456" y="185739"/>
                  </a:cubicBezTo>
                  <a:cubicBezTo>
                    <a:pt x="2907985" y="179335"/>
                    <a:pt x="2904280" y="173408"/>
                    <a:pt x="2896342" y="168009"/>
                  </a:cubicBezTo>
                  <a:moveTo>
                    <a:pt x="3159271" y="117467"/>
                  </a:moveTo>
                  <a:cubicBezTo>
                    <a:pt x="3157630" y="117149"/>
                    <a:pt x="3156254" y="117255"/>
                    <a:pt x="3155143" y="117678"/>
                  </a:cubicBezTo>
                  <a:cubicBezTo>
                    <a:pt x="3154031" y="118102"/>
                    <a:pt x="3153079" y="119319"/>
                    <a:pt x="3152338" y="121277"/>
                  </a:cubicBezTo>
                  <a:cubicBezTo>
                    <a:pt x="3149321" y="129639"/>
                    <a:pt x="3146516" y="138160"/>
                    <a:pt x="3143817" y="146840"/>
                  </a:cubicBezTo>
                  <a:cubicBezTo>
                    <a:pt x="3143499" y="148480"/>
                    <a:pt x="3143288" y="150227"/>
                    <a:pt x="3143129" y="151973"/>
                  </a:cubicBezTo>
                  <a:cubicBezTo>
                    <a:pt x="3142970" y="152873"/>
                    <a:pt x="3142917" y="153773"/>
                    <a:pt x="3142917" y="154672"/>
                  </a:cubicBezTo>
                  <a:lnTo>
                    <a:pt x="3142917" y="156472"/>
                  </a:lnTo>
                  <a:cubicBezTo>
                    <a:pt x="3142917" y="157795"/>
                    <a:pt x="3143129" y="159171"/>
                    <a:pt x="3143605" y="160494"/>
                  </a:cubicBezTo>
                  <a:cubicBezTo>
                    <a:pt x="3144664" y="163035"/>
                    <a:pt x="3146463" y="164781"/>
                    <a:pt x="3149003" y="165787"/>
                  </a:cubicBezTo>
                  <a:cubicBezTo>
                    <a:pt x="3151544" y="166739"/>
                    <a:pt x="3153925" y="166633"/>
                    <a:pt x="3156201" y="165469"/>
                  </a:cubicBezTo>
                  <a:cubicBezTo>
                    <a:pt x="3156625" y="165046"/>
                    <a:pt x="3157101" y="164569"/>
                    <a:pt x="3157525" y="164146"/>
                  </a:cubicBezTo>
                  <a:cubicBezTo>
                    <a:pt x="3158107" y="163405"/>
                    <a:pt x="3158795" y="162876"/>
                    <a:pt x="3159535" y="162558"/>
                  </a:cubicBezTo>
                  <a:cubicBezTo>
                    <a:pt x="3163875" y="161076"/>
                    <a:pt x="3167421" y="158536"/>
                    <a:pt x="3170173" y="155043"/>
                  </a:cubicBezTo>
                  <a:cubicBezTo>
                    <a:pt x="3172925" y="151550"/>
                    <a:pt x="3175519" y="147633"/>
                    <a:pt x="3177900" y="143294"/>
                  </a:cubicBezTo>
                  <a:cubicBezTo>
                    <a:pt x="3179700" y="140171"/>
                    <a:pt x="3179753" y="136996"/>
                    <a:pt x="3178112" y="133873"/>
                  </a:cubicBezTo>
                  <a:cubicBezTo>
                    <a:pt x="3174196" y="124770"/>
                    <a:pt x="3167951" y="119319"/>
                    <a:pt x="3159271" y="117519"/>
                  </a:cubicBezTo>
                  <a:moveTo>
                    <a:pt x="1810383" y="339697"/>
                  </a:moveTo>
                  <a:cubicBezTo>
                    <a:pt x="1809324" y="344195"/>
                    <a:pt x="1806943" y="347900"/>
                    <a:pt x="1803185" y="350917"/>
                  </a:cubicBezTo>
                  <a:lnTo>
                    <a:pt x="1803185" y="349594"/>
                  </a:lnTo>
                  <a:cubicBezTo>
                    <a:pt x="1801386" y="311012"/>
                    <a:pt x="1802603" y="269889"/>
                    <a:pt x="1806784" y="226121"/>
                  </a:cubicBezTo>
                  <a:cubicBezTo>
                    <a:pt x="1810965" y="182405"/>
                    <a:pt x="1816787" y="141335"/>
                    <a:pt x="1824302" y="102912"/>
                  </a:cubicBezTo>
                  <a:cubicBezTo>
                    <a:pt x="1827266" y="102753"/>
                    <a:pt x="1830283" y="102701"/>
                    <a:pt x="1833246" y="102701"/>
                  </a:cubicBezTo>
                  <a:cubicBezTo>
                    <a:pt x="1836210" y="102701"/>
                    <a:pt x="1839386" y="102648"/>
                    <a:pt x="1842191" y="102489"/>
                  </a:cubicBezTo>
                  <a:cubicBezTo>
                    <a:pt x="1869394" y="102648"/>
                    <a:pt x="1893686" y="107199"/>
                    <a:pt x="1915068" y="116143"/>
                  </a:cubicBezTo>
                  <a:cubicBezTo>
                    <a:pt x="1917026" y="117043"/>
                    <a:pt x="1919672" y="117943"/>
                    <a:pt x="1923006" y="118843"/>
                  </a:cubicBezTo>
                  <a:cubicBezTo>
                    <a:pt x="1926394" y="119742"/>
                    <a:pt x="1929410" y="119795"/>
                    <a:pt x="1932109" y="118948"/>
                  </a:cubicBezTo>
                  <a:cubicBezTo>
                    <a:pt x="1934809" y="118155"/>
                    <a:pt x="1936237" y="115561"/>
                    <a:pt x="1936396" y="111221"/>
                  </a:cubicBezTo>
                  <a:cubicBezTo>
                    <a:pt x="1936079" y="103442"/>
                    <a:pt x="1932745" y="97196"/>
                    <a:pt x="1926288" y="92380"/>
                  </a:cubicBezTo>
                  <a:cubicBezTo>
                    <a:pt x="1921948" y="89840"/>
                    <a:pt x="1917396" y="88517"/>
                    <a:pt x="1912633" y="88358"/>
                  </a:cubicBezTo>
                  <a:cubicBezTo>
                    <a:pt x="1911575" y="88199"/>
                    <a:pt x="1910622" y="88040"/>
                    <a:pt x="1909722" y="87935"/>
                  </a:cubicBezTo>
                  <a:cubicBezTo>
                    <a:pt x="1902683" y="86876"/>
                    <a:pt x="1895644" y="86082"/>
                    <a:pt x="1888658" y="85447"/>
                  </a:cubicBezTo>
                  <a:cubicBezTo>
                    <a:pt x="1874739" y="84124"/>
                    <a:pt x="1860767" y="83330"/>
                    <a:pt x="1846742" y="83224"/>
                  </a:cubicBezTo>
                  <a:cubicBezTo>
                    <a:pt x="1840762" y="83224"/>
                    <a:pt x="1834622" y="83171"/>
                    <a:pt x="1828377" y="83013"/>
                  </a:cubicBezTo>
                  <a:cubicBezTo>
                    <a:pt x="1833035" y="60731"/>
                    <a:pt x="1838221" y="38821"/>
                    <a:pt x="1844096" y="17333"/>
                  </a:cubicBezTo>
                  <a:cubicBezTo>
                    <a:pt x="1845313" y="13311"/>
                    <a:pt x="1845419" y="9553"/>
                    <a:pt x="1844413" y="6113"/>
                  </a:cubicBezTo>
                  <a:cubicBezTo>
                    <a:pt x="1843461" y="2673"/>
                    <a:pt x="1840920" y="662"/>
                    <a:pt x="1836898" y="80"/>
                  </a:cubicBezTo>
                  <a:cubicBezTo>
                    <a:pt x="1832717" y="-238"/>
                    <a:pt x="1829436" y="397"/>
                    <a:pt x="1827054" y="1879"/>
                  </a:cubicBezTo>
                  <a:cubicBezTo>
                    <a:pt x="1824673" y="3361"/>
                    <a:pt x="1822926" y="5108"/>
                    <a:pt x="1821921" y="7172"/>
                  </a:cubicBezTo>
                  <a:cubicBezTo>
                    <a:pt x="1820862" y="9183"/>
                    <a:pt x="1820121" y="10824"/>
                    <a:pt x="1819698" y="11988"/>
                  </a:cubicBezTo>
                  <a:cubicBezTo>
                    <a:pt x="1819698" y="12305"/>
                    <a:pt x="1819645" y="12517"/>
                    <a:pt x="1819486" y="12676"/>
                  </a:cubicBezTo>
                  <a:cubicBezTo>
                    <a:pt x="1812765" y="30300"/>
                    <a:pt x="1807472" y="48718"/>
                    <a:pt x="1803556" y="67823"/>
                  </a:cubicBezTo>
                  <a:cubicBezTo>
                    <a:pt x="1802233" y="73063"/>
                    <a:pt x="1800962" y="78196"/>
                    <a:pt x="1799745" y="83277"/>
                  </a:cubicBezTo>
                  <a:cubicBezTo>
                    <a:pt x="1790219" y="83436"/>
                    <a:pt x="1780957" y="83859"/>
                    <a:pt x="1771960" y="84495"/>
                  </a:cubicBezTo>
                  <a:cubicBezTo>
                    <a:pt x="1773018" y="80631"/>
                    <a:pt x="1773812" y="76556"/>
                    <a:pt x="1774394" y="72163"/>
                  </a:cubicBezTo>
                  <a:cubicBezTo>
                    <a:pt x="1775453" y="63854"/>
                    <a:pt x="1775082" y="55704"/>
                    <a:pt x="1773283" y="47606"/>
                  </a:cubicBezTo>
                  <a:cubicBezTo>
                    <a:pt x="1768361" y="31147"/>
                    <a:pt x="1757776" y="19662"/>
                    <a:pt x="1741528" y="13046"/>
                  </a:cubicBezTo>
                  <a:cubicBezTo>
                    <a:pt x="1725280" y="6484"/>
                    <a:pt x="1708291" y="7225"/>
                    <a:pt x="1690509" y="15269"/>
                  </a:cubicBezTo>
                  <a:cubicBezTo>
                    <a:pt x="1680506" y="20350"/>
                    <a:pt x="1671350" y="26542"/>
                    <a:pt x="1663041" y="33793"/>
                  </a:cubicBezTo>
                  <a:cubicBezTo>
                    <a:pt x="1654732" y="41043"/>
                    <a:pt x="1646952" y="48929"/>
                    <a:pt x="1639595" y="57450"/>
                  </a:cubicBezTo>
                  <a:cubicBezTo>
                    <a:pt x="1634038" y="63589"/>
                    <a:pt x="1626682" y="73169"/>
                    <a:pt x="1617526" y="86135"/>
                  </a:cubicBezTo>
                  <a:cubicBezTo>
                    <a:pt x="1608370" y="99102"/>
                    <a:pt x="1599902" y="113709"/>
                    <a:pt x="1592281" y="129745"/>
                  </a:cubicBezTo>
                  <a:cubicBezTo>
                    <a:pt x="1584660" y="145834"/>
                    <a:pt x="1580373" y="161553"/>
                    <a:pt x="1579473" y="176954"/>
                  </a:cubicBezTo>
                  <a:cubicBezTo>
                    <a:pt x="1579473" y="194154"/>
                    <a:pt x="1584236" y="207068"/>
                    <a:pt x="1593710" y="215747"/>
                  </a:cubicBezTo>
                  <a:cubicBezTo>
                    <a:pt x="1603183" y="224427"/>
                    <a:pt x="1614086" y="230302"/>
                    <a:pt x="1626364" y="233371"/>
                  </a:cubicBezTo>
                  <a:cubicBezTo>
                    <a:pt x="1638643" y="236441"/>
                    <a:pt x="1648963" y="238346"/>
                    <a:pt x="1657325" y="239087"/>
                  </a:cubicBezTo>
                  <a:lnTo>
                    <a:pt x="1658436" y="239087"/>
                  </a:lnTo>
                  <a:cubicBezTo>
                    <a:pt x="1673097" y="240887"/>
                    <a:pt x="1686169" y="244697"/>
                    <a:pt x="1697707" y="250519"/>
                  </a:cubicBezTo>
                  <a:cubicBezTo>
                    <a:pt x="1709191" y="256340"/>
                    <a:pt x="1714431" y="264067"/>
                    <a:pt x="1713425" y="273594"/>
                  </a:cubicBezTo>
                  <a:cubicBezTo>
                    <a:pt x="1711202" y="283914"/>
                    <a:pt x="1706069" y="292700"/>
                    <a:pt x="1698077" y="299950"/>
                  </a:cubicBezTo>
                  <a:cubicBezTo>
                    <a:pt x="1690085" y="307201"/>
                    <a:pt x="1680347" y="313076"/>
                    <a:pt x="1668810" y="317574"/>
                  </a:cubicBezTo>
                  <a:cubicBezTo>
                    <a:pt x="1652509" y="323237"/>
                    <a:pt x="1641024" y="323713"/>
                    <a:pt x="1634250" y="318897"/>
                  </a:cubicBezTo>
                  <a:cubicBezTo>
                    <a:pt x="1627529" y="314134"/>
                    <a:pt x="1625676" y="307624"/>
                    <a:pt x="1628640" y="299368"/>
                  </a:cubicBezTo>
                  <a:cubicBezTo>
                    <a:pt x="1630863" y="294287"/>
                    <a:pt x="1633509" y="289365"/>
                    <a:pt x="1636473" y="284549"/>
                  </a:cubicBezTo>
                  <a:cubicBezTo>
                    <a:pt x="1636473" y="284391"/>
                    <a:pt x="1636526" y="284338"/>
                    <a:pt x="1636685" y="284338"/>
                  </a:cubicBezTo>
                  <a:cubicBezTo>
                    <a:pt x="1637425" y="282856"/>
                    <a:pt x="1638061" y="281533"/>
                    <a:pt x="1638590" y="280421"/>
                  </a:cubicBezTo>
                  <a:cubicBezTo>
                    <a:pt x="1639119" y="279310"/>
                    <a:pt x="1639542" y="278145"/>
                    <a:pt x="1639913" y="276928"/>
                  </a:cubicBezTo>
                  <a:cubicBezTo>
                    <a:pt x="1640283" y="275711"/>
                    <a:pt x="1640389" y="274599"/>
                    <a:pt x="1640230" y="273541"/>
                  </a:cubicBezTo>
                  <a:cubicBezTo>
                    <a:pt x="1640230" y="272800"/>
                    <a:pt x="1640019" y="272218"/>
                    <a:pt x="1639648" y="271742"/>
                  </a:cubicBezTo>
                  <a:cubicBezTo>
                    <a:pt x="1639278" y="271318"/>
                    <a:pt x="1638855" y="271054"/>
                    <a:pt x="1638431" y="270948"/>
                  </a:cubicBezTo>
                  <a:cubicBezTo>
                    <a:pt x="1638008" y="270895"/>
                    <a:pt x="1637531" y="270895"/>
                    <a:pt x="1637108" y="270948"/>
                  </a:cubicBezTo>
                  <a:cubicBezTo>
                    <a:pt x="1636685" y="271001"/>
                    <a:pt x="1636155" y="271159"/>
                    <a:pt x="1635520" y="271265"/>
                  </a:cubicBezTo>
                  <a:cubicBezTo>
                    <a:pt x="1625359" y="276028"/>
                    <a:pt x="1617526" y="283226"/>
                    <a:pt x="1611969" y="292805"/>
                  </a:cubicBezTo>
                  <a:cubicBezTo>
                    <a:pt x="1604189" y="309688"/>
                    <a:pt x="1603766" y="324137"/>
                    <a:pt x="1610751" y="336098"/>
                  </a:cubicBezTo>
                  <a:cubicBezTo>
                    <a:pt x="1617685" y="348059"/>
                    <a:pt x="1628799" y="355151"/>
                    <a:pt x="1644041" y="357426"/>
                  </a:cubicBezTo>
                  <a:cubicBezTo>
                    <a:pt x="1656425" y="358644"/>
                    <a:pt x="1670821" y="355944"/>
                    <a:pt x="1687122" y="349329"/>
                  </a:cubicBezTo>
                  <a:cubicBezTo>
                    <a:pt x="1703422" y="342766"/>
                    <a:pt x="1717977" y="333240"/>
                    <a:pt x="1730837" y="320750"/>
                  </a:cubicBezTo>
                  <a:cubicBezTo>
                    <a:pt x="1743698" y="308259"/>
                    <a:pt x="1751107" y="293811"/>
                    <a:pt x="1753013" y="277352"/>
                  </a:cubicBezTo>
                  <a:cubicBezTo>
                    <a:pt x="1753912" y="260892"/>
                    <a:pt x="1750684" y="248296"/>
                    <a:pt x="1743275" y="239458"/>
                  </a:cubicBezTo>
                  <a:cubicBezTo>
                    <a:pt x="1735865" y="230619"/>
                    <a:pt x="1726233" y="224162"/>
                    <a:pt x="1714325" y="220034"/>
                  </a:cubicBezTo>
                  <a:cubicBezTo>
                    <a:pt x="1702417" y="215906"/>
                    <a:pt x="1690297" y="212731"/>
                    <a:pt x="1677860" y="210508"/>
                  </a:cubicBezTo>
                  <a:cubicBezTo>
                    <a:pt x="1663517" y="207809"/>
                    <a:pt x="1651556" y="204316"/>
                    <a:pt x="1641977" y="200082"/>
                  </a:cubicBezTo>
                  <a:cubicBezTo>
                    <a:pt x="1632398" y="195795"/>
                    <a:pt x="1628164" y="188438"/>
                    <a:pt x="1629169" y="178012"/>
                  </a:cubicBezTo>
                  <a:cubicBezTo>
                    <a:pt x="1632451" y="157954"/>
                    <a:pt x="1641024" y="138213"/>
                    <a:pt x="1654838" y="118684"/>
                  </a:cubicBezTo>
                  <a:cubicBezTo>
                    <a:pt x="1668651" y="99155"/>
                    <a:pt x="1683417" y="83066"/>
                    <a:pt x="1699030" y="70364"/>
                  </a:cubicBezTo>
                  <a:cubicBezTo>
                    <a:pt x="1714642" y="57662"/>
                    <a:pt x="1726868" y="51523"/>
                    <a:pt x="1735706" y="51999"/>
                  </a:cubicBezTo>
                  <a:cubicBezTo>
                    <a:pt x="1741528" y="53216"/>
                    <a:pt x="1744651" y="56921"/>
                    <a:pt x="1745021" y="63113"/>
                  </a:cubicBezTo>
                  <a:cubicBezTo>
                    <a:pt x="1745391" y="69305"/>
                    <a:pt x="1744809" y="76080"/>
                    <a:pt x="1743328" y="83383"/>
                  </a:cubicBezTo>
                  <a:cubicBezTo>
                    <a:pt x="1743063" y="84865"/>
                    <a:pt x="1742851" y="86294"/>
                    <a:pt x="1742639" y="87670"/>
                  </a:cubicBezTo>
                  <a:cubicBezTo>
                    <a:pt x="1742163" y="87723"/>
                    <a:pt x="1741740" y="87776"/>
                    <a:pt x="1741263" y="87882"/>
                  </a:cubicBezTo>
                  <a:cubicBezTo>
                    <a:pt x="1738723" y="88464"/>
                    <a:pt x="1736183" y="88834"/>
                    <a:pt x="1733642" y="88993"/>
                  </a:cubicBezTo>
                  <a:cubicBezTo>
                    <a:pt x="1731102" y="89152"/>
                    <a:pt x="1728773" y="88834"/>
                    <a:pt x="1726709" y="88093"/>
                  </a:cubicBezTo>
                  <a:cubicBezTo>
                    <a:pt x="1725492" y="87670"/>
                    <a:pt x="1724539" y="87141"/>
                    <a:pt x="1723798" y="86506"/>
                  </a:cubicBezTo>
                  <a:cubicBezTo>
                    <a:pt x="1722475" y="85765"/>
                    <a:pt x="1721311" y="85447"/>
                    <a:pt x="1720305" y="85500"/>
                  </a:cubicBezTo>
                  <a:cubicBezTo>
                    <a:pt x="1719353" y="85553"/>
                    <a:pt x="1718030" y="86611"/>
                    <a:pt x="1716389" y="88517"/>
                  </a:cubicBezTo>
                  <a:cubicBezTo>
                    <a:pt x="1713425" y="92539"/>
                    <a:pt x="1712525" y="96826"/>
                    <a:pt x="1713690" y="101325"/>
                  </a:cubicBezTo>
                  <a:cubicBezTo>
                    <a:pt x="1714907" y="105823"/>
                    <a:pt x="1717342" y="109581"/>
                    <a:pt x="1720993" y="112650"/>
                  </a:cubicBezTo>
                  <a:cubicBezTo>
                    <a:pt x="1724645" y="115720"/>
                    <a:pt x="1728720" y="117043"/>
                    <a:pt x="1733219" y="116567"/>
                  </a:cubicBezTo>
                  <a:cubicBezTo>
                    <a:pt x="1737982" y="115826"/>
                    <a:pt x="1742851" y="114450"/>
                    <a:pt x="1747773" y="112545"/>
                  </a:cubicBezTo>
                  <a:cubicBezTo>
                    <a:pt x="1751054" y="111221"/>
                    <a:pt x="1754283" y="110163"/>
                    <a:pt x="1757405" y="109422"/>
                  </a:cubicBezTo>
                  <a:cubicBezTo>
                    <a:pt x="1769049" y="106564"/>
                    <a:pt x="1781380" y="104765"/>
                    <a:pt x="1794400" y="104024"/>
                  </a:cubicBezTo>
                  <a:cubicBezTo>
                    <a:pt x="1789478" y="124347"/>
                    <a:pt x="1785191" y="144828"/>
                    <a:pt x="1781592" y="165469"/>
                  </a:cubicBezTo>
                  <a:cubicBezTo>
                    <a:pt x="1777093" y="193149"/>
                    <a:pt x="1773759" y="223316"/>
                    <a:pt x="1771483" y="255970"/>
                  </a:cubicBezTo>
                  <a:cubicBezTo>
                    <a:pt x="1769261" y="288624"/>
                    <a:pt x="1768784" y="318739"/>
                    <a:pt x="1770160" y="346206"/>
                  </a:cubicBezTo>
                  <a:cubicBezTo>
                    <a:pt x="1770319" y="351869"/>
                    <a:pt x="1771430" y="358167"/>
                    <a:pt x="1773547" y="365047"/>
                  </a:cubicBezTo>
                  <a:cubicBezTo>
                    <a:pt x="1775664" y="371928"/>
                    <a:pt x="1778946" y="376956"/>
                    <a:pt x="1783550" y="380078"/>
                  </a:cubicBezTo>
                  <a:cubicBezTo>
                    <a:pt x="1788102" y="383201"/>
                    <a:pt x="1794135" y="382036"/>
                    <a:pt x="1801598" y="376479"/>
                  </a:cubicBezTo>
                  <a:cubicBezTo>
                    <a:pt x="1805937" y="373039"/>
                    <a:pt x="1809060" y="368699"/>
                    <a:pt x="1811018" y="363460"/>
                  </a:cubicBezTo>
                  <a:cubicBezTo>
                    <a:pt x="1812976" y="358220"/>
                    <a:pt x="1814246" y="352822"/>
                    <a:pt x="1814829" y="347318"/>
                  </a:cubicBezTo>
                  <a:cubicBezTo>
                    <a:pt x="1814987" y="345360"/>
                    <a:pt x="1814670" y="343560"/>
                    <a:pt x="1813929" y="341814"/>
                  </a:cubicBezTo>
                  <a:cubicBezTo>
                    <a:pt x="1813188" y="340120"/>
                    <a:pt x="1811971" y="339379"/>
                    <a:pt x="1810330" y="339697"/>
                  </a:cubicBezTo>
                  <a:moveTo>
                    <a:pt x="646254" y="239669"/>
                  </a:moveTo>
                  <a:cubicBezTo>
                    <a:pt x="649112" y="226967"/>
                    <a:pt x="652394" y="216700"/>
                    <a:pt x="656098" y="208814"/>
                  </a:cubicBezTo>
                  <a:cubicBezTo>
                    <a:pt x="659856" y="200981"/>
                    <a:pt x="664090" y="197065"/>
                    <a:pt x="668906" y="197065"/>
                  </a:cubicBezTo>
                  <a:cubicBezTo>
                    <a:pt x="669806" y="197224"/>
                    <a:pt x="670335" y="198547"/>
                    <a:pt x="670494" y="201087"/>
                  </a:cubicBezTo>
                  <a:cubicBezTo>
                    <a:pt x="670653" y="203628"/>
                    <a:pt x="670494" y="206591"/>
                    <a:pt x="669912" y="209926"/>
                  </a:cubicBezTo>
                  <a:cubicBezTo>
                    <a:pt x="669383" y="213313"/>
                    <a:pt x="668589" y="216382"/>
                    <a:pt x="667583" y="219240"/>
                  </a:cubicBezTo>
                  <a:cubicBezTo>
                    <a:pt x="665201" y="225380"/>
                    <a:pt x="662502" y="230619"/>
                    <a:pt x="659486" y="235065"/>
                  </a:cubicBezTo>
                  <a:cubicBezTo>
                    <a:pt x="656469" y="239458"/>
                    <a:pt x="653929" y="242527"/>
                    <a:pt x="651864" y="244168"/>
                  </a:cubicBezTo>
                  <a:cubicBezTo>
                    <a:pt x="651282" y="244591"/>
                    <a:pt x="650541" y="245015"/>
                    <a:pt x="649642" y="245385"/>
                  </a:cubicBezTo>
                  <a:cubicBezTo>
                    <a:pt x="648742" y="245756"/>
                    <a:pt x="647895" y="245809"/>
                    <a:pt x="647048" y="245491"/>
                  </a:cubicBezTo>
                  <a:cubicBezTo>
                    <a:pt x="646202" y="245173"/>
                    <a:pt x="645725" y="244274"/>
                    <a:pt x="645567" y="242792"/>
                  </a:cubicBezTo>
                  <a:cubicBezTo>
                    <a:pt x="645567" y="241733"/>
                    <a:pt x="645778" y="240675"/>
                    <a:pt x="646254" y="239669"/>
                  </a:cubicBezTo>
                  <a:moveTo>
                    <a:pt x="838212" y="169491"/>
                  </a:moveTo>
                  <a:cubicBezTo>
                    <a:pt x="834772" y="166369"/>
                    <a:pt x="830802" y="164940"/>
                    <a:pt x="826304" y="165257"/>
                  </a:cubicBezTo>
                  <a:cubicBezTo>
                    <a:pt x="816142" y="167374"/>
                    <a:pt x="807621" y="172667"/>
                    <a:pt x="800741" y="181188"/>
                  </a:cubicBezTo>
                  <a:cubicBezTo>
                    <a:pt x="798783" y="183305"/>
                    <a:pt x="796137" y="186533"/>
                    <a:pt x="792803" y="190926"/>
                  </a:cubicBezTo>
                  <a:cubicBezTo>
                    <a:pt x="789415" y="195319"/>
                    <a:pt x="786557" y="199182"/>
                    <a:pt x="784176" y="202463"/>
                  </a:cubicBezTo>
                  <a:cubicBezTo>
                    <a:pt x="782959" y="203945"/>
                    <a:pt x="782165" y="205057"/>
                    <a:pt x="781688" y="205850"/>
                  </a:cubicBezTo>
                  <a:cubicBezTo>
                    <a:pt x="781371" y="204210"/>
                    <a:pt x="781530" y="201722"/>
                    <a:pt x="782112" y="198335"/>
                  </a:cubicBezTo>
                  <a:cubicBezTo>
                    <a:pt x="782694" y="194948"/>
                    <a:pt x="783435" y="191561"/>
                    <a:pt x="784335" y="188121"/>
                  </a:cubicBezTo>
                  <a:cubicBezTo>
                    <a:pt x="785234" y="184257"/>
                    <a:pt x="785817" y="181293"/>
                    <a:pt x="786134" y="179388"/>
                  </a:cubicBezTo>
                  <a:cubicBezTo>
                    <a:pt x="786557" y="176424"/>
                    <a:pt x="786134" y="173567"/>
                    <a:pt x="784811" y="170867"/>
                  </a:cubicBezTo>
                  <a:cubicBezTo>
                    <a:pt x="781953" y="165787"/>
                    <a:pt x="777878" y="162188"/>
                    <a:pt x="772480" y="160124"/>
                  </a:cubicBezTo>
                  <a:cubicBezTo>
                    <a:pt x="768722" y="158642"/>
                    <a:pt x="765017" y="158113"/>
                    <a:pt x="761260" y="158536"/>
                  </a:cubicBezTo>
                  <a:cubicBezTo>
                    <a:pt x="759301" y="158959"/>
                    <a:pt x="757872" y="159912"/>
                    <a:pt x="756973" y="161341"/>
                  </a:cubicBezTo>
                  <a:cubicBezTo>
                    <a:pt x="756073" y="162770"/>
                    <a:pt x="755491" y="164358"/>
                    <a:pt x="755173" y="166157"/>
                  </a:cubicBezTo>
                  <a:cubicBezTo>
                    <a:pt x="753956" y="171079"/>
                    <a:pt x="752792" y="176001"/>
                    <a:pt x="751574" y="180976"/>
                  </a:cubicBezTo>
                  <a:cubicBezTo>
                    <a:pt x="749457" y="189814"/>
                    <a:pt x="747393" y="198706"/>
                    <a:pt x="745276" y="207650"/>
                  </a:cubicBezTo>
                  <a:cubicBezTo>
                    <a:pt x="744271" y="212201"/>
                    <a:pt x="743477" y="216753"/>
                    <a:pt x="742736" y="221304"/>
                  </a:cubicBezTo>
                  <a:cubicBezTo>
                    <a:pt x="738184" y="242210"/>
                    <a:pt x="728182" y="259622"/>
                    <a:pt x="712675" y="273594"/>
                  </a:cubicBezTo>
                  <a:cubicBezTo>
                    <a:pt x="697062" y="287672"/>
                    <a:pt x="680285" y="295134"/>
                    <a:pt x="662344" y="296034"/>
                  </a:cubicBezTo>
                  <a:cubicBezTo>
                    <a:pt x="655305" y="296193"/>
                    <a:pt x="649430" y="293229"/>
                    <a:pt x="644720" y="287196"/>
                  </a:cubicBezTo>
                  <a:cubicBezTo>
                    <a:pt x="640009" y="281162"/>
                    <a:pt x="638792" y="272482"/>
                    <a:pt x="641015" y="261315"/>
                  </a:cubicBezTo>
                  <a:cubicBezTo>
                    <a:pt x="645196" y="261315"/>
                    <a:pt x="648636" y="261104"/>
                    <a:pt x="651335" y="260733"/>
                  </a:cubicBezTo>
                  <a:cubicBezTo>
                    <a:pt x="654034" y="260363"/>
                    <a:pt x="657475" y="259728"/>
                    <a:pt x="661656" y="258828"/>
                  </a:cubicBezTo>
                  <a:cubicBezTo>
                    <a:pt x="670600" y="256870"/>
                    <a:pt x="678380" y="252424"/>
                    <a:pt x="684995" y="245385"/>
                  </a:cubicBezTo>
                  <a:cubicBezTo>
                    <a:pt x="689917" y="239405"/>
                    <a:pt x="693304" y="232366"/>
                    <a:pt x="695104" y="224215"/>
                  </a:cubicBezTo>
                  <a:cubicBezTo>
                    <a:pt x="696903" y="216065"/>
                    <a:pt x="697327" y="207809"/>
                    <a:pt x="696427" y="199447"/>
                  </a:cubicBezTo>
                  <a:cubicBezTo>
                    <a:pt x="696004" y="194048"/>
                    <a:pt x="694786" y="188915"/>
                    <a:pt x="692828" y="183993"/>
                  </a:cubicBezTo>
                  <a:cubicBezTo>
                    <a:pt x="690870" y="179071"/>
                    <a:pt x="687906" y="175260"/>
                    <a:pt x="683884" y="172561"/>
                  </a:cubicBezTo>
                  <a:cubicBezTo>
                    <a:pt x="679121" y="170179"/>
                    <a:pt x="674093" y="169491"/>
                    <a:pt x="668853" y="170550"/>
                  </a:cubicBezTo>
                  <a:cubicBezTo>
                    <a:pt x="659591" y="172349"/>
                    <a:pt x="651071" y="176319"/>
                    <a:pt x="643291" y="182458"/>
                  </a:cubicBezTo>
                  <a:cubicBezTo>
                    <a:pt x="631330" y="191720"/>
                    <a:pt x="621856" y="203839"/>
                    <a:pt x="614923" y="218764"/>
                  </a:cubicBezTo>
                  <a:cubicBezTo>
                    <a:pt x="607990" y="233689"/>
                    <a:pt x="604497" y="249407"/>
                    <a:pt x="604497" y="265867"/>
                  </a:cubicBezTo>
                  <a:cubicBezTo>
                    <a:pt x="604497" y="273806"/>
                    <a:pt x="606244" y="281956"/>
                    <a:pt x="609631" y="290424"/>
                  </a:cubicBezTo>
                  <a:cubicBezTo>
                    <a:pt x="613071" y="298892"/>
                    <a:pt x="618363" y="305984"/>
                    <a:pt x="625455" y="311752"/>
                  </a:cubicBezTo>
                  <a:cubicBezTo>
                    <a:pt x="632547" y="317521"/>
                    <a:pt x="641703" y="320538"/>
                    <a:pt x="652923" y="320856"/>
                  </a:cubicBezTo>
                  <a:cubicBezTo>
                    <a:pt x="672082" y="320856"/>
                    <a:pt x="688541" y="316145"/>
                    <a:pt x="702355" y="306725"/>
                  </a:cubicBezTo>
                  <a:cubicBezTo>
                    <a:pt x="716168" y="297304"/>
                    <a:pt x="727335" y="285237"/>
                    <a:pt x="735856" y="270524"/>
                  </a:cubicBezTo>
                  <a:cubicBezTo>
                    <a:pt x="737179" y="268196"/>
                    <a:pt x="738449" y="265867"/>
                    <a:pt x="739666" y="263485"/>
                  </a:cubicBezTo>
                  <a:cubicBezTo>
                    <a:pt x="739772" y="270842"/>
                    <a:pt x="740196" y="278251"/>
                    <a:pt x="741042" y="285661"/>
                  </a:cubicBezTo>
                  <a:cubicBezTo>
                    <a:pt x="741360" y="292700"/>
                    <a:pt x="743530" y="299051"/>
                    <a:pt x="747552" y="304714"/>
                  </a:cubicBezTo>
                  <a:cubicBezTo>
                    <a:pt x="749193" y="306672"/>
                    <a:pt x="751310" y="308312"/>
                    <a:pt x="753956" y="309636"/>
                  </a:cubicBezTo>
                  <a:cubicBezTo>
                    <a:pt x="756549" y="310959"/>
                    <a:pt x="759143" y="311064"/>
                    <a:pt x="761683" y="309847"/>
                  </a:cubicBezTo>
                  <a:cubicBezTo>
                    <a:pt x="763641" y="308630"/>
                    <a:pt x="764911" y="306672"/>
                    <a:pt x="765493" y="303920"/>
                  </a:cubicBezTo>
                  <a:cubicBezTo>
                    <a:pt x="766076" y="301168"/>
                    <a:pt x="766393" y="298416"/>
                    <a:pt x="766393" y="295716"/>
                  </a:cubicBezTo>
                  <a:cubicBezTo>
                    <a:pt x="766552" y="294817"/>
                    <a:pt x="766605" y="294023"/>
                    <a:pt x="766605" y="293229"/>
                  </a:cubicBezTo>
                  <a:cubicBezTo>
                    <a:pt x="767928" y="277987"/>
                    <a:pt x="771527" y="263274"/>
                    <a:pt x="777243" y="249037"/>
                  </a:cubicBezTo>
                  <a:cubicBezTo>
                    <a:pt x="783011" y="234853"/>
                    <a:pt x="790050" y="221357"/>
                    <a:pt x="798413" y="208655"/>
                  </a:cubicBezTo>
                  <a:cubicBezTo>
                    <a:pt x="801535" y="203892"/>
                    <a:pt x="804975" y="199288"/>
                    <a:pt x="808627" y="194842"/>
                  </a:cubicBezTo>
                  <a:cubicBezTo>
                    <a:pt x="812279" y="190449"/>
                    <a:pt x="816671" y="186956"/>
                    <a:pt x="821752" y="184416"/>
                  </a:cubicBezTo>
                  <a:cubicBezTo>
                    <a:pt x="823234" y="183675"/>
                    <a:pt x="824240" y="183834"/>
                    <a:pt x="824663" y="184839"/>
                  </a:cubicBezTo>
                  <a:cubicBezTo>
                    <a:pt x="825087" y="185898"/>
                    <a:pt x="825351" y="187168"/>
                    <a:pt x="825351" y="188650"/>
                  </a:cubicBezTo>
                  <a:cubicBezTo>
                    <a:pt x="825510" y="190291"/>
                    <a:pt x="825775" y="191561"/>
                    <a:pt x="826251" y="192461"/>
                  </a:cubicBezTo>
                  <a:cubicBezTo>
                    <a:pt x="826674" y="193360"/>
                    <a:pt x="827204" y="194207"/>
                    <a:pt x="827733" y="194948"/>
                  </a:cubicBezTo>
                  <a:cubicBezTo>
                    <a:pt x="828262" y="195689"/>
                    <a:pt x="828950" y="196218"/>
                    <a:pt x="829850" y="196536"/>
                  </a:cubicBezTo>
                  <a:cubicBezTo>
                    <a:pt x="831173" y="196959"/>
                    <a:pt x="832443" y="196853"/>
                    <a:pt x="833660" y="196112"/>
                  </a:cubicBezTo>
                  <a:cubicBezTo>
                    <a:pt x="835883" y="194895"/>
                    <a:pt x="837577" y="193096"/>
                    <a:pt x="838688" y="190608"/>
                  </a:cubicBezTo>
                  <a:cubicBezTo>
                    <a:pt x="839800" y="188121"/>
                    <a:pt x="840541" y="185739"/>
                    <a:pt x="840805" y="183305"/>
                  </a:cubicBezTo>
                  <a:cubicBezTo>
                    <a:pt x="841387" y="180764"/>
                    <a:pt x="841546" y="178277"/>
                    <a:pt x="841228" y="175895"/>
                  </a:cubicBezTo>
                  <a:cubicBezTo>
                    <a:pt x="840911" y="173514"/>
                    <a:pt x="839905" y="171397"/>
                    <a:pt x="838106" y="169597"/>
                  </a:cubicBezTo>
                  <a:moveTo>
                    <a:pt x="591319" y="339697"/>
                  </a:moveTo>
                  <a:cubicBezTo>
                    <a:pt x="590260" y="344195"/>
                    <a:pt x="587879" y="347900"/>
                    <a:pt x="584121" y="350917"/>
                  </a:cubicBezTo>
                  <a:lnTo>
                    <a:pt x="584121" y="349594"/>
                  </a:lnTo>
                  <a:cubicBezTo>
                    <a:pt x="582322" y="311012"/>
                    <a:pt x="583539" y="269889"/>
                    <a:pt x="587720" y="226121"/>
                  </a:cubicBezTo>
                  <a:cubicBezTo>
                    <a:pt x="591901" y="182405"/>
                    <a:pt x="597723" y="141335"/>
                    <a:pt x="605185" y="102912"/>
                  </a:cubicBezTo>
                  <a:cubicBezTo>
                    <a:pt x="608149" y="102753"/>
                    <a:pt x="611166" y="102701"/>
                    <a:pt x="614182" y="102701"/>
                  </a:cubicBezTo>
                  <a:cubicBezTo>
                    <a:pt x="617199" y="102701"/>
                    <a:pt x="620321" y="102648"/>
                    <a:pt x="623126" y="102489"/>
                  </a:cubicBezTo>
                  <a:cubicBezTo>
                    <a:pt x="650330" y="102648"/>
                    <a:pt x="674622" y="107199"/>
                    <a:pt x="696004" y="116143"/>
                  </a:cubicBezTo>
                  <a:cubicBezTo>
                    <a:pt x="697962" y="117043"/>
                    <a:pt x="700608" y="117943"/>
                    <a:pt x="703942" y="118843"/>
                  </a:cubicBezTo>
                  <a:cubicBezTo>
                    <a:pt x="707329" y="119742"/>
                    <a:pt x="710346" y="119795"/>
                    <a:pt x="713045" y="118948"/>
                  </a:cubicBezTo>
                  <a:cubicBezTo>
                    <a:pt x="715744" y="118155"/>
                    <a:pt x="717173" y="115561"/>
                    <a:pt x="717332" y="111221"/>
                  </a:cubicBezTo>
                  <a:cubicBezTo>
                    <a:pt x="717015" y="103442"/>
                    <a:pt x="713680" y="97196"/>
                    <a:pt x="707224" y="92380"/>
                  </a:cubicBezTo>
                  <a:cubicBezTo>
                    <a:pt x="702884" y="89840"/>
                    <a:pt x="698332" y="88517"/>
                    <a:pt x="693569" y="88358"/>
                  </a:cubicBezTo>
                  <a:cubicBezTo>
                    <a:pt x="692511" y="88199"/>
                    <a:pt x="691558" y="88040"/>
                    <a:pt x="690658" y="87935"/>
                  </a:cubicBezTo>
                  <a:cubicBezTo>
                    <a:pt x="683619" y="86876"/>
                    <a:pt x="676580" y="86082"/>
                    <a:pt x="669594" y="85447"/>
                  </a:cubicBezTo>
                  <a:cubicBezTo>
                    <a:pt x="655675" y="84124"/>
                    <a:pt x="641703" y="83330"/>
                    <a:pt x="627678" y="83224"/>
                  </a:cubicBezTo>
                  <a:cubicBezTo>
                    <a:pt x="621697" y="83224"/>
                    <a:pt x="615558" y="83171"/>
                    <a:pt x="609313" y="83013"/>
                  </a:cubicBezTo>
                  <a:cubicBezTo>
                    <a:pt x="613971" y="60731"/>
                    <a:pt x="619157" y="38821"/>
                    <a:pt x="625032" y="17333"/>
                  </a:cubicBezTo>
                  <a:cubicBezTo>
                    <a:pt x="626249" y="13311"/>
                    <a:pt x="626355" y="9553"/>
                    <a:pt x="625349" y="6113"/>
                  </a:cubicBezTo>
                  <a:cubicBezTo>
                    <a:pt x="624397" y="2673"/>
                    <a:pt x="621856" y="662"/>
                    <a:pt x="617834" y="80"/>
                  </a:cubicBezTo>
                  <a:cubicBezTo>
                    <a:pt x="613653" y="-238"/>
                    <a:pt x="610372" y="397"/>
                    <a:pt x="607990" y="1879"/>
                  </a:cubicBezTo>
                  <a:cubicBezTo>
                    <a:pt x="605608" y="3361"/>
                    <a:pt x="603862" y="5108"/>
                    <a:pt x="602856" y="7172"/>
                  </a:cubicBezTo>
                  <a:cubicBezTo>
                    <a:pt x="601798" y="9183"/>
                    <a:pt x="601057" y="10824"/>
                    <a:pt x="600634" y="11988"/>
                  </a:cubicBezTo>
                  <a:cubicBezTo>
                    <a:pt x="600634" y="12305"/>
                    <a:pt x="600581" y="12517"/>
                    <a:pt x="600422" y="12676"/>
                  </a:cubicBezTo>
                  <a:cubicBezTo>
                    <a:pt x="593700" y="30300"/>
                    <a:pt x="588408" y="48718"/>
                    <a:pt x="584492" y="67823"/>
                  </a:cubicBezTo>
                  <a:cubicBezTo>
                    <a:pt x="583168" y="73063"/>
                    <a:pt x="581898" y="78196"/>
                    <a:pt x="580681" y="83277"/>
                  </a:cubicBezTo>
                  <a:cubicBezTo>
                    <a:pt x="561099" y="83595"/>
                    <a:pt x="542734" y="85024"/>
                    <a:pt x="525534" y="87564"/>
                  </a:cubicBezTo>
                  <a:cubicBezTo>
                    <a:pt x="524475" y="87723"/>
                    <a:pt x="523417" y="87882"/>
                    <a:pt x="522411" y="87988"/>
                  </a:cubicBezTo>
                  <a:cubicBezTo>
                    <a:pt x="519871" y="88570"/>
                    <a:pt x="517330" y="88940"/>
                    <a:pt x="514790" y="89099"/>
                  </a:cubicBezTo>
                  <a:cubicBezTo>
                    <a:pt x="512250" y="89258"/>
                    <a:pt x="509921" y="88940"/>
                    <a:pt x="507857" y="88199"/>
                  </a:cubicBezTo>
                  <a:cubicBezTo>
                    <a:pt x="506640" y="87776"/>
                    <a:pt x="505687" y="87247"/>
                    <a:pt x="504946" y="86611"/>
                  </a:cubicBezTo>
                  <a:cubicBezTo>
                    <a:pt x="503623" y="85871"/>
                    <a:pt x="502458" y="85553"/>
                    <a:pt x="501453" y="85606"/>
                  </a:cubicBezTo>
                  <a:cubicBezTo>
                    <a:pt x="500500" y="85659"/>
                    <a:pt x="499177" y="86717"/>
                    <a:pt x="497537" y="88623"/>
                  </a:cubicBezTo>
                  <a:cubicBezTo>
                    <a:pt x="494573" y="92645"/>
                    <a:pt x="493673" y="96932"/>
                    <a:pt x="494837" y="101430"/>
                  </a:cubicBezTo>
                  <a:cubicBezTo>
                    <a:pt x="496055" y="105929"/>
                    <a:pt x="498489" y="109687"/>
                    <a:pt x="502141" y="112756"/>
                  </a:cubicBezTo>
                  <a:cubicBezTo>
                    <a:pt x="505793" y="115826"/>
                    <a:pt x="509868" y="117149"/>
                    <a:pt x="514366" y="116673"/>
                  </a:cubicBezTo>
                  <a:cubicBezTo>
                    <a:pt x="519130" y="115932"/>
                    <a:pt x="523999" y="114556"/>
                    <a:pt x="528921" y="112650"/>
                  </a:cubicBezTo>
                  <a:cubicBezTo>
                    <a:pt x="532202" y="111327"/>
                    <a:pt x="535430" y="110269"/>
                    <a:pt x="538553" y="109528"/>
                  </a:cubicBezTo>
                  <a:cubicBezTo>
                    <a:pt x="550196" y="106670"/>
                    <a:pt x="562528" y="104870"/>
                    <a:pt x="575547" y="104130"/>
                  </a:cubicBezTo>
                  <a:cubicBezTo>
                    <a:pt x="570625" y="124453"/>
                    <a:pt x="566338" y="144934"/>
                    <a:pt x="562793" y="165575"/>
                  </a:cubicBezTo>
                  <a:cubicBezTo>
                    <a:pt x="558294" y="193254"/>
                    <a:pt x="554960" y="223421"/>
                    <a:pt x="552684" y="256076"/>
                  </a:cubicBezTo>
                  <a:cubicBezTo>
                    <a:pt x="550461" y="288730"/>
                    <a:pt x="549985" y="318844"/>
                    <a:pt x="551361" y="346312"/>
                  </a:cubicBezTo>
                  <a:cubicBezTo>
                    <a:pt x="551520" y="351975"/>
                    <a:pt x="552631" y="358273"/>
                    <a:pt x="554748" y="365153"/>
                  </a:cubicBezTo>
                  <a:cubicBezTo>
                    <a:pt x="556865" y="372034"/>
                    <a:pt x="560146" y="377061"/>
                    <a:pt x="564751" y="380184"/>
                  </a:cubicBezTo>
                  <a:cubicBezTo>
                    <a:pt x="569302" y="383306"/>
                    <a:pt x="575336" y="382142"/>
                    <a:pt x="582798" y="376585"/>
                  </a:cubicBezTo>
                  <a:cubicBezTo>
                    <a:pt x="587138" y="373145"/>
                    <a:pt x="590260" y="368805"/>
                    <a:pt x="592219" y="363566"/>
                  </a:cubicBezTo>
                  <a:cubicBezTo>
                    <a:pt x="594177" y="358326"/>
                    <a:pt x="595447" y="352928"/>
                    <a:pt x="596029" y="347424"/>
                  </a:cubicBezTo>
                  <a:cubicBezTo>
                    <a:pt x="596188" y="345465"/>
                    <a:pt x="595870" y="343666"/>
                    <a:pt x="595129" y="341919"/>
                  </a:cubicBezTo>
                  <a:cubicBezTo>
                    <a:pt x="594388" y="340226"/>
                    <a:pt x="593171" y="339485"/>
                    <a:pt x="591531" y="339803"/>
                  </a:cubicBezTo>
                  <a:moveTo>
                    <a:pt x="267950" y="344407"/>
                  </a:moveTo>
                  <a:cubicBezTo>
                    <a:pt x="261811" y="332922"/>
                    <a:pt x="260329" y="306566"/>
                    <a:pt x="263451" y="265496"/>
                  </a:cubicBezTo>
                  <a:cubicBezTo>
                    <a:pt x="266574" y="224374"/>
                    <a:pt x="276312" y="170021"/>
                    <a:pt x="292613" y="102489"/>
                  </a:cubicBezTo>
                  <a:cubicBezTo>
                    <a:pt x="293195" y="100107"/>
                    <a:pt x="293883" y="97461"/>
                    <a:pt x="294624" y="94656"/>
                  </a:cubicBezTo>
                  <a:cubicBezTo>
                    <a:pt x="296741" y="87617"/>
                    <a:pt x="298434" y="80313"/>
                    <a:pt x="299757" y="72692"/>
                  </a:cubicBezTo>
                  <a:cubicBezTo>
                    <a:pt x="301081" y="65071"/>
                    <a:pt x="300816" y="58138"/>
                    <a:pt x="298858" y="51840"/>
                  </a:cubicBezTo>
                  <a:cubicBezTo>
                    <a:pt x="296900" y="45436"/>
                    <a:pt x="293936" y="40091"/>
                    <a:pt x="290019" y="35804"/>
                  </a:cubicBezTo>
                  <a:cubicBezTo>
                    <a:pt x="286050" y="31570"/>
                    <a:pt x="280810" y="29030"/>
                    <a:pt x="274195" y="28289"/>
                  </a:cubicBezTo>
                  <a:cubicBezTo>
                    <a:pt x="260752" y="27971"/>
                    <a:pt x="249003" y="32628"/>
                    <a:pt x="239000" y="42208"/>
                  </a:cubicBezTo>
                  <a:cubicBezTo>
                    <a:pt x="229738" y="51470"/>
                    <a:pt x="222170" y="62107"/>
                    <a:pt x="216348" y="74068"/>
                  </a:cubicBezTo>
                  <a:cubicBezTo>
                    <a:pt x="206028" y="93333"/>
                    <a:pt x="196607" y="113074"/>
                    <a:pt x="188087" y="133291"/>
                  </a:cubicBezTo>
                  <a:cubicBezTo>
                    <a:pt x="179566" y="153455"/>
                    <a:pt x="171362" y="173725"/>
                    <a:pt x="163424" y="194048"/>
                  </a:cubicBezTo>
                  <a:cubicBezTo>
                    <a:pt x="161624" y="187644"/>
                    <a:pt x="161889" y="172984"/>
                    <a:pt x="164218" y="150121"/>
                  </a:cubicBezTo>
                  <a:cubicBezTo>
                    <a:pt x="166546" y="127258"/>
                    <a:pt x="170410" y="102383"/>
                    <a:pt x="175755" y="75444"/>
                  </a:cubicBezTo>
                  <a:cubicBezTo>
                    <a:pt x="177237" y="65706"/>
                    <a:pt x="175438" y="56550"/>
                    <a:pt x="170357" y="47871"/>
                  </a:cubicBezTo>
                  <a:cubicBezTo>
                    <a:pt x="168240" y="44113"/>
                    <a:pt x="164535" y="40567"/>
                    <a:pt x="159137" y="37233"/>
                  </a:cubicBezTo>
                  <a:cubicBezTo>
                    <a:pt x="153739" y="33846"/>
                    <a:pt x="147864" y="31940"/>
                    <a:pt x="141513" y="31411"/>
                  </a:cubicBezTo>
                  <a:cubicBezTo>
                    <a:pt x="135162" y="30882"/>
                    <a:pt x="129605" y="33158"/>
                    <a:pt x="124789" y="38238"/>
                  </a:cubicBezTo>
                  <a:cubicBezTo>
                    <a:pt x="112510" y="52422"/>
                    <a:pt x="100179" y="74068"/>
                    <a:pt x="87689" y="103177"/>
                  </a:cubicBezTo>
                  <a:cubicBezTo>
                    <a:pt x="75199" y="132232"/>
                    <a:pt x="63608" y="164887"/>
                    <a:pt x="52811" y="201034"/>
                  </a:cubicBezTo>
                  <a:cubicBezTo>
                    <a:pt x="53711" y="194631"/>
                    <a:pt x="55193" y="185580"/>
                    <a:pt x="57310" y="173884"/>
                  </a:cubicBezTo>
                  <a:cubicBezTo>
                    <a:pt x="59427" y="162241"/>
                    <a:pt x="61703" y="149592"/>
                    <a:pt x="64243" y="135990"/>
                  </a:cubicBezTo>
                  <a:cubicBezTo>
                    <a:pt x="66784" y="122547"/>
                    <a:pt x="69112" y="110004"/>
                    <a:pt x="71176" y="98308"/>
                  </a:cubicBezTo>
                  <a:cubicBezTo>
                    <a:pt x="73293" y="86664"/>
                    <a:pt x="74775" y="77614"/>
                    <a:pt x="75675" y="71158"/>
                  </a:cubicBezTo>
                  <a:cubicBezTo>
                    <a:pt x="76416" y="65918"/>
                    <a:pt x="76786" y="59832"/>
                    <a:pt x="76786" y="52899"/>
                  </a:cubicBezTo>
                  <a:cubicBezTo>
                    <a:pt x="76786" y="45965"/>
                    <a:pt x="75728" y="40091"/>
                    <a:pt x="73664" y="35275"/>
                  </a:cubicBezTo>
                  <a:cubicBezTo>
                    <a:pt x="69906" y="28077"/>
                    <a:pt x="64190" y="23102"/>
                    <a:pt x="56410" y="20244"/>
                  </a:cubicBezTo>
                  <a:cubicBezTo>
                    <a:pt x="48630" y="17386"/>
                    <a:pt x="40586" y="15957"/>
                    <a:pt x="32171" y="15957"/>
                  </a:cubicBezTo>
                  <a:cubicBezTo>
                    <a:pt x="28731" y="15640"/>
                    <a:pt x="25449" y="16275"/>
                    <a:pt x="22327" y="17757"/>
                  </a:cubicBezTo>
                  <a:cubicBezTo>
                    <a:pt x="20845" y="18498"/>
                    <a:pt x="19734" y="19662"/>
                    <a:pt x="18940" y="21250"/>
                  </a:cubicBezTo>
                  <a:cubicBezTo>
                    <a:pt x="18199" y="22837"/>
                    <a:pt x="18199" y="24425"/>
                    <a:pt x="18940" y="26066"/>
                  </a:cubicBezTo>
                  <a:cubicBezTo>
                    <a:pt x="19522" y="27389"/>
                    <a:pt x="20475" y="28395"/>
                    <a:pt x="21745" y="28977"/>
                  </a:cubicBezTo>
                  <a:cubicBezTo>
                    <a:pt x="23015" y="29559"/>
                    <a:pt x="24391" y="30088"/>
                    <a:pt x="25873" y="30564"/>
                  </a:cubicBezTo>
                  <a:cubicBezTo>
                    <a:pt x="28254" y="31147"/>
                    <a:pt x="30371" y="32152"/>
                    <a:pt x="32171" y="33475"/>
                  </a:cubicBezTo>
                  <a:cubicBezTo>
                    <a:pt x="33653" y="35116"/>
                    <a:pt x="34447" y="37074"/>
                    <a:pt x="34500" y="39297"/>
                  </a:cubicBezTo>
                  <a:cubicBezTo>
                    <a:pt x="34553" y="41520"/>
                    <a:pt x="34394" y="43796"/>
                    <a:pt x="33917" y="46018"/>
                  </a:cubicBezTo>
                  <a:cubicBezTo>
                    <a:pt x="31959" y="56497"/>
                    <a:pt x="29631" y="68141"/>
                    <a:pt x="26984" y="81002"/>
                  </a:cubicBezTo>
                  <a:cubicBezTo>
                    <a:pt x="19945" y="114026"/>
                    <a:pt x="13383" y="150386"/>
                    <a:pt x="7243" y="190079"/>
                  </a:cubicBezTo>
                  <a:cubicBezTo>
                    <a:pt x="1104" y="229772"/>
                    <a:pt x="-1119" y="266661"/>
                    <a:pt x="522" y="300744"/>
                  </a:cubicBezTo>
                  <a:cubicBezTo>
                    <a:pt x="840" y="304925"/>
                    <a:pt x="1739" y="309053"/>
                    <a:pt x="3221" y="313076"/>
                  </a:cubicBezTo>
                  <a:cubicBezTo>
                    <a:pt x="4703" y="317098"/>
                    <a:pt x="7085" y="320379"/>
                    <a:pt x="10419" y="322920"/>
                  </a:cubicBezTo>
                  <a:cubicBezTo>
                    <a:pt x="14759" y="325619"/>
                    <a:pt x="19469" y="326413"/>
                    <a:pt x="24550" y="325248"/>
                  </a:cubicBezTo>
                  <a:cubicBezTo>
                    <a:pt x="29631" y="324137"/>
                    <a:pt x="34023" y="321702"/>
                    <a:pt x="37781" y="317945"/>
                  </a:cubicBezTo>
                  <a:cubicBezTo>
                    <a:pt x="41221" y="314187"/>
                    <a:pt x="43867" y="310006"/>
                    <a:pt x="45720" y="305296"/>
                  </a:cubicBezTo>
                  <a:cubicBezTo>
                    <a:pt x="47572" y="300585"/>
                    <a:pt x="49266" y="295822"/>
                    <a:pt x="50747" y="291059"/>
                  </a:cubicBezTo>
                  <a:cubicBezTo>
                    <a:pt x="57786" y="268196"/>
                    <a:pt x="64667" y="247502"/>
                    <a:pt x="71388" y="228926"/>
                  </a:cubicBezTo>
                  <a:cubicBezTo>
                    <a:pt x="76469" y="214583"/>
                    <a:pt x="81920" y="198494"/>
                    <a:pt x="87742" y="180711"/>
                  </a:cubicBezTo>
                  <a:cubicBezTo>
                    <a:pt x="94781" y="158430"/>
                    <a:pt x="102931" y="136678"/>
                    <a:pt x="112193" y="115455"/>
                  </a:cubicBezTo>
                  <a:cubicBezTo>
                    <a:pt x="112934" y="113815"/>
                    <a:pt x="113886" y="111592"/>
                    <a:pt x="115104" y="108734"/>
                  </a:cubicBezTo>
                  <a:cubicBezTo>
                    <a:pt x="117803" y="101536"/>
                    <a:pt x="121296" y="93545"/>
                    <a:pt x="125530" y="84759"/>
                  </a:cubicBezTo>
                  <a:cubicBezTo>
                    <a:pt x="129817" y="75921"/>
                    <a:pt x="134474" y="69887"/>
                    <a:pt x="139555" y="66606"/>
                  </a:cubicBezTo>
                  <a:cubicBezTo>
                    <a:pt x="141037" y="65865"/>
                    <a:pt x="142466" y="65495"/>
                    <a:pt x="143842" y="65495"/>
                  </a:cubicBezTo>
                  <a:cubicBezTo>
                    <a:pt x="143101" y="74915"/>
                    <a:pt x="141143" y="84177"/>
                    <a:pt x="138020" y="93280"/>
                  </a:cubicBezTo>
                  <a:cubicBezTo>
                    <a:pt x="137597" y="94921"/>
                    <a:pt x="137067" y="96667"/>
                    <a:pt x="136432" y="98414"/>
                  </a:cubicBezTo>
                  <a:cubicBezTo>
                    <a:pt x="126112" y="132815"/>
                    <a:pt x="122778" y="167851"/>
                    <a:pt x="126324" y="203575"/>
                  </a:cubicBezTo>
                  <a:cubicBezTo>
                    <a:pt x="127065" y="213419"/>
                    <a:pt x="130187" y="222363"/>
                    <a:pt x="135744" y="230249"/>
                  </a:cubicBezTo>
                  <a:cubicBezTo>
                    <a:pt x="138708" y="234112"/>
                    <a:pt x="142466" y="237076"/>
                    <a:pt x="146964" y="238981"/>
                  </a:cubicBezTo>
                  <a:cubicBezTo>
                    <a:pt x="151463" y="240939"/>
                    <a:pt x="156067" y="241363"/>
                    <a:pt x="160883" y="240304"/>
                  </a:cubicBezTo>
                  <a:cubicBezTo>
                    <a:pt x="167181" y="238187"/>
                    <a:pt x="171892" y="234324"/>
                    <a:pt x="175120" y="228661"/>
                  </a:cubicBezTo>
                  <a:cubicBezTo>
                    <a:pt x="178349" y="222998"/>
                    <a:pt x="180836" y="217176"/>
                    <a:pt x="182635" y="211196"/>
                  </a:cubicBezTo>
                  <a:cubicBezTo>
                    <a:pt x="182953" y="210455"/>
                    <a:pt x="183165" y="209767"/>
                    <a:pt x="183323" y="209185"/>
                  </a:cubicBezTo>
                  <a:cubicBezTo>
                    <a:pt x="189304" y="191561"/>
                    <a:pt x="196025" y="174202"/>
                    <a:pt x="203488" y="157160"/>
                  </a:cubicBezTo>
                  <a:cubicBezTo>
                    <a:pt x="218307" y="123077"/>
                    <a:pt x="236089" y="90634"/>
                    <a:pt x="256836" y="59832"/>
                  </a:cubicBezTo>
                  <a:cubicBezTo>
                    <a:pt x="257259" y="65971"/>
                    <a:pt x="256465" y="71951"/>
                    <a:pt x="254348" y="77773"/>
                  </a:cubicBezTo>
                  <a:cubicBezTo>
                    <a:pt x="254031" y="79096"/>
                    <a:pt x="253766" y="80366"/>
                    <a:pt x="253448" y="81584"/>
                  </a:cubicBezTo>
                  <a:cubicBezTo>
                    <a:pt x="238947" y="138848"/>
                    <a:pt x="229474" y="187115"/>
                    <a:pt x="225081" y="226332"/>
                  </a:cubicBezTo>
                  <a:cubicBezTo>
                    <a:pt x="220688" y="265549"/>
                    <a:pt x="222117" y="297463"/>
                    <a:pt x="229474" y="321967"/>
                  </a:cubicBezTo>
                  <a:cubicBezTo>
                    <a:pt x="232173" y="330911"/>
                    <a:pt x="236142" y="338479"/>
                    <a:pt x="241382" y="344619"/>
                  </a:cubicBezTo>
                  <a:cubicBezTo>
                    <a:pt x="246621" y="350758"/>
                    <a:pt x="253025" y="354568"/>
                    <a:pt x="260646" y="356050"/>
                  </a:cubicBezTo>
                  <a:cubicBezTo>
                    <a:pt x="262287" y="356368"/>
                    <a:pt x="263875" y="356368"/>
                    <a:pt x="265462" y="356156"/>
                  </a:cubicBezTo>
                  <a:cubicBezTo>
                    <a:pt x="267050" y="355944"/>
                    <a:pt x="268320" y="355204"/>
                    <a:pt x="269379" y="354039"/>
                  </a:cubicBezTo>
                  <a:cubicBezTo>
                    <a:pt x="270120" y="352557"/>
                    <a:pt x="270278" y="350917"/>
                    <a:pt x="269802" y="349223"/>
                  </a:cubicBezTo>
                  <a:cubicBezTo>
                    <a:pt x="269379" y="347529"/>
                    <a:pt x="268691" y="345889"/>
                    <a:pt x="267791" y="344407"/>
                  </a:cubicBezTo>
                  <a:moveTo>
                    <a:pt x="306479" y="254012"/>
                  </a:moveTo>
                  <a:cubicBezTo>
                    <a:pt x="306479" y="254012"/>
                    <a:pt x="306479" y="253906"/>
                    <a:pt x="306479" y="253853"/>
                  </a:cubicBezTo>
                  <a:lnTo>
                    <a:pt x="306638" y="254223"/>
                  </a:lnTo>
                  <a:lnTo>
                    <a:pt x="306426" y="254012"/>
                  </a:lnTo>
                  <a:close/>
                  <a:moveTo>
                    <a:pt x="551149" y="162770"/>
                  </a:moveTo>
                  <a:cubicBezTo>
                    <a:pt x="548767" y="156948"/>
                    <a:pt x="545169" y="151920"/>
                    <a:pt x="540405" y="147739"/>
                  </a:cubicBezTo>
                  <a:cubicBezTo>
                    <a:pt x="536224" y="143717"/>
                    <a:pt x="531726" y="140065"/>
                    <a:pt x="526963" y="136731"/>
                  </a:cubicBezTo>
                  <a:cubicBezTo>
                    <a:pt x="524846" y="135090"/>
                    <a:pt x="522464" y="134138"/>
                    <a:pt x="519765" y="133820"/>
                  </a:cubicBezTo>
                  <a:cubicBezTo>
                    <a:pt x="509603" y="134138"/>
                    <a:pt x="498436" y="138742"/>
                    <a:pt x="486369" y="147633"/>
                  </a:cubicBezTo>
                  <a:cubicBezTo>
                    <a:pt x="474250" y="156525"/>
                    <a:pt x="465200" y="165522"/>
                    <a:pt x="459219" y="174678"/>
                  </a:cubicBezTo>
                  <a:cubicBezTo>
                    <a:pt x="449375" y="189603"/>
                    <a:pt x="444506" y="203839"/>
                    <a:pt x="444771" y="217282"/>
                  </a:cubicBezTo>
                  <a:cubicBezTo>
                    <a:pt x="444771" y="219082"/>
                    <a:pt x="444982" y="220828"/>
                    <a:pt x="445353" y="222522"/>
                  </a:cubicBezTo>
                  <a:cubicBezTo>
                    <a:pt x="436409" y="242951"/>
                    <a:pt x="425983" y="260363"/>
                    <a:pt x="414074" y="274705"/>
                  </a:cubicBezTo>
                  <a:cubicBezTo>
                    <a:pt x="402061" y="289207"/>
                    <a:pt x="390576" y="296299"/>
                    <a:pt x="379674" y="296034"/>
                  </a:cubicBezTo>
                  <a:cubicBezTo>
                    <a:pt x="374910" y="294817"/>
                    <a:pt x="373217" y="288730"/>
                    <a:pt x="374646" y="277669"/>
                  </a:cubicBezTo>
                  <a:cubicBezTo>
                    <a:pt x="376075" y="266608"/>
                    <a:pt x="378985" y="254171"/>
                    <a:pt x="383378" y="240357"/>
                  </a:cubicBezTo>
                  <a:cubicBezTo>
                    <a:pt x="387771" y="226544"/>
                    <a:pt x="392005" y="215059"/>
                    <a:pt x="396027" y="205956"/>
                  </a:cubicBezTo>
                  <a:cubicBezTo>
                    <a:pt x="396345" y="205057"/>
                    <a:pt x="396609" y="204263"/>
                    <a:pt x="396927" y="203469"/>
                  </a:cubicBezTo>
                  <a:cubicBezTo>
                    <a:pt x="398144" y="201087"/>
                    <a:pt x="399044" y="199076"/>
                    <a:pt x="399626" y="197435"/>
                  </a:cubicBezTo>
                  <a:cubicBezTo>
                    <a:pt x="400208" y="195795"/>
                    <a:pt x="400685" y="193995"/>
                    <a:pt x="400949" y="192037"/>
                  </a:cubicBezTo>
                  <a:cubicBezTo>
                    <a:pt x="401267" y="190079"/>
                    <a:pt x="401531" y="187380"/>
                    <a:pt x="401849" y="183940"/>
                  </a:cubicBezTo>
                  <a:cubicBezTo>
                    <a:pt x="402166" y="177218"/>
                    <a:pt x="400261" y="171555"/>
                    <a:pt x="396133" y="167004"/>
                  </a:cubicBezTo>
                  <a:cubicBezTo>
                    <a:pt x="392005" y="162452"/>
                    <a:pt x="387295" y="160918"/>
                    <a:pt x="381896" y="162399"/>
                  </a:cubicBezTo>
                  <a:cubicBezTo>
                    <a:pt x="380997" y="162823"/>
                    <a:pt x="379938" y="163723"/>
                    <a:pt x="378668" y="164993"/>
                  </a:cubicBezTo>
                  <a:cubicBezTo>
                    <a:pt x="377398" y="166263"/>
                    <a:pt x="376286" y="167533"/>
                    <a:pt x="375281" y="168803"/>
                  </a:cubicBezTo>
                  <a:cubicBezTo>
                    <a:pt x="374328" y="170074"/>
                    <a:pt x="373746" y="170867"/>
                    <a:pt x="373587" y="171132"/>
                  </a:cubicBezTo>
                  <a:cubicBezTo>
                    <a:pt x="369830" y="176530"/>
                    <a:pt x="363849" y="184469"/>
                    <a:pt x="355646" y="195001"/>
                  </a:cubicBezTo>
                  <a:cubicBezTo>
                    <a:pt x="347442" y="205533"/>
                    <a:pt x="338763" y="216330"/>
                    <a:pt x="329607" y="227285"/>
                  </a:cubicBezTo>
                  <a:cubicBezTo>
                    <a:pt x="320557" y="238187"/>
                    <a:pt x="312883" y="247026"/>
                    <a:pt x="306638" y="253747"/>
                  </a:cubicBezTo>
                  <a:cubicBezTo>
                    <a:pt x="312777" y="232948"/>
                    <a:pt x="322885" y="215430"/>
                    <a:pt x="337016" y="201193"/>
                  </a:cubicBezTo>
                  <a:cubicBezTo>
                    <a:pt x="338657" y="199394"/>
                    <a:pt x="340351" y="198018"/>
                    <a:pt x="342044" y="197065"/>
                  </a:cubicBezTo>
                  <a:cubicBezTo>
                    <a:pt x="343738" y="196112"/>
                    <a:pt x="345802" y="195742"/>
                    <a:pt x="348183" y="196059"/>
                  </a:cubicBezTo>
                  <a:cubicBezTo>
                    <a:pt x="350565" y="196377"/>
                    <a:pt x="352153" y="195583"/>
                    <a:pt x="352894" y="193731"/>
                  </a:cubicBezTo>
                  <a:cubicBezTo>
                    <a:pt x="353635" y="191878"/>
                    <a:pt x="353423" y="189603"/>
                    <a:pt x="352206" y="186903"/>
                  </a:cubicBezTo>
                  <a:cubicBezTo>
                    <a:pt x="350724" y="184046"/>
                    <a:pt x="348078" y="181505"/>
                    <a:pt x="344267" y="179177"/>
                  </a:cubicBezTo>
                  <a:cubicBezTo>
                    <a:pt x="340456" y="176848"/>
                    <a:pt x="336170" y="175578"/>
                    <a:pt x="331459" y="175260"/>
                  </a:cubicBezTo>
                  <a:cubicBezTo>
                    <a:pt x="326749" y="174943"/>
                    <a:pt x="322356" y="176530"/>
                    <a:pt x="318334" y="179970"/>
                  </a:cubicBezTo>
                  <a:cubicBezTo>
                    <a:pt x="305897" y="191190"/>
                    <a:pt x="296794" y="203998"/>
                    <a:pt x="290972" y="218447"/>
                  </a:cubicBezTo>
                  <a:cubicBezTo>
                    <a:pt x="285150" y="232895"/>
                    <a:pt x="281710" y="249354"/>
                    <a:pt x="280652" y="267878"/>
                  </a:cubicBezTo>
                  <a:cubicBezTo>
                    <a:pt x="280334" y="274599"/>
                    <a:pt x="281922" y="280792"/>
                    <a:pt x="285362" y="286402"/>
                  </a:cubicBezTo>
                  <a:cubicBezTo>
                    <a:pt x="288802" y="292012"/>
                    <a:pt x="293459" y="295134"/>
                    <a:pt x="299281" y="295716"/>
                  </a:cubicBezTo>
                  <a:cubicBezTo>
                    <a:pt x="302245" y="295875"/>
                    <a:pt x="305050" y="294975"/>
                    <a:pt x="307590" y="293017"/>
                  </a:cubicBezTo>
                  <a:cubicBezTo>
                    <a:pt x="310131" y="291059"/>
                    <a:pt x="312248" y="288677"/>
                    <a:pt x="313888" y="285819"/>
                  </a:cubicBezTo>
                  <a:cubicBezTo>
                    <a:pt x="325690" y="266820"/>
                    <a:pt x="334105" y="253483"/>
                    <a:pt x="339133" y="245809"/>
                  </a:cubicBezTo>
                  <a:cubicBezTo>
                    <a:pt x="344161" y="238134"/>
                    <a:pt x="346543" y="234430"/>
                    <a:pt x="346437" y="234694"/>
                  </a:cubicBezTo>
                  <a:cubicBezTo>
                    <a:pt x="344055" y="249354"/>
                    <a:pt x="342679" y="261580"/>
                    <a:pt x="342309" y="271371"/>
                  </a:cubicBezTo>
                  <a:cubicBezTo>
                    <a:pt x="341938" y="281162"/>
                    <a:pt x="343103" y="290106"/>
                    <a:pt x="345802" y="298151"/>
                  </a:cubicBezTo>
                  <a:cubicBezTo>
                    <a:pt x="350724" y="311435"/>
                    <a:pt x="360250" y="318262"/>
                    <a:pt x="374275" y="318580"/>
                  </a:cubicBezTo>
                  <a:cubicBezTo>
                    <a:pt x="386660" y="318262"/>
                    <a:pt x="400102" y="310747"/>
                    <a:pt x="414551" y="296034"/>
                  </a:cubicBezTo>
                  <a:cubicBezTo>
                    <a:pt x="427147" y="283173"/>
                    <a:pt x="439531" y="262956"/>
                    <a:pt x="451598" y="235382"/>
                  </a:cubicBezTo>
                  <a:cubicBezTo>
                    <a:pt x="455991" y="240622"/>
                    <a:pt x="462500" y="245068"/>
                    <a:pt x="471180" y="248825"/>
                  </a:cubicBezTo>
                  <a:cubicBezTo>
                    <a:pt x="481342" y="253483"/>
                    <a:pt x="491874" y="256393"/>
                    <a:pt x="502776" y="257558"/>
                  </a:cubicBezTo>
                  <a:cubicBezTo>
                    <a:pt x="503358" y="257558"/>
                    <a:pt x="504099" y="257664"/>
                    <a:pt x="504999" y="257875"/>
                  </a:cubicBezTo>
                  <a:cubicBezTo>
                    <a:pt x="505899" y="258087"/>
                    <a:pt x="506640" y="258457"/>
                    <a:pt x="507222" y="258987"/>
                  </a:cubicBezTo>
                  <a:cubicBezTo>
                    <a:pt x="507804" y="259516"/>
                    <a:pt x="508016" y="260310"/>
                    <a:pt x="507910" y="261368"/>
                  </a:cubicBezTo>
                  <a:cubicBezTo>
                    <a:pt x="507751" y="261792"/>
                    <a:pt x="507539" y="262215"/>
                    <a:pt x="507222" y="262480"/>
                  </a:cubicBezTo>
                  <a:cubicBezTo>
                    <a:pt x="506904" y="262797"/>
                    <a:pt x="506640" y="263062"/>
                    <a:pt x="506322" y="263379"/>
                  </a:cubicBezTo>
                  <a:cubicBezTo>
                    <a:pt x="492879" y="274441"/>
                    <a:pt x="477849" y="281850"/>
                    <a:pt x="461230" y="285555"/>
                  </a:cubicBezTo>
                  <a:cubicBezTo>
                    <a:pt x="459748" y="285872"/>
                    <a:pt x="458161" y="285978"/>
                    <a:pt x="456520" y="285978"/>
                  </a:cubicBezTo>
                  <a:cubicBezTo>
                    <a:pt x="454879" y="285978"/>
                    <a:pt x="453450" y="285396"/>
                    <a:pt x="452233" y="284179"/>
                  </a:cubicBezTo>
                  <a:cubicBezTo>
                    <a:pt x="451175" y="282962"/>
                    <a:pt x="450592" y="281586"/>
                    <a:pt x="450434" y="279945"/>
                  </a:cubicBezTo>
                  <a:cubicBezTo>
                    <a:pt x="450275" y="277087"/>
                    <a:pt x="451122" y="274547"/>
                    <a:pt x="452921" y="272324"/>
                  </a:cubicBezTo>
                  <a:cubicBezTo>
                    <a:pt x="453239" y="271900"/>
                    <a:pt x="453609" y="271530"/>
                    <a:pt x="454032" y="271212"/>
                  </a:cubicBezTo>
                  <a:cubicBezTo>
                    <a:pt x="454615" y="270630"/>
                    <a:pt x="455144" y="269995"/>
                    <a:pt x="455620" y="269413"/>
                  </a:cubicBezTo>
                  <a:cubicBezTo>
                    <a:pt x="456044" y="268831"/>
                    <a:pt x="456361" y="268143"/>
                    <a:pt x="456520" y="267402"/>
                  </a:cubicBezTo>
                  <a:cubicBezTo>
                    <a:pt x="456679" y="266661"/>
                    <a:pt x="456573" y="265973"/>
                    <a:pt x="456308" y="265391"/>
                  </a:cubicBezTo>
                  <a:cubicBezTo>
                    <a:pt x="455885" y="264491"/>
                    <a:pt x="455144" y="263962"/>
                    <a:pt x="454191" y="263803"/>
                  </a:cubicBezTo>
                  <a:cubicBezTo>
                    <a:pt x="453239" y="263644"/>
                    <a:pt x="452286" y="263803"/>
                    <a:pt x="451386" y="264226"/>
                  </a:cubicBezTo>
                  <a:cubicBezTo>
                    <a:pt x="446888" y="266184"/>
                    <a:pt x="444083" y="269783"/>
                    <a:pt x="442865" y="274970"/>
                  </a:cubicBezTo>
                  <a:cubicBezTo>
                    <a:pt x="442124" y="279892"/>
                    <a:pt x="442654" y="284708"/>
                    <a:pt x="444453" y="289313"/>
                  </a:cubicBezTo>
                  <a:cubicBezTo>
                    <a:pt x="446253" y="295134"/>
                    <a:pt x="449216" y="300056"/>
                    <a:pt x="453397" y="304131"/>
                  </a:cubicBezTo>
                  <a:cubicBezTo>
                    <a:pt x="462342" y="311170"/>
                    <a:pt x="472927" y="313340"/>
                    <a:pt x="484993" y="310747"/>
                  </a:cubicBezTo>
                  <a:cubicBezTo>
                    <a:pt x="497113" y="308154"/>
                    <a:pt x="507804" y="304290"/>
                    <a:pt x="517066" y="299209"/>
                  </a:cubicBezTo>
                  <a:cubicBezTo>
                    <a:pt x="520823" y="297251"/>
                    <a:pt x="524316" y="294817"/>
                    <a:pt x="527598" y="291906"/>
                  </a:cubicBezTo>
                  <a:cubicBezTo>
                    <a:pt x="530879" y="288995"/>
                    <a:pt x="533102" y="285502"/>
                    <a:pt x="534319" y="281480"/>
                  </a:cubicBezTo>
                  <a:cubicBezTo>
                    <a:pt x="534901" y="279257"/>
                    <a:pt x="535113" y="277087"/>
                    <a:pt x="535007" y="274970"/>
                  </a:cubicBezTo>
                  <a:cubicBezTo>
                    <a:pt x="535007" y="268566"/>
                    <a:pt x="533631" y="263274"/>
                    <a:pt x="530879" y="259145"/>
                  </a:cubicBezTo>
                  <a:cubicBezTo>
                    <a:pt x="528127" y="255017"/>
                    <a:pt x="523734" y="251207"/>
                    <a:pt x="517754" y="247608"/>
                  </a:cubicBezTo>
                  <a:cubicBezTo>
                    <a:pt x="512355" y="244644"/>
                    <a:pt x="506904" y="242527"/>
                    <a:pt x="501400" y="241310"/>
                  </a:cubicBezTo>
                  <a:cubicBezTo>
                    <a:pt x="494837" y="239987"/>
                    <a:pt x="488539" y="237288"/>
                    <a:pt x="482559" y="233212"/>
                  </a:cubicBezTo>
                  <a:cubicBezTo>
                    <a:pt x="478801" y="229931"/>
                    <a:pt x="477531" y="225115"/>
                    <a:pt x="478642" y="218764"/>
                  </a:cubicBezTo>
                  <a:cubicBezTo>
                    <a:pt x="479754" y="212413"/>
                    <a:pt x="482030" y="206062"/>
                    <a:pt x="485470" y="199711"/>
                  </a:cubicBezTo>
                  <a:cubicBezTo>
                    <a:pt x="488910" y="193360"/>
                    <a:pt x="492350" y="188491"/>
                    <a:pt x="495790" y="184998"/>
                  </a:cubicBezTo>
                  <a:cubicBezTo>
                    <a:pt x="503252" y="178277"/>
                    <a:pt x="510609" y="173090"/>
                    <a:pt x="517754" y="169438"/>
                  </a:cubicBezTo>
                  <a:cubicBezTo>
                    <a:pt x="524951" y="165787"/>
                    <a:pt x="530297" y="164940"/>
                    <a:pt x="533896" y="166845"/>
                  </a:cubicBezTo>
                  <a:cubicBezTo>
                    <a:pt x="534795" y="167586"/>
                    <a:pt x="535272" y="168486"/>
                    <a:pt x="535378" y="169544"/>
                  </a:cubicBezTo>
                  <a:cubicBezTo>
                    <a:pt x="535430" y="170603"/>
                    <a:pt x="535378" y="171714"/>
                    <a:pt x="535272" y="172931"/>
                  </a:cubicBezTo>
                  <a:cubicBezTo>
                    <a:pt x="534954" y="174413"/>
                    <a:pt x="534954" y="175789"/>
                    <a:pt x="535166" y="176954"/>
                  </a:cubicBezTo>
                  <a:cubicBezTo>
                    <a:pt x="535378" y="178171"/>
                    <a:pt x="536330" y="179071"/>
                    <a:pt x="537971" y="179653"/>
                  </a:cubicBezTo>
                  <a:cubicBezTo>
                    <a:pt x="540194" y="180235"/>
                    <a:pt x="542364" y="180394"/>
                    <a:pt x="544375" y="180076"/>
                  </a:cubicBezTo>
                  <a:cubicBezTo>
                    <a:pt x="546386" y="179759"/>
                    <a:pt x="548238" y="178753"/>
                    <a:pt x="549879" y="176954"/>
                  </a:cubicBezTo>
                  <a:cubicBezTo>
                    <a:pt x="551520" y="174837"/>
                    <a:pt x="552366" y="172561"/>
                    <a:pt x="552366" y="170021"/>
                  </a:cubicBezTo>
                  <a:cubicBezTo>
                    <a:pt x="552366" y="167480"/>
                    <a:pt x="551996" y="165099"/>
                    <a:pt x="551255" y="162823"/>
                  </a:cubicBezTo>
                  <a:moveTo>
                    <a:pt x="2735557" y="117678"/>
                  </a:moveTo>
                  <a:cubicBezTo>
                    <a:pt x="2734446" y="118102"/>
                    <a:pt x="2733493" y="119319"/>
                    <a:pt x="2732752" y="121277"/>
                  </a:cubicBezTo>
                  <a:cubicBezTo>
                    <a:pt x="2729735" y="129639"/>
                    <a:pt x="2726930" y="138160"/>
                    <a:pt x="2724231" y="146840"/>
                  </a:cubicBezTo>
                  <a:cubicBezTo>
                    <a:pt x="2723913" y="148480"/>
                    <a:pt x="2723702" y="150227"/>
                    <a:pt x="2723543" y="151973"/>
                  </a:cubicBezTo>
                  <a:cubicBezTo>
                    <a:pt x="2723384" y="152873"/>
                    <a:pt x="2723331" y="153773"/>
                    <a:pt x="2723331" y="154672"/>
                  </a:cubicBezTo>
                  <a:lnTo>
                    <a:pt x="2723331" y="156472"/>
                  </a:lnTo>
                  <a:cubicBezTo>
                    <a:pt x="2723331" y="157795"/>
                    <a:pt x="2723543" y="159171"/>
                    <a:pt x="2724019" y="160494"/>
                  </a:cubicBezTo>
                  <a:cubicBezTo>
                    <a:pt x="2725078" y="163035"/>
                    <a:pt x="2726877" y="164781"/>
                    <a:pt x="2729418" y="165787"/>
                  </a:cubicBezTo>
                  <a:cubicBezTo>
                    <a:pt x="2731958" y="166739"/>
                    <a:pt x="2734340" y="166633"/>
                    <a:pt x="2736615" y="165469"/>
                  </a:cubicBezTo>
                  <a:cubicBezTo>
                    <a:pt x="2737039" y="165046"/>
                    <a:pt x="2737515" y="164569"/>
                    <a:pt x="2737939" y="164146"/>
                  </a:cubicBezTo>
                  <a:cubicBezTo>
                    <a:pt x="2738521" y="163405"/>
                    <a:pt x="2739209" y="162876"/>
                    <a:pt x="2739950" y="162558"/>
                  </a:cubicBezTo>
                  <a:cubicBezTo>
                    <a:pt x="2744290" y="161076"/>
                    <a:pt x="2747835" y="158536"/>
                    <a:pt x="2750588" y="155043"/>
                  </a:cubicBezTo>
                  <a:cubicBezTo>
                    <a:pt x="2753339" y="151550"/>
                    <a:pt x="2755933" y="147633"/>
                    <a:pt x="2758314" y="143294"/>
                  </a:cubicBezTo>
                  <a:cubicBezTo>
                    <a:pt x="2760114" y="140171"/>
                    <a:pt x="2760167" y="136996"/>
                    <a:pt x="2758526" y="133873"/>
                  </a:cubicBezTo>
                  <a:cubicBezTo>
                    <a:pt x="2754610" y="124770"/>
                    <a:pt x="2748365" y="119319"/>
                    <a:pt x="2739685" y="117519"/>
                  </a:cubicBezTo>
                  <a:cubicBezTo>
                    <a:pt x="2738045" y="117202"/>
                    <a:pt x="2736668" y="117308"/>
                    <a:pt x="2735557" y="117731"/>
                  </a:cubicBezTo>
                  <a:moveTo>
                    <a:pt x="1034350" y="329112"/>
                  </a:moveTo>
                  <a:cubicBezTo>
                    <a:pt x="1033927" y="245385"/>
                    <a:pt x="1048005" y="156313"/>
                    <a:pt x="1076743" y="61790"/>
                  </a:cubicBezTo>
                  <a:cubicBezTo>
                    <a:pt x="1077060" y="60573"/>
                    <a:pt x="1077431" y="59091"/>
                    <a:pt x="1077854" y="57291"/>
                  </a:cubicBezTo>
                  <a:cubicBezTo>
                    <a:pt x="1078754" y="53534"/>
                    <a:pt x="1079865" y="49882"/>
                    <a:pt x="1081241" y="46177"/>
                  </a:cubicBezTo>
                  <a:cubicBezTo>
                    <a:pt x="1082564" y="42525"/>
                    <a:pt x="1084205" y="40461"/>
                    <a:pt x="1086163" y="39985"/>
                  </a:cubicBezTo>
                  <a:cubicBezTo>
                    <a:pt x="1106645" y="37868"/>
                    <a:pt x="1124375" y="38926"/>
                    <a:pt x="1139300" y="43108"/>
                  </a:cubicBezTo>
                  <a:cubicBezTo>
                    <a:pt x="1143798" y="44325"/>
                    <a:pt x="1148350" y="45807"/>
                    <a:pt x="1152954" y="47606"/>
                  </a:cubicBezTo>
                  <a:cubicBezTo>
                    <a:pt x="1159093" y="49829"/>
                    <a:pt x="1165233" y="51734"/>
                    <a:pt x="1171478" y="53216"/>
                  </a:cubicBezTo>
                  <a:cubicBezTo>
                    <a:pt x="1177670" y="54698"/>
                    <a:pt x="1183862" y="55068"/>
                    <a:pt x="1190001" y="54328"/>
                  </a:cubicBezTo>
                  <a:cubicBezTo>
                    <a:pt x="1194341" y="53587"/>
                    <a:pt x="1198099" y="51364"/>
                    <a:pt x="1201221" y="47606"/>
                  </a:cubicBezTo>
                  <a:cubicBezTo>
                    <a:pt x="1204344" y="43848"/>
                    <a:pt x="1205720" y="39985"/>
                    <a:pt x="1205350" y="35963"/>
                  </a:cubicBezTo>
                  <a:cubicBezTo>
                    <a:pt x="1204979" y="31940"/>
                    <a:pt x="1201803" y="28871"/>
                    <a:pt x="1195823" y="26754"/>
                  </a:cubicBezTo>
                  <a:cubicBezTo>
                    <a:pt x="1186985" y="24213"/>
                    <a:pt x="1172854" y="22255"/>
                    <a:pt x="1153325" y="20932"/>
                  </a:cubicBezTo>
                  <a:cubicBezTo>
                    <a:pt x="1133795" y="19609"/>
                    <a:pt x="1110509" y="19874"/>
                    <a:pt x="1083464" y="21832"/>
                  </a:cubicBezTo>
                  <a:cubicBezTo>
                    <a:pt x="1083888" y="15269"/>
                    <a:pt x="1081506" y="9924"/>
                    <a:pt x="1076161" y="5902"/>
                  </a:cubicBezTo>
                  <a:cubicBezTo>
                    <a:pt x="1070868" y="1879"/>
                    <a:pt x="1065311" y="1191"/>
                    <a:pt x="1059436" y="3890"/>
                  </a:cubicBezTo>
                  <a:cubicBezTo>
                    <a:pt x="1050598" y="8389"/>
                    <a:pt x="1044194" y="15904"/>
                    <a:pt x="1040172" y="26542"/>
                  </a:cubicBezTo>
                  <a:cubicBezTo>
                    <a:pt x="1008788" y="31041"/>
                    <a:pt x="975974" y="38821"/>
                    <a:pt x="941732" y="49882"/>
                  </a:cubicBezTo>
                  <a:cubicBezTo>
                    <a:pt x="941309" y="50041"/>
                    <a:pt x="940833" y="50199"/>
                    <a:pt x="940409" y="50305"/>
                  </a:cubicBezTo>
                  <a:cubicBezTo>
                    <a:pt x="935911" y="51787"/>
                    <a:pt x="931359" y="53110"/>
                    <a:pt x="926755" y="54222"/>
                  </a:cubicBezTo>
                  <a:cubicBezTo>
                    <a:pt x="922097" y="55333"/>
                    <a:pt x="917493" y="55545"/>
                    <a:pt x="912835" y="54804"/>
                  </a:cubicBezTo>
                  <a:cubicBezTo>
                    <a:pt x="910877" y="54380"/>
                    <a:pt x="908443" y="54433"/>
                    <a:pt x="905426" y="55016"/>
                  </a:cubicBezTo>
                  <a:cubicBezTo>
                    <a:pt x="902409" y="55598"/>
                    <a:pt x="899869" y="57873"/>
                    <a:pt x="897805" y="61737"/>
                  </a:cubicBezTo>
                  <a:cubicBezTo>
                    <a:pt x="895688" y="66500"/>
                    <a:pt x="895212" y="71105"/>
                    <a:pt x="896217" y="75550"/>
                  </a:cubicBezTo>
                  <a:cubicBezTo>
                    <a:pt x="897276" y="79943"/>
                    <a:pt x="898969" y="83648"/>
                    <a:pt x="901351" y="86664"/>
                  </a:cubicBezTo>
                  <a:cubicBezTo>
                    <a:pt x="907649" y="93227"/>
                    <a:pt x="917069" y="92962"/>
                    <a:pt x="929613" y="85765"/>
                  </a:cubicBezTo>
                  <a:cubicBezTo>
                    <a:pt x="944273" y="76926"/>
                    <a:pt x="959197" y="69570"/>
                    <a:pt x="974334" y="63589"/>
                  </a:cubicBezTo>
                  <a:cubicBezTo>
                    <a:pt x="989523" y="57609"/>
                    <a:pt x="1006882" y="53110"/>
                    <a:pt x="1026464" y="50146"/>
                  </a:cubicBezTo>
                  <a:lnTo>
                    <a:pt x="1026676" y="50146"/>
                  </a:lnTo>
                  <a:cubicBezTo>
                    <a:pt x="1027417" y="49988"/>
                    <a:pt x="1028264" y="49935"/>
                    <a:pt x="1029164" y="49935"/>
                  </a:cubicBezTo>
                  <a:cubicBezTo>
                    <a:pt x="1030063" y="49935"/>
                    <a:pt x="1030857" y="50199"/>
                    <a:pt x="1031651" y="50729"/>
                  </a:cubicBezTo>
                  <a:cubicBezTo>
                    <a:pt x="1032392" y="51258"/>
                    <a:pt x="1032868" y="52263"/>
                    <a:pt x="1032974" y="53745"/>
                  </a:cubicBezTo>
                  <a:cubicBezTo>
                    <a:pt x="1032392" y="56868"/>
                    <a:pt x="1031757" y="60255"/>
                    <a:pt x="1031175" y="63854"/>
                  </a:cubicBezTo>
                  <a:cubicBezTo>
                    <a:pt x="1018632" y="108258"/>
                    <a:pt x="1010587" y="157001"/>
                    <a:pt x="1007094" y="210084"/>
                  </a:cubicBezTo>
                  <a:cubicBezTo>
                    <a:pt x="1003601" y="263168"/>
                    <a:pt x="1004501" y="307254"/>
                    <a:pt x="1009899" y="342396"/>
                  </a:cubicBezTo>
                  <a:cubicBezTo>
                    <a:pt x="1010640" y="346259"/>
                    <a:pt x="1012863" y="349699"/>
                    <a:pt x="1016621" y="352716"/>
                  </a:cubicBezTo>
                  <a:cubicBezTo>
                    <a:pt x="1020378" y="355680"/>
                    <a:pt x="1024136" y="357003"/>
                    <a:pt x="1027946" y="356527"/>
                  </a:cubicBezTo>
                  <a:cubicBezTo>
                    <a:pt x="1031757" y="356103"/>
                    <a:pt x="1034350" y="352663"/>
                    <a:pt x="1035673" y="346206"/>
                  </a:cubicBezTo>
                  <a:cubicBezTo>
                    <a:pt x="1036097" y="342766"/>
                    <a:pt x="1035991" y="339326"/>
                    <a:pt x="1035250" y="335886"/>
                  </a:cubicBezTo>
                  <a:cubicBezTo>
                    <a:pt x="1034826" y="333663"/>
                    <a:pt x="1034509" y="331387"/>
                    <a:pt x="1034350" y="329165"/>
                  </a:cubicBezTo>
                </a:path>
              </a:pathLst>
            </a:custGeom>
            <a:solidFill>
              <a:schemeClr val="bg1"/>
            </a:solidFill>
            <a:ln w="0" cap="flat">
              <a:noFill/>
              <a:prstDash val="solid"/>
              <a:miter/>
            </a:ln>
          </p:spPr>
          <p:txBody>
            <a:bodyPr rtlCol="0" anchor="ctr"/>
            <a:lstStyle/>
            <a:p>
              <a:endParaRPr lang="en-US"/>
            </a:p>
          </p:txBody>
        </p:sp>
      </p:grpSp>
      <p:sp>
        <p:nvSpPr>
          <p:cNvPr id="19" name="מציין מיקום תוכן 4">
            <a:extLst>
              <a:ext uri="{FF2B5EF4-FFF2-40B4-BE49-F238E27FC236}">
                <a16:creationId xmlns:a16="http://schemas.microsoft.com/office/drawing/2014/main" id="{0448BE69-4945-AB3A-5F82-2166CED0559B}"/>
              </a:ext>
            </a:extLst>
          </p:cNvPr>
          <p:cNvSpPr>
            <a:spLocks noGrp="1"/>
          </p:cNvSpPr>
          <p:nvPr>
            <p:ph sz="quarter" idx="10" hasCustomPrompt="1"/>
          </p:nvPr>
        </p:nvSpPr>
        <p:spPr>
          <a:xfrm>
            <a:off x="390118" y="1600571"/>
            <a:ext cx="11399026"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5" name="מציין מיקום של כותרת 1">
            <a:extLst>
              <a:ext uri="{FF2B5EF4-FFF2-40B4-BE49-F238E27FC236}">
                <a16:creationId xmlns:a16="http://schemas.microsoft.com/office/drawing/2014/main" id="{77C461AE-09E3-4B8C-02A2-8E9522A31512}"/>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1" name="Footer Placeholder 10">
            <a:extLst>
              <a:ext uri="{FF2B5EF4-FFF2-40B4-BE49-F238E27FC236}">
                <a16:creationId xmlns:a16="http://schemas.microsoft.com/office/drawing/2014/main" id="{D1B8C018-D7C7-FA70-DCEC-C0ECA217F1EA}"/>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45654409-E8F9-360D-1859-44F04D87BC9A}"/>
              </a:ext>
            </a:extLst>
          </p:cNvPr>
          <p:cNvSpPr>
            <a:spLocks noGrp="1"/>
          </p:cNvSpPr>
          <p:nvPr>
            <p:ph type="sldNum" sz="quarter" idx="12"/>
          </p:nvPr>
        </p:nvSpPr>
        <p:spPr/>
        <p:txBody>
          <a:bodyPr/>
          <a:lstStyle/>
          <a:p>
            <a:fld id="{CE5F33B7-1B3C-824C-89B7-74F931436C11}" type="slidenum">
              <a:rPr lang="en-US" smtClean="0"/>
              <a:pPr/>
              <a:t>‹#›</a:t>
            </a:fld>
            <a:endParaRPr lang="en-US"/>
          </a:p>
        </p:txBody>
      </p:sp>
    </p:spTree>
    <p:extLst>
      <p:ext uri="{BB962C8B-B14F-4D97-AF65-F5344CB8AC3E}">
        <p14:creationId xmlns:p14="http://schemas.microsoft.com/office/powerpoint/2010/main" val="2963240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6F7BE-D649-9B12-90E8-8410D0BC0FB7}"/>
              </a:ext>
            </a:extLst>
          </p:cNvPr>
          <p:cNvSpPr/>
          <p:nvPr userDrawn="1"/>
        </p:nvSpPr>
        <p:spPr>
          <a:xfrm>
            <a:off x="0" y="1"/>
            <a:ext cx="12192000" cy="1003299"/>
          </a:xfrm>
          <a:prstGeom prst="rect">
            <a:avLst/>
          </a:prstGeom>
          <a:gradFill flip="none" rotWithShape="1">
            <a:gsLst>
              <a:gs pos="69000">
                <a:schemeClr val="tx2"/>
              </a:gs>
              <a:gs pos="0">
                <a:srgbClr val="B4008C"/>
              </a:gs>
            </a:gsLst>
            <a:lin ang="10800000" scaled="1"/>
            <a:tileRect/>
          </a:gradFill>
          <a:ln w="0" cap="flat">
            <a:noFill/>
            <a:prstDash val="solid"/>
            <a:miter/>
          </a:ln>
        </p:spPr>
        <p:txBody>
          <a:bodyPr rtlCol="0" anchor="ctr"/>
          <a:lstStyle/>
          <a:p>
            <a:pPr lvl="0"/>
            <a:endParaRPr lang="en-US" dirty="0" err="1"/>
          </a:p>
        </p:txBody>
      </p:sp>
      <p:grpSp>
        <p:nvGrpSpPr>
          <p:cNvPr id="4" name="Group 3">
            <a:extLst>
              <a:ext uri="{FF2B5EF4-FFF2-40B4-BE49-F238E27FC236}">
                <a16:creationId xmlns:a16="http://schemas.microsoft.com/office/drawing/2014/main" id="{56FAFB57-B7AF-3BDC-DD7C-4303D1DA9D97}"/>
              </a:ext>
            </a:extLst>
          </p:cNvPr>
          <p:cNvGrpSpPr/>
          <p:nvPr userDrawn="1"/>
        </p:nvGrpSpPr>
        <p:grpSpPr>
          <a:xfrm>
            <a:off x="9568541" y="320202"/>
            <a:ext cx="2346705" cy="410216"/>
            <a:chOff x="8529522" y="339095"/>
            <a:chExt cx="3451040" cy="603260"/>
          </a:xfrm>
        </p:grpSpPr>
        <p:sp>
          <p:nvSpPr>
            <p:cNvPr id="6" name="Freeform: Shape 57">
              <a:extLst>
                <a:ext uri="{FF2B5EF4-FFF2-40B4-BE49-F238E27FC236}">
                  <a16:creationId xmlns:a16="http://schemas.microsoft.com/office/drawing/2014/main" id="{B151E35B-5158-F5CF-E8A7-AB0B8733566E}"/>
                </a:ext>
              </a:extLst>
            </p:cNvPr>
            <p:cNvSpPr/>
            <p:nvPr/>
          </p:nvSpPr>
          <p:spPr>
            <a:xfrm>
              <a:off x="11532189" y="808245"/>
              <a:ext cx="136915" cy="130300"/>
            </a:xfrm>
            <a:custGeom>
              <a:avLst/>
              <a:gdLst>
                <a:gd name="connsiteX0" fmla="*/ 0 w 136915"/>
                <a:gd name="connsiteY0" fmla="*/ 130141 h 130300"/>
                <a:gd name="connsiteX1" fmla="*/ 33448 w 136915"/>
                <a:gd name="connsiteY1" fmla="*/ 0 h 130300"/>
                <a:gd name="connsiteX2" fmla="*/ 136916 w 136915"/>
                <a:gd name="connsiteY2" fmla="*/ 159 h 130300"/>
                <a:gd name="connsiteX3" fmla="*/ 129083 w 136915"/>
                <a:gd name="connsiteY3" fmla="*/ 30537 h 130300"/>
                <a:gd name="connsiteX4" fmla="*/ 67214 w 136915"/>
                <a:gd name="connsiteY4" fmla="*/ 30432 h 130300"/>
                <a:gd name="connsiteX5" fmla="*/ 62451 w 136915"/>
                <a:gd name="connsiteY5" fmla="*/ 49061 h 130300"/>
                <a:gd name="connsiteX6" fmla="*/ 114793 w 136915"/>
                <a:gd name="connsiteY6" fmla="*/ 49114 h 130300"/>
                <a:gd name="connsiteX7" fmla="*/ 107013 w 136915"/>
                <a:gd name="connsiteY7" fmla="*/ 79493 h 130300"/>
                <a:gd name="connsiteX8" fmla="*/ 54671 w 136915"/>
                <a:gd name="connsiteY8" fmla="*/ 79387 h 130300"/>
                <a:gd name="connsiteX9" fmla="*/ 49378 w 136915"/>
                <a:gd name="connsiteY9" fmla="*/ 99816 h 130300"/>
                <a:gd name="connsiteX10" fmla="*/ 113735 w 136915"/>
                <a:gd name="connsiteY10" fmla="*/ 99922 h 130300"/>
                <a:gd name="connsiteX11" fmla="*/ 105902 w 136915"/>
                <a:gd name="connsiteY11" fmla="*/ 130300 h 130300"/>
                <a:gd name="connsiteX12" fmla="*/ 0 w 136915"/>
                <a:gd name="connsiteY12" fmla="*/ 130141 h 13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15" h="130300">
                  <a:moveTo>
                    <a:pt x="0" y="130141"/>
                  </a:moveTo>
                  <a:lnTo>
                    <a:pt x="33448" y="0"/>
                  </a:lnTo>
                  <a:lnTo>
                    <a:pt x="136916" y="159"/>
                  </a:lnTo>
                  <a:lnTo>
                    <a:pt x="129083" y="30537"/>
                  </a:lnTo>
                  <a:lnTo>
                    <a:pt x="67214" y="30432"/>
                  </a:lnTo>
                  <a:lnTo>
                    <a:pt x="62451" y="49061"/>
                  </a:lnTo>
                  <a:lnTo>
                    <a:pt x="114793" y="49114"/>
                  </a:lnTo>
                  <a:lnTo>
                    <a:pt x="107013" y="79493"/>
                  </a:lnTo>
                  <a:lnTo>
                    <a:pt x="54671" y="79387"/>
                  </a:lnTo>
                  <a:lnTo>
                    <a:pt x="49378" y="99816"/>
                  </a:lnTo>
                  <a:lnTo>
                    <a:pt x="113735" y="99922"/>
                  </a:lnTo>
                  <a:lnTo>
                    <a:pt x="105902" y="130300"/>
                  </a:lnTo>
                  <a:lnTo>
                    <a:pt x="0" y="130141"/>
                  </a:lnTo>
                  <a:close/>
                </a:path>
              </a:pathLst>
            </a:custGeom>
            <a:solidFill>
              <a:schemeClr val="bg2"/>
            </a:solidFill>
            <a:ln w="0" cap="flat">
              <a:noFill/>
              <a:prstDash val="solid"/>
              <a:miter/>
            </a:ln>
          </p:spPr>
          <p:txBody>
            <a:bodyPr rtlCol="0" anchor="ctr"/>
            <a:lstStyle/>
            <a:p>
              <a:endParaRPr lang="en-US"/>
            </a:p>
          </p:txBody>
        </p:sp>
        <p:sp>
          <p:nvSpPr>
            <p:cNvPr id="7" name="Freeform: Shape 58">
              <a:extLst>
                <a:ext uri="{FF2B5EF4-FFF2-40B4-BE49-F238E27FC236}">
                  <a16:creationId xmlns:a16="http://schemas.microsoft.com/office/drawing/2014/main" id="{C911BD28-DB37-A58A-5CF0-4C678F7AC481}"/>
                </a:ext>
              </a:extLst>
            </p:cNvPr>
            <p:cNvSpPr/>
            <p:nvPr/>
          </p:nvSpPr>
          <p:spPr>
            <a:xfrm>
              <a:off x="11670005" y="808457"/>
              <a:ext cx="125113" cy="130247"/>
            </a:xfrm>
            <a:custGeom>
              <a:avLst/>
              <a:gdLst>
                <a:gd name="connsiteX0" fmla="*/ 8786 w 125113"/>
                <a:gd name="connsiteY0" fmla="*/ 0 h 130247"/>
                <a:gd name="connsiteX1" fmla="*/ 125114 w 125113"/>
                <a:gd name="connsiteY1" fmla="*/ 212 h 130247"/>
                <a:gd name="connsiteX2" fmla="*/ 116328 w 125113"/>
                <a:gd name="connsiteY2" fmla="*/ 34348 h 130247"/>
                <a:gd name="connsiteX3" fmla="*/ 78963 w 125113"/>
                <a:gd name="connsiteY3" fmla="*/ 34295 h 130247"/>
                <a:gd name="connsiteX4" fmla="*/ 54301 w 125113"/>
                <a:gd name="connsiteY4" fmla="*/ 130247 h 130247"/>
                <a:gd name="connsiteX5" fmla="*/ 12702 w 125113"/>
                <a:gd name="connsiteY5" fmla="*/ 130194 h 130247"/>
                <a:gd name="connsiteX6" fmla="*/ 37365 w 125113"/>
                <a:gd name="connsiteY6" fmla="*/ 34189 h 130247"/>
                <a:gd name="connsiteX7" fmla="*/ 0 w 125113"/>
                <a:gd name="connsiteY7" fmla="*/ 34136 h 130247"/>
                <a:gd name="connsiteX8" fmla="*/ 8786 w 125113"/>
                <a:gd name="connsiteY8" fmla="*/ 0 h 13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13" h="130247">
                  <a:moveTo>
                    <a:pt x="8786" y="0"/>
                  </a:moveTo>
                  <a:lnTo>
                    <a:pt x="125114" y="212"/>
                  </a:lnTo>
                  <a:lnTo>
                    <a:pt x="116328" y="34348"/>
                  </a:lnTo>
                  <a:lnTo>
                    <a:pt x="78963" y="34295"/>
                  </a:lnTo>
                  <a:lnTo>
                    <a:pt x="54301" y="130247"/>
                  </a:lnTo>
                  <a:lnTo>
                    <a:pt x="12702" y="130194"/>
                  </a:lnTo>
                  <a:lnTo>
                    <a:pt x="37365" y="34189"/>
                  </a:lnTo>
                  <a:lnTo>
                    <a:pt x="0" y="34136"/>
                  </a:lnTo>
                  <a:lnTo>
                    <a:pt x="8786" y="0"/>
                  </a:lnTo>
                  <a:close/>
                </a:path>
              </a:pathLst>
            </a:custGeom>
            <a:solidFill>
              <a:schemeClr val="bg2"/>
            </a:solidFill>
            <a:ln w="0" cap="flat">
              <a:noFill/>
              <a:prstDash val="solid"/>
              <a:miter/>
            </a:ln>
          </p:spPr>
          <p:txBody>
            <a:bodyPr rtlCol="0" anchor="ctr"/>
            <a:lstStyle/>
            <a:p>
              <a:endParaRPr lang="en-US"/>
            </a:p>
          </p:txBody>
        </p:sp>
        <p:sp>
          <p:nvSpPr>
            <p:cNvPr id="8" name="Freeform: Shape 59">
              <a:extLst>
                <a:ext uri="{FF2B5EF4-FFF2-40B4-BE49-F238E27FC236}">
                  <a16:creationId xmlns:a16="http://schemas.microsoft.com/office/drawing/2014/main" id="{FC78A342-13B9-3F78-60D0-66D22898ABF5}"/>
                </a:ext>
              </a:extLst>
            </p:cNvPr>
            <p:cNvSpPr/>
            <p:nvPr/>
          </p:nvSpPr>
          <p:spPr>
            <a:xfrm>
              <a:off x="11773510" y="805334"/>
              <a:ext cx="126914" cy="137021"/>
            </a:xfrm>
            <a:custGeom>
              <a:avLst/>
              <a:gdLst>
                <a:gd name="connsiteX0" fmla="*/ 86970 w 126914"/>
                <a:gd name="connsiteY0" fmla="*/ 41228 h 137021"/>
                <a:gd name="connsiteX1" fmla="*/ 83265 w 126914"/>
                <a:gd name="connsiteY1" fmla="*/ 32390 h 137021"/>
                <a:gd name="connsiteX2" fmla="*/ 73104 w 126914"/>
                <a:gd name="connsiteY2" fmla="*/ 30008 h 137021"/>
                <a:gd name="connsiteX3" fmla="*/ 57968 w 126914"/>
                <a:gd name="connsiteY3" fmla="*/ 37418 h 137021"/>
                <a:gd name="connsiteX4" fmla="*/ 116873 w 126914"/>
                <a:gd name="connsiteY4" fmla="*/ 92301 h 137021"/>
                <a:gd name="connsiteX5" fmla="*/ 45954 w 126914"/>
                <a:gd name="connsiteY5" fmla="*/ 137022 h 137021"/>
                <a:gd name="connsiteX6" fmla="*/ 915 w 126914"/>
                <a:gd name="connsiteY6" fmla="*/ 93359 h 137021"/>
                <a:gd name="connsiteX7" fmla="*/ 40767 w 126914"/>
                <a:gd name="connsiteY7" fmla="*/ 93359 h 137021"/>
                <a:gd name="connsiteX8" fmla="*/ 45001 w 126914"/>
                <a:gd name="connsiteY8" fmla="*/ 103732 h 137021"/>
                <a:gd name="connsiteX9" fmla="*/ 55956 w 126914"/>
                <a:gd name="connsiteY9" fmla="*/ 107014 h 137021"/>
                <a:gd name="connsiteX10" fmla="*/ 75697 w 126914"/>
                <a:gd name="connsiteY10" fmla="*/ 97487 h 137021"/>
                <a:gd name="connsiteX11" fmla="*/ 17110 w 126914"/>
                <a:gd name="connsiteY11" fmla="*/ 41493 h 137021"/>
                <a:gd name="connsiteX12" fmla="*/ 82789 w 126914"/>
                <a:gd name="connsiteY12" fmla="*/ 0 h 137021"/>
                <a:gd name="connsiteX13" fmla="*/ 126505 w 126914"/>
                <a:gd name="connsiteY13" fmla="*/ 41281 h 137021"/>
                <a:gd name="connsiteX14" fmla="*/ 87023 w 126914"/>
                <a:gd name="connsiteY14" fmla="*/ 41281 h 13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914" h="137021">
                  <a:moveTo>
                    <a:pt x="86970" y="41228"/>
                  </a:moveTo>
                  <a:cubicBezTo>
                    <a:pt x="87447" y="36730"/>
                    <a:pt x="85806" y="33978"/>
                    <a:pt x="83265" y="32390"/>
                  </a:cubicBezTo>
                  <a:cubicBezTo>
                    <a:pt x="80672" y="30749"/>
                    <a:pt x="77179" y="30008"/>
                    <a:pt x="73104" y="30008"/>
                  </a:cubicBezTo>
                  <a:cubicBezTo>
                    <a:pt x="63948" y="30008"/>
                    <a:pt x="59185" y="32708"/>
                    <a:pt x="57968" y="37418"/>
                  </a:cubicBezTo>
                  <a:cubicBezTo>
                    <a:pt x="52940" y="56947"/>
                    <a:pt x="129045" y="44933"/>
                    <a:pt x="116873" y="92301"/>
                  </a:cubicBezTo>
                  <a:cubicBezTo>
                    <a:pt x="109145" y="122468"/>
                    <a:pt x="80884" y="137075"/>
                    <a:pt x="45954" y="137022"/>
                  </a:cubicBezTo>
                  <a:cubicBezTo>
                    <a:pt x="12453" y="136969"/>
                    <a:pt x="-4219" y="116858"/>
                    <a:pt x="915" y="93359"/>
                  </a:cubicBezTo>
                  <a:lnTo>
                    <a:pt x="40767" y="93359"/>
                  </a:lnTo>
                  <a:cubicBezTo>
                    <a:pt x="40450" y="98122"/>
                    <a:pt x="42037" y="101562"/>
                    <a:pt x="45001" y="103732"/>
                  </a:cubicBezTo>
                  <a:cubicBezTo>
                    <a:pt x="47806" y="105902"/>
                    <a:pt x="51934" y="107014"/>
                    <a:pt x="55956" y="107014"/>
                  </a:cubicBezTo>
                  <a:cubicBezTo>
                    <a:pt x="66382" y="107014"/>
                    <a:pt x="74109" y="103626"/>
                    <a:pt x="75697" y="97487"/>
                  </a:cubicBezTo>
                  <a:cubicBezTo>
                    <a:pt x="80778" y="77799"/>
                    <a:pt x="4302" y="91189"/>
                    <a:pt x="17110" y="41493"/>
                  </a:cubicBezTo>
                  <a:cubicBezTo>
                    <a:pt x="24202" y="13813"/>
                    <a:pt x="51034" y="-53"/>
                    <a:pt x="82789" y="0"/>
                  </a:cubicBezTo>
                  <a:cubicBezTo>
                    <a:pt x="118037" y="53"/>
                    <a:pt x="129310" y="18524"/>
                    <a:pt x="126505" y="41281"/>
                  </a:cubicBezTo>
                  <a:lnTo>
                    <a:pt x="87023" y="41281"/>
                  </a:lnTo>
                  <a:close/>
                </a:path>
              </a:pathLst>
            </a:custGeom>
            <a:solidFill>
              <a:schemeClr val="bg2"/>
            </a:solidFill>
            <a:ln w="0" cap="flat">
              <a:noFill/>
              <a:prstDash val="solid"/>
              <a:miter/>
            </a:ln>
          </p:spPr>
          <p:txBody>
            <a:bodyPr rtlCol="0" anchor="ctr"/>
            <a:lstStyle/>
            <a:p>
              <a:endParaRPr lang="en-US" dirty="0"/>
            </a:p>
          </p:txBody>
        </p:sp>
        <p:sp>
          <p:nvSpPr>
            <p:cNvPr id="10" name="Freeform: Shape 60">
              <a:extLst>
                <a:ext uri="{FF2B5EF4-FFF2-40B4-BE49-F238E27FC236}">
                  <a16:creationId xmlns:a16="http://schemas.microsoft.com/office/drawing/2014/main" id="{46234199-D52D-6D5E-C8FF-9AD669CAC835}"/>
                </a:ext>
              </a:extLst>
            </p:cNvPr>
            <p:cNvSpPr/>
            <p:nvPr/>
          </p:nvSpPr>
          <p:spPr>
            <a:xfrm>
              <a:off x="11890171" y="808881"/>
              <a:ext cx="75047" cy="130194"/>
            </a:xfrm>
            <a:custGeom>
              <a:avLst/>
              <a:gdLst>
                <a:gd name="connsiteX0" fmla="*/ 0 w 75047"/>
                <a:gd name="connsiteY0" fmla="*/ 130089 h 130194"/>
                <a:gd name="connsiteX1" fmla="*/ 33448 w 75047"/>
                <a:gd name="connsiteY1" fmla="*/ 0 h 130194"/>
                <a:gd name="connsiteX2" fmla="*/ 75047 w 75047"/>
                <a:gd name="connsiteY2" fmla="*/ 53 h 130194"/>
                <a:gd name="connsiteX3" fmla="*/ 41599 w 75047"/>
                <a:gd name="connsiteY3" fmla="*/ 130194 h 130194"/>
                <a:gd name="connsiteX4" fmla="*/ 0 w 75047"/>
                <a:gd name="connsiteY4" fmla="*/ 130089 h 130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47" h="130194">
                  <a:moveTo>
                    <a:pt x="0" y="130089"/>
                  </a:moveTo>
                  <a:lnTo>
                    <a:pt x="33448" y="0"/>
                  </a:lnTo>
                  <a:lnTo>
                    <a:pt x="75047" y="53"/>
                  </a:lnTo>
                  <a:lnTo>
                    <a:pt x="41599" y="130194"/>
                  </a:lnTo>
                  <a:lnTo>
                    <a:pt x="0" y="130089"/>
                  </a:lnTo>
                  <a:close/>
                </a:path>
              </a:pathLst>
            </a:custGeom>
            <a:solidFill>
              <a:schemeClr val="bg2"/>
            </a:solidFill>
            <a:ln w="0" cap="flat">
              <a:noFill/>
              <a:prstDash val="solid"/>
              <a:miter/>
            </a:ln>
          </p:spPr>
          <p:txBody>
            <a:bodyPr rtlCol="0" anchor="ctr"/>
            <a:lstStyle/>
            <a:p>
              <a:endParaRPr lang="en-US"/>
            </a:p>
          </p:txBody>
        </p:sp>
        <p:sp>
          <p:nvSpPr>
            <p:cNvPr id="12" name="Freeform: Shape 61">
              <a:extLst>
                <a:ext uri="{FF2B5EF4-FFF2-40B4-BE49-F238E27FC236}">
                  <a16:creationId xmlns:a16="http://schemas.microsoft.com/office/drawing/2014/main" id="{906223D0-BA61-6CD8-5818-5406185B5729}"/>
                </a:ext>
              </a:extLst>
            </p:cNvPr>
            <p:cNvSpPr/>
            <p:nvPr/>
          </p:nvSpPr>
          <p:spPr>
            <a:xfrm>
              <a:off x="11075768" y="843017"/>
              <a:ext cx="169570" cy="93888"/>
            </a:xfrm>
            <a:custGeom>
              <a:avLst/>
              <a:gdLst>
                <a:gd name="connsiteX0" fmla="*/ 169570 w 169570"/>
                <a:gd name="connsiteY0" fmla="*/ 0 h 93888"/>
                <a:gd name="connsiteX1" fmla="*/ 111724 w 169570"/>
                <a:gd name="connsiteY1" fmla="*/ 93888 h 93888"/>
                <a:gd name="connsiteX2" fmla="*/ 79651 w 169570"/>
                <a:gd name="connsiteY2" fmla="*/ 93888 h 93888"/>
                <a:gd name="connsiteX3" fmla="*/ 76423 w 169570"/>
                <a:gd name="connsiteY3" fmla="*/ 38053 h 93888"/>
                <a:gd name="connsiteX4" fmla="*/ 76105 w 169570"/>
                <a:gd name="connsiteY4" fmla="*/ 38053 h 93888"/>
                <a:gd name="connsiteX5" fmla="*/ 42287 w 169570"/>
                <a:gd name="connsiteY5" fmla="*/ 93888 h 93888"/>
                <a:gd name="connsiteX6" fmla="*/ 9844 w 169570"/>
                <a:gd name="connsiteY6" fmla="*/ 93888 h 93888"/>
                <a:gd name="connsiteX7" fmla="*/ 0 w 169570"/>
                <a:gd name="connsiteY7" fmla="*/ 0 h 93888"/>
                <a:gd name="connsiteX8" fmla="*/ 32390 w 169570"/>
                <a:gd name="connsiteY8" fmla="*/ 0 h 93888"/>
                <a:gd name="connsiteX9" fmla="*/ 33025 w 169570"/>
                <a:gd name="connsiteY9" fmla="*/ 59275 h 93888"/>
                <a:gd name="connsiteX10" fmla="*/ 33395 w 169570"/>
                <a:gd name="connsiteY10" fmla="*/ 59275 h 93888"/>
                <a:gd name="connsiteX11" fmla="*/ 68643 w 169570"/>
                <a:gd name="connsiteY11" fmla="*/ 0 h 93888"/>
                <a:gd name="connsiteX12" fmla="*/ 101244 w 169570"/>
                <a:gd name="connsiteY12" fmla="*/ 0 h 93888"/>
                <a:gd name="connsiteX13" fmla="*/ 103785 w 169570"/>
                <a:gd name="connsiteY13" fmla="*/ 58587 h 93888"/>
                <a:gd name="connsiteX14" fmla="*/ 104155 w 169570"/>
                <a:gd name="connsiteY14" fmla="*/ 58587 h 93888"/>
                <a:gd name="connsiteX15" fmla="*/ 132629 w 169570"/>
                <a:gd name="connsiteY15" fmla="*/ 0 h 93888"/>
                <a:gd name="connsiteX16" fmla="*/ 169570 w 169570"/>
                <a:gd name="connsiteY16" fmla="*/ 0 h 9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9570" h="93888">
                  <a:moveTo>
                    <a:pt x="169570" y="0"/>
                  </a:moveTo>
                  <a:lnTo>
                    <a:pt x="111724" y="93888"/>
                  </a:lnTo>
                  <a:lnTo>
                    <a:pt x="79651" y="93888"/>
                  </a:lnTo>
                  <a:lnTo>
                    <a:pt x="76423" y="38053"/>
                  </a:lnTo>
                  <a:lnTo>
                    <a:pt x="76105" y="38053"/>
                  </a:lnTo>
                  <a:lnTo>
                    <a:pt x="42287" y="93888"/>
                  </a:lnTo>
                  <a:lnTo>
                    <a:pt x="9844" y="93888"/>
                  </a:lnTo>
                  <a:lnTo>
                    <a:pt x="0" y="0"/>
                  </a:lnTo>
                  <a:lnTo>
                    <a:pt x="32390" y="0"/>
                  </a:lnTo>
                  <a:lnTo>
                    <a:pt x="33025" y="59275"/>
                  </a:lnTo>
                  <a:lnTo>
                    <a:pt x="33395" y="59275"/>
                  </a:lnTo>
                  <a:lnTo>
                    <a:pt x="68643" y="0"/>
                  </a:lnTo>
                  <a:lnTo>
                    <a:pt x="101244" y="0"/>
                  </a:lnTo>
                  <a:lnTo>
                    <a:pt x="103785" y="58587"/>
                  </a:lnTo>
                  <a:lnTo>
                    <a:pt x="104155" y="58587"/>
                  </a:lnTo>
                  <a:lnTo>
                    <a:pt x="132629" y="0"/>
                  </a:lnTo>
                  <a:lnTo>
                    <a:pt x="169570" y="0"/>
                  </a:lnTo>
                  <a:close/>
                </a:path>
              </a:pathLst>
            </a:custGeom>
            <a:solidFill>
              <a:schemeClr val="bg2"/>
            </a:solidFill>
            <a:ln w="0" cap="flat">
              <a:noFill/>
              <a:prstDash val="solid"/>
              <a:miter/>
            </a:ln>
          </p:spPr>
          <p:txBody>
            <a:bodyPr rtlCol="0" anchor="ctr"/>
            <a:lstStyle/>
            <a:p>
              <a:endParaRPr lang="en-US"/>
            </a:p>
          </p:txBody>
        </p:sp>
        <p:sp>
          <p:nvSpPr>
            <p:cNvPr id="13" name="Freeform: Shape 62">
              <a:extLst>
                <a:ext uri="{FF2B5EF4-FFF2-40B4-BE49-F238E27FC236}">
                  <a16:creationId xmlns:a16="http://schemas.microsoft.com/office/drawing/2014/main" id="{779C5762-6AFC-4D36-BB6C-0210A2D94C25}"/>
                </a:ext>
              </a:extLst>
            </p:cNvPr>
            <p:cNvSpPr/>
            <p:nvPr/>
          </p:nvSpPr>
          <p:spPr>
            <a:xfrm>
              <a:off x="11231736" y="807187"/>
              <a:ext cx="69860" cy="129718"/>
            </a:xfrm>
            <a:custGeom>
              <a:avLst/>
              <a:gdLst>
                <a:gd name="connsiteX0" fmla="*/ 69860 w 69860"/>
                <a:gd name="connsiteY0" fmla="*/ 0 h 129718"/>
                <a:gd name="connsiteX1" fmla="*/ 63562 w 69860"/>
                <a:gd name="connsiteY1" fmla="*/ 24769 h 129718"/>
                <a:gd name="connsiteX2" fmla="*/ 27521 w 69860"/>
                <a:gd name="connsiteY2" fmla="*/ 24769 h 129718"/>
                <a:gd name="connsiteX3" fmla="*/ 33713 w 69860"/>
                <a:gd name="connsiteY3" fmla="*/ 0 h 129718"/>
                <a:gd name="connsiteX4" fmla="*/ 69807 w 69860"/>
                <a:gd name="connsiteY4" fmla="*/ 0 h 129718"/>
                <a:gd name="connsiteX5" fmla="*/ 60757 w 69860"/>
                <a:gd name="connsiteY5" fmla="*/ 35830 h 129718"/>
                <a:gd name="connsiteX6" fmla="*/ 36201 w 69860"/>
                <a:gd name="connsiteY6" fmla="*/ 129718 h 129718"/>
                <a:gd name="connsiteX7" fmla="*/ 0 w 69860"/>
                <a:gd name="connsiteY7" fmla="*/ 129718 h 129718"/>
                <a:gd name="connsiteX8" fmla="*/ 24504 w 69860"/>
                <a:gd name="connsiteY8" fmla="*/ 35830 h 129718"/>
                <a:gd name="connsiteX9" fmla="*/ 60810 w 69860"/>
                <a:gd name="connsiteY9" fmla="*/ 35830 h 12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860" h="129718">
                  <a:moveTo>
                    <a:pt x="69860" y="0"/>
                  </a:moveTo>
                  <a:lnTo>
                    <a:pt x="63562" y="24769"/>
                  </a:lnTo>
                  <a:lnTo>
                    <a:pt x="27521" y="24769"/>
                  </a:lnTo>
                  <a:lnTo>
                    <a:pt x="33713" y="0"/>
                  </a:lnTo>
                  <a:lnTo>
                    <a:pt x="69807" y="0"/>
                  </a:lnTo>
                  <a:close/>
                  <a:moveTo>
                    <a:pt x="60757" y="35830"/>
                  </a:moveTo>
                  <a:lnTo>
                    <a:pt x="36201" y="129718"/>
                  </a:lnTo>
                  <a:lnTo>
                    <a:pt x="0" y="129718"/>
                  </a:lnTo>
                  <a:lnTo>
                    <a:pt x="24504" y="35830"/>
                  </a:lnTo>
                  <a:lnTo>
                    <a:pt x="60810" y="35830"/>
                  </a:lnTo>
                  <a:close/>
                </a:path>
              </a:pathLst>
            </a:custGeom>
            <a:solidFill>
              <a:schemeClr val="bg2"/>
            </a:solidFill>
            <a:ln w="0" cap="flat">
              <a:noFill/>
              <a:prstDash val="solid"/>
              <a:miter/>
            </a:ln>
          </p:spPr>
          <p:txBody>
            <a:bodyPr rtlCol="0" anchor="ctr"/>
            <a:lstStyle/>
            <a:p>
              <a:endParaRPr lang="en-US"/>
            </a:p>
          </p:txBody>
        </p:sp>
        <p:sp>
          <p:nvSpPr>
            <p:cNvPr id="15" name="Freeform: Shape 64">
              <a:extLst>
                <a:ext uri="{FF2B5EF4-FFF2-40B4-BE49-F238E27FC236}">
                  <a16:creationId xmlns:a16="http://schemas.microsoft.com/office/drawing/2014/main" id="{F74108BF-D4E1-3B53-6550-EF6418418238}"/>
                </a:ext>
              </a:extLst>
            </p:cNvPr>
            <p:cNvSpPr/>
            <p:nvPr/>
          </p:nvSpPr>
          <p:spPr>
            <a:xfrm>
              <a:off x="11301756" y="808193"/>
              <a:ext cx="74359" cy="130935"/>
            </a:xfrm>
            <a:custGeom>
              <a:avLst/>
              <a:gdLst>
                <a:gd name="connsiteX0" fmla="*/ 74306 w 74359"/>
                <a:gd name="connsiteY0" fmla="*/ 34824 h 130935"/>
                <a:gd name="connsiteX1" fmla="*/ 67585 w 74359"/>
                <a:gd name="connsiteY1" fmla="*/ 60599 h 130935"/>
                <a:gd name="connsiteX2" fmla="*/ 48744 w 74359"/>
                <a:gd name="connsiteY2" fmla="*/ 60599 h 130935"/>
                <a:gd name="connsiteX3" fmla="*/ 40276 w 74359"/>
                <a:gd name="connsiteY3" fmla="*/ 93782 h 130935"/>
                <a:gd name="connsiteX4" fmla="*/ 39376 w 74359"/>
                <a:gd name="connsiteY4" fmla="*/ 98281 h 130935"/>
                <a:gd name="connsiteX5" fmla="*/ 47473 w 74359"/>
                <a:gd name="connsiteY5" fmla="*/ 104632 h 130935"/>
                <a:gd name="connsiteX6" fmla="*/ 58693 w 74359"/>
                <a:gd name="connsiteY6" fmla="*/ 102938 h 130935"/>
                <a:gd name="connsiteX7" fmla="*/ 52078 w 74359"/>
                <a:gd name="connsiteY7" fmla="*/ 128712 h 130935"/>
                <a:gd name="connsiteX8" fmla="*/ 28103 w 74359"/>
                <a:gd name="connsiteY8" fmla="*/ 130935 h 130935"/>
                <a:gd name="connsiteX9" fmla="*/ 6986 w 74359"/>
                <a:gd name="connsiteY9" fmla="*/ 123685 h 130935"/>
                <a:gd name="connsiteX10" fmla="*/ 1376 w 74359"/>
                <a:gd name="connsiteY10" fmla="*/ 107860 h 130935"/>
                <a:gd name="connsiteX11" fmla="*/ 4657 w 74359"/>
                <a:gd name="connsiteY11" fmla="*/ 92724 h 130935"/>
                <a:gd name="connsiteX12" fmla="*/ 12914 w 74359"/>
                <a:gd name="connsiteY12" fmla="*/ 60599 h 130935"/>
                <a:gd name="connsiteX13" fmla="*/ 0 w 74359"/>
                <a:gd name="connsiteY13" fmla="*/ 60599 h 130935"/>
                <a:gd name="connsiteX14" fmla="*/ 6510 w 74359"/>
                <a:gd name="connsiteY14" fmla="*/ 34824 h 130935"/>
                <a:gd name="connsiteX15" fmla="*/ 19688 w 74359"/>
                <a:gd name="connsiteY15" fmla="*/ 34824 h 130935"/>
                <a:gd name="connsiteX16" fmla="*/ 23499 w 74359"/>
                <a:gd name="connsiteY16" fmla="*/ 20111 h 130935"/>
                <a:gd name="connsiteX17" fmla="*/ 64727 w 74359"/>
                <a:gd name="connsiteY17" fmla="*/ 0 h 130935"/>
                <a:gd name="connsiteX18" fmla="*/ 55677 w 74359"/>
                <a:gd name="connsiteY18" fmla="*/ 34771 h 130935"/>
                <a:gd name="connsiteX19" fmla="*/ 74359 w 74359"/>
                <a:gd name="connsiteY19" fmla="*/ 34771 h 13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359" h="130935">
                  <a:moveTo>
                    <a:pt x="74306" y="34824"/>
                  </a:moveTo>
                  <a:lnTo>
                    <a:pt x="67585" y="60599"/>
                  </a:lnTo>
                  <a:lnTo>
                    <a:pt x="48744" y="60599"/>
                  </a:lnTo>
                  <a:lnTo>
                    <a:pt x="40276" y="93782"/>
                  </a:lnTo>
                  <a:cubicBezTo>
                    <a:pt x="39746" y="95211"/>
                    <a:pt x="39429" y="96693"/>
                    <a:pt x="39376" y="98281"/>
                  </a:cubicBezTo>
                  <a:cubicBezTo>
                    <a:pt x="39164" y="102515"/>
                    <a:pt x="41864" y="104632"/>
                    <a:pt x="47473" y="104632"/>
                  </a:cubicBezTo>
                  <a:cubicBezTo>
                    <a:pt x="49220" y="104632"/>
                    <a:pt x="52978" y="104050"/>
                    <a:pt x="58693" y="102938"/>
                  </a:cubicBezTo>
                  <a:lnTo>
                    <a:pt x="52078" y="128712"/>
                  </a:lnTo>
                  <a:cubicBezTo>
                    <a:pt x="41175" y="130194"/>
                    <a:pt x="33131" y="130935"/>
                    <a:pt x="28103" y="130935"/>
                  </a:cubicBezTo>
                  <a:cubicBezTo>
                    <a:pt x="17994" y="130935"/>
                    <a:pt x="10955" y="128501"/>
                    <a:pt x="6986" y="123685"/>
                  </a:cubicBezTo>
                  <a:cubicBezTo>
                    <a:pt x="3017" y="118868"/>
                    <a:pt x="1112" y="113576"/>
                    <a:pt x="1376" y="107860"/>
                  </a:cubicBezTo>
                  <a:cubicBezTo>
                    <a:pt x="1482" y="105955"/>
                    <a:pt x="2541" y="100927"/>
                    <a:pt x="4657" y="92724"/>
                  </a:cubicBezTo>
                  <a:lnTo>
                    <a:pt x="12914" y="60599"/>
                  </a:lnTo>
                  <a:lnTo>
                    <a:pt x="0" y="60599"/>
                  </a:lnTo>
                  <a:lnTo>
                    <a:pt x="6510" y="34824"/>
                  </a:lnTo>
                  <a:lnTo>
                    <a:pt x="19688" y="34824"/>
                  </a:lnTo>
                  <a:lnTo>
                    <a:pt x="23499" y="20111"/>
                  </a:lnTo>
                  <a:lnTo>
                    <a:pt x="64727" y="0"/>
                  </a:lnTo>
                  <a:lnTo>
                    <a:pt x="55677" y="34771"/>
                  </a:lnTo>
                  <a:lnTo>
                    <a:pt x="74359" y="34771"/>
                  </a:lnTo>
                  <a:close/>
                </a:path>
              </a:pathLst>
            </a:custGeom>
            <a:solidFill>
              <a:schemeClr val="bg2"/>
            </a:solidFill>
            <a:ln w="0" cap="flat">
              <a:noFill/>
              <a:prstDash val="solid"/>
              <a:miter/>
            </a:ln>
          </p:spPr>
          <p:txBody>
            <a:bodyPr rtlCol="0" anchor="ctr"/>
            <a:lstStyle/>
            <a:p>
              <a:endParaRPr lang="en-US"/>
            </a:p>
          </p:txBody>
        </p:sp>
        <p:sp>
          <p:nvSpPr>
            <p:cNvPr id="16" name="Freeform: Shape 65">
              <a:extLst>
                <a:ext uri="{FF2B5EF4-FFF2-40B4-BE49-F238E27FC236}">
                  <a16:creationId xmlns:a16="http://schemas.microsoft.com/office/drawing/2014/main" id="{60F5B6FE-7527-9079-7BB5-D70D52E65A37}"/>
                </a:ext>
              </a:extLst>
            </p:cNvPr>
            <p:cNvSpPr/>
            <p:nvPr/>
          </p:nvSpPr>
          <p:spPr>
            <a:xfrm>
              <a:off x="11371510" y="807187"/>
              <a:ext cx="116416" cy="129718"/>
            </a:xfrm>
            <a:custGeom>
              <a:avLst/>
              <a:gdLst>
                <a:gd name="connsiteX0" fmla="*/ 58164 w 116416"/>
                <a:gd name="connsiteY0" fmla="*/ 47262 h 129718"/>
                <a:gd name="connsiteX1" fmla="*/ 92142 w 116416"/>
                <a:gd name="connsiteY1" fmla="*/ 33713 h 129718"/>
                <a:gd name="connsiteX2" fmla="*/ 110824 w 116416"/>
                <a:gd name="connsiteY2" fmla="*/ 40276 h 129718"/>
                <a:gd name="connsiteX3" fmla="*/ 116381 w 116416"/>
                <a:gd name="connsiteY3" fmla="*/ 56206 h 129718"/>
                <a:gd name="connsiteX4" fmla="*/ 111777 w 116416"/>
                <a:gd name="connsiteY4" fmla="*/ 78487 h 129718"/>
                <a:gd name="connsiteX5" fmla="*/ 98493 w 116416"/>
                <a:gd name="connsiteY5" fmla="*/ 129718 h 129718"/>
                <a:gd name="connsiteX6" fmla="*/ 62398 w 116416"/>
                <a:gd name="connsiteY6" fmla="*/ 129718 h 129718"/>
                <a:gd name="connsiteX7" fmla="*/ 73724 w 116416"/>
                <a:gd name="connsiteY7" fmla="*/ 86108 h 129718"/>
                <a:gd name="connsiteX8" fmla="*/ 77958 w 116416"/>
                <a:gd name="connsiteY8" fmla="*/ 67796 h 129718"/>
                <a:gd name="connsiteX9" fmla="*/ 71237 w 116416"/>
                <a:gd name="connsiteY9" fmla="*/ 60016 h 129718"/>
                <a:gd name="connsiteX10" fmla="*/ 57000 w 116416"/>
                <a:gd name="connsiteY10" fmla="*/ 67479 h 129718"/>
                <a:gd name="connsiteX11" fmla="*/ 47050 w 116416"/>
                <a:gd name="connsiteY11" fmla="*/ 89019 h 129718"/>
                <a:gd name="connsiteX12" fmla="*/ 36306 w 116416"/>
                <a:gd name="connsiteY12" fmla="*/ 129718 h 129718"/>
                <a:gd name="connsiteX13" fmla="*/ 0 w 116416"/>
                <a:gd name="connsiteY13" fmla="*/ 129718 h 129718"/>
                <a:gd name="connsiteX14" fmla="*/ 34031 w 116416"/>
                <a:gd name="connsiteY14" fmla="*/ 0 h 129718"/>
                <a:gd name="connsiteX15" fmla="*/ 70072 w 116416"/>
                <a:gd name="connsiteY15" fmla="*/ 0 h 129718"/>
                <a:gd name="connsiteX16" fmla="*/ 57794 w 116416"/>
                <a:gd name="connsiteY16" fmla="*/ 46891 h 129718"/>
                <a:gd name="connsiteX17" fmla="*/ 58111 w 116416"/>
                <a:gd name="connsiteY17" fmla="*/ 47262 h 12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416" h="129718">
                  <a:moveTo>
                    <a:pt x="58164" y="47262"/>
                  </a:moveTo>
                  <a:cubicBezTo>
                    <a:pt x="67320" y="38212"/>
                    <a:pt x="78646" y="33713"/>
                    <a:pt x="92142" y="33713"/>
                  </a:cubicBezTo>
                  <a:cubicBezTo>
                    <a:pt x="100557" y="33713"/>
                    <a:pt x="106802" y="35883"/>
                    <a:pt x="110824" y="40276"/>
                  </a:cubicBezTo>
                  <a:cubicBezTo>
                    <a:pt x="114846" y="44615"/>
                    <a:pt x="116699" y="49961"/>
                    <a:pt x="116381" y="56206"/>
                  </a:cubicBezTo>
                  <a:cubicBezTo>
                    <a:pt x="116222" y="59964"/>
                    <a:pt x="114688" y="67426"/>
                    <a:pt x="111777" y="78487"/>
                  </a:cubicBezTo>
                  <a:lnTo>
                    <a:pt x="98493" y="129718"/>
                  </a:lnTo>
                  <a:lnTo>
                    <a:pt x="62398" y="129718"/>
                  </a:lnTo>
                  <a:lnTo>
                    <a:pt x="73724" y="86108"/>
                  </a:lnTo>
                  <a:cubicBezTo>
                    <a:pt x="76476" y="75417"/>
                    <a:pt x="77852" y="69331"/>
                    <a:pt x="77958" y="67796"/>
                  </a:cubicBezTo>
                  <a:cubicBezTo>
                    <a:pt x="78223" y="62610"/>
                    <a:pt x="75947" y="60016"/>
                    <a:pt x="71237" y="60016"/>
                  </a:cubicBezTo>
                  <a:cubicBezTo>
                    <a:pt x="65944" y="60016"/>
                    <a:pt x="61181" y="62504"/>
                    <a:pt x="57000" y="67479"/>
                  </a:cubicBezTo>
                  <a:cubicBezTo>
                    <a:pt x="52819" y="72454"/>
                    <a:pt x="49485" y="79651"/>
                    <a:pt x="47050" y="89019"/>
                  </a:cubicBezTo>
                  <a:lnTo>
                    <a:pt x="36306" y="129718"/>
                  </a:lnTo>
                  <a:lnTo>
                    <a:pt x="0" y="129718"/>
                  </a:lnTo>
                  <a:lnTo>
                    <a:pt x="34031" y="0"/>
                  </a:lnTo>
                  <a:lnTo>
                    <a:pt x="70072" y="0"/>
                  </a:lnTo>
                  <a:lnTo>
                    <a:pt x="57794" y="46891"/>
                  </a:lnTo>
                  <a:lnTo>
                    <a:pt x="58111" y="47262"/>
                  </a:lnTo>
                  <a:close/>
                </a:path>
              </a:pathLst>
            </a:custGeom>
            <a:solidFill>
              <a:schemeClr val="bg2"/>
            </a:solidFill>
            <a:ln w="0" cap="flat">
              <a:noFill/>
              <a:prstDash val="solid"/>
              <a:miter/>
            </a:ln>
          </p:spPr>
          <p:txBody>
            <a:bodyPr rtlCol="0" anchor="ctr"/>
            <a:lstStyle/>
            <a:p>
              <a:endParaRPr lang="en-US"/>
            </a:p>
          </p:txBody>
        </p:sp>
        <p:sp>
          <p:nvSpPr>
            <p:cNvPr id="17" name="Freeform: Shape 66">
              <a:extLst>
                <a:ext uri="{FF2B5EF4-FFF2-40B4-BE49-F238E27FC236}">
                  <a16:creationId xmlns:a16="http://schemas.microsoft.com/office/drawing/2014/main" id="{943FF548-23A3-8252-536B-80E15DA12784}"/>
                </a:ext>
              </a:extLst>
            </p:cNvPr>
            <p:cNvSpPr/>
            <p:nvPr/>
          </p:nvSpPr>
          <p:spPr>
            <a:xfrm>
              <a:off x="8529522" y="339095"/>
              <a:ext cx="3451040" cy="382890"/>
            </a:xfrm>
            <a:custGeom>
              <a:avLst/>
              <a:gdLst>
                <a:gd name="connsiteX0" fmla="*/ 2318988 w 3451040"/>
                <a:gd name="connsiteY0" fmla="*/ 254012 h 382890"/>
                <a:gd name="connsiteX1" fmla="*/ 2318988 w 3451040"/>
                <a:gd name="connsiteY1" fmla="*/ 253853 h 382890"/>
                <a:gd name="connsiteX2" fmla="*/ 2319147 w 3451040"/>
                <a:gd name="connsiteY2" fmla="*/ 254223 h 382890"/>
                <a:gd name="connsiteX3" fmla="*/ 2318935 w 3451040"/>
                <a:gd name="connsiteY3" fmla="*/ 254012 h 382890"/>
                <a:gd name="connsiteX4" fmla="*/ 2539895 w 3451040"/>
                <a:gd name="connsiteY4" fmla="*/ 184734 h 382890"/>
                <a:gd name="connsiteX5" fmla="*/ 2540583 w 3451040"/>
                <a:gd name="connsiteY5" fmla="*/ 188544 h 382890"/>
                <a:gd name="connsiteX6" fmla="*/ 2541483 w 3451040"/>
                <a:gd name="connsiteY6" fmla="*/ 192355 h 382890"/>
                <a:gd name="connsiteX7" fmla="*/ 2542964 w 3451040"/>
                <a:gd name="connsiteY7" fmla="*/ 194842 h 382890"/>
                <a:gd name="connsiteX8" fmla="*/ 2545082 w 3451040"/>
                <a:gd name="connsiteY8" fmla="*/ 196430 h 382890"/>
                <a:gd name="connsiteX9" fmla="*/ 2548892 w 3451040"/>
                <a:gd name="connsiteY9" fmla="*/ 196007 h 382890"/>
                <a:gd name="connsiteX10" fmla="*/ 2553920 w 3451040"/>
                <a:gd name="connsiteY10" fmla="*/ 190502 h 382890"/>
                <a:gd name="connsiteX11" fmla="*/ 2556037 w 3451040"/>
                <a:gd name="connsiteY11" fmla="*/ 183199 h 382890"/>
                <a:gd name="connsiteX12" fmla="*/ 2556460 w 3451040"/>
                <a:gd name="connsiteY12" fmla="*/ 175789 h 382890"/>
                <a:gd name="connsiteX13" fmla="*/ 2553338 w 3451040"/>
                <a:gd name="connsiteY13" fmla="*/ 169491 h 382890"/>
                <a:gd name="connsiteX14" fmla="*/ 2541430 w 3451040"/>
                <a:gd name="connsiteY14" fmla="*/ 165257 h 382890"/>
                <a:gd name="connsiteX15" fmla="*/ 2515867 w 3451040"/>
                <a:gd name="connsiteY15" fmla="*/ 181188 h 382890"/>
                <a:gd name="connsiteX16" fmla="*/ 2507928 w 3451040"/>
                <a:gd name="connsiteY16" fmla="*/ 190926 h 382890"/>
                <a:gd name="connsiteX17" fmla="*/ 2499302 w 3451040"/>
                <a:gd name="connsiteY17" fmla="*/ 202463 h 382890"/>
                <a:gd name="connsiteX18" fmla="*/ 2496814 w 3451040"/>
                <a:gd name="connsiteY18" fmla="*/ 205850 h 382890"/>
                <a:gd name="connsiteX19" fmla="*/ 2497238 w 3451040"/>
                <a:gd name="connsiteY19" fmla="*/ 198335 h 382890"/>
                <a:gd name="connsiteX20" fmla="*/ 2499461 w 3451040"/>
                <a:gd name="connsiteY20" fmla="*/ 188121 h 382890"/>
                <a:gd name="connsiteX21" fmla="*/ 2501260 w 3451040"/>
                <a:gd name="connsiteY21" fmla="*/ 179388 h 382890"/>
                <a:gd name="connsiteX22" fmla="*/ 2499937 w 3451040"/>
                <a:gd name="connsiteY22" fmla="*/ 170867 h 382890"/>
                <a:gd name="connsiteX23" fmla="*/ 2487606 w 3451040"/>
                <a:gd name="connsiteY23" fmla="*/ 160124 h 382890"/>
                <a:gd name="connsiteX24" fmla="*/ 2476386 w 3451040"/>
                <a:gd name="connsiteY24" fmla="*/ 158536 h 382890"/>
                <a:gd name="connsiteX25" fmla="*/ 2472152 w 3451040"/>
                <a:gd name="connsiteY25" fmla="*/ 161341 h 382890"/>
                <a:gd name="connsiteX26" fmla="*/ 2470352 w 3451040"/>
                <a:gd name="connsiteY26" fmla="*/ 166157 h 382890"/>
                <a:gd name="connsiteX27" fmla="*/ 2466753 w 3451040"/>
                <a:gd name="connsiteY27" fmla="*/ 180976 h 382890"/>
                <a:gd name="connsiteX28" fmla="*/ 2460455 w 3451040"/>
                <a:gd name="connsiteY28" fmla="*/ 207650 h 382890"/>
                <a:gd name="connsiteX29" fmla="*/ 2457650 w 3451040"/>
                <a:gd name="connsiteY29" fmla="*/ 222680 h 382890"/>
                <a:gd name="connsiteX30" fmla="*/ 2426478 w 3451040"/>
                <a:gd name="connsiteY30" fmla="*/ 274652 h 382890"/>
                <a:gd name="connsiteX31" fmla="*/ 2392077 w 3451040"/>
                <a:gd name="connsiteY31" fmla="*/ 295981 h 382890"/>
                <a:gd name="connsiteX32" fmla="*/ 2387049 w 3451040"/>
                <a:gd name="connsiteY32" fmla="*/ 277616 h 382890"/>
                <a:gd name="connsiteX33" fmla="*/ 2395781 w 3451040"/>
                <a:gd name="connsiteY33" fmla="*/ 240304 h 382890"/>
                <a:gd name="connsiteX34" fmla="*/ 2408430 w 3451040"/>
                <a:gd name="connsiteY34" fmla="*/ 205903 h 382890"/>
                <a:gd name="connsiteX35" fmla="*/ 2409330 w 3451040"/>
                <a:gd name="connsiteY35" fmla="*/ 203416 h 382890"/>
                <a:gd name="connsiteX36" fmla="*/ 2412029 w 3451040"/>
                <a:gd name="connsiteY36" fmla="*/ 197383 h 382890"/>
                <a:gd name="connsiteX37" fmla="*/ 2413352 w 3451040"/>
                <a:gd name="connsiteY37" fmla="*/ 191984 h 382890"/>
                <a:gd name="connsiteX38" fmla="*/ 2414252 w 3451040"/>
                <a:gd name="connsiteY38" fmla="*/ 183887 h 382890"/>
                <a:gd name="connsiteX39" fmla="*/ 2408536 w 3451040"/>
                <a:gd name="connsiteY39" fmla="*/ 166951 h 382890"/>
                <a:gd name="connsiteX40" fmla="*/ 2394300 w 3451040"/>
                <a:gd name="connsiteY40" fmla="*/ 162347 h 382890"/>
                <a:gd name="connsiteX41" fmla="*/ 2391071 w 3451040"/>
                <a:gd name="connsiteY41" fmla="*/ 164940 h 382890"/>
                <a:gd name="connsiteX42" fmla="*/ 2387684 w 3451040"/>
                <a:gd name="connsiteY42" fmla="*/ 168750 h 382890"/>
                <a:gd name="connsiteX43" fmla="*/ 2385990 w 3451040"/>
                <a:gd name="connsiteY43" fmla="*/ 171079 h 382890"/>
                <a:gd name="connsiteX44" fmla="*/ 2368049 w 3451040"/>
                <a:gd name="connsiteY44" fmla="*/ 194948 h 382890"/>
                <a:gd name="connsiteX45" fmla="*/ 2342010 w 3451040"/>
                <a:gd name="connsiteY45" fmla="*/ 227232 h 382890"/>
                <a:gd name="connsiteX46" fmla="*/ 2319041 w 3451040"/>
                <a:gd name="connsiteY46" fmla="*/ 253694 h 382890"/>
                <a:gd name="connsiteX47" fmla="*/ 2349419 w 3451040"/>
                <a:gd name="connsiteY47" fmla="*/ 201140 h 382890"/>
                <a:gd name="connsiteX48" fmla="*/ 2354447 w 3451040"/>
                <a:gd name="connsiteY48" fmla="*/ 197012 h 382890"/>
                <a:gd name="connsiteX49" fmla="*/ 2360639 w 3451040"/>
                <a:gd name="connsiteY49" fmla="*/ 196007 h 382890"/>
                <a:gd name="connsiteX50" fmla="*/ 2365350 w 3451040"/>
                <a:gd name="connsiteY50" fmla="*/ 193678 h 382890"/>
                <a:gd name="connsiteX51" fmla="*/ 2364662 w 3451040"/>
                <a:gd name="connsiteY51" fmla="*/ 186851 h 382890"/>
                <a:gd name="connsiteX52" fmla="*/ 2356723 w 3451040"/>
                <a:gd name="connsiteY52" fmla="*/ 179124 h 382890"/>
                <a:gd name="connsiteX53" fmla="*/ 2343915 w 3451040"/>
                <a:gd name="connsiteY53" fmla="*/ 175207 h 382890"/>
                <a:gd name="connsiteX54" fmla="*/ 2330790 w 3451040"/>
                <a:gd name="connsiteY54" fmla="*/ 179917 h 382890"/>
                <a:gd name="connsiteX55" fmla="*/ 2303428 w 3451040"/>
                <a:gd name="connsiteY55" fmla="*/ 218394 h 382890"/>
                <a:gd name="connsiteX56" fmla="*/ 2293108 w 3451040"/>
                <a:gd name="connsiteY56" fmla="*/ 267825 h 382890"/>
                <a:gd name="connsiteX57" fmla="*/ 2297818 w 3451040"/>
                <a:gd name="connsiteY57" fmla="*/ 286349 h 382890"/>
                <a:gd name="connsiteX58" fmla="*/ 2311737 w 3451040"/>
                <a:gd name="connsiteY58" fmla="*/ 295663 h 382890"/>
                <a:gd name="connsiteX59" fmla="*/ 2320046 w 3451040"/>
                <a:gd name="connsiteY59" fmla="*/ 292964 h 382890"/>
                <a:gd name="connsiteX60" fmla="*/ 2326344 w 3451040"/>
                <a:gd name="connsiteY60" fmla="*/ 285767 h 382890"/>
                <a:gd name="connsiteX61" fmla="*/ 2351589 w 3451040"/>
                <a:gd name="connsiteY61" fmla="*/ 245756 h 382890"/>
                <a:gd name="connsiteX62" fmla="*/ 2358893 w 3451040"/>
                <a:gd name="connsiteY62" fmla="*/ 234641 h 382890"/>
                <a:gd name="connsiteX63" fmla="*/ 2354765 w 3451040"/>
                <a:gd name="connsiteY63" fmla="*/ 271318 h 382890"/>
                <a:gd name="connsiteX64" fmla="*/ 2358258 w 3451040"/>
                <a:gd name="connsiteY64" fmla="*/ 298098 h 382890"/>
                <a:gd name="connsiteX65" fmla="*/ 2386731 w 3451040"/>
                <a:gd name="connsiteY65" fmla="*/ 318527 h 382890"/>
                <a:gd name="connsiteX66" fmla="*/ 2427007 w 3451040"/>
                <a:gd name="connsiteY66" fmla="*/ 295981 h 382890"/>
                <a:gd name="connsiteX67" fmla="*/ 2454951 w 3451040"/>
                <a:gd name="connsiteY67" fmla="*/ 254647 h 382890"/>
                <a:gd name="connsiteX68" fmla="*/ 2456274 w 3451040"/>
                <a:gd name="connsiteY68" fmla="*/ 285555 h 382890"/>
                <a:gd name="connsiteX69" fmla="*/ 2462784 w 3451040"/>
                <a:gd name="connsiteY69" fmla="*/ 304608 h 382890"/>
                <a:gd name="connsiteX70" fmla="*/ 2469188 w 3451040"/>
                <a:gd name="connsiteY70" fmla="*/ 309530 h 382890"/>
                <a:gd name="connsiteX71" fmla="*/ 2476915 w 3451040"/>
                <a:gd name="connsiteY71" fmla="*/ 309741 h 382890"/>
                <a:gd name="connsiteX72" fmla="*/ 2480725 w 3451040"/>
                <a:gd name="connsiteY72" fmla="*/ 303814 h 382890"/>
                <a:gd name="connsiteX73" fmla="*/ 2481625 w 3451040"/>
                <a:gd name="connsiteY73" fmla="*/ 295610 h 382890"/>
                <a:gd name="connsiteX74" fmla="*/ 2481837 w 3451040"/>
                <a:gd name="connsiteY74" fmla="*/ 293123 h 382890"/>
                <a:gd name="connsiteX75" fmla="*/ 2492475 w 3451040"/>
                <a:gd name="connsiteY75" fmla="*/ 248931 h 382890"/>
                <a:gd name="connsiteX76" fmla="*/ 2513644 w 3451040"/>
                <a:gd name="connsiteY76" fmla="*/ 208550 h 382890"/>
                <a:gd name="connsiteX77" fmla="*/ 2523859 w 3451040"/>
                <a:gd name="connsiteY77" fmla="*/ 194736 h 382890"/>
                <a:gd name="connsiteX78" fmla="*/ 2536984 w 3451040"/>
                <a:gd name="connsiteY78" fmla="*/ 184310 h 382890"/>
                <a:gd name="connsiteX79" fmla="*/ 2539895 w 3451040"/>
                <a:gd name="connsiteY79" fmla="*/ 184734 h 382890"/>
                <a:gd name="connsiteX80" fmla="*/ 1849388 w 3451040"/>
                <a:gd name="connsiteY80" fmla="*/ 254012 h 382890"/>
                <a:gd name="connsiteX81" fmla="*/ 1849388 w 3451040"/>
                <a:gd name="connsiteY81" fmla="*/ 253853 h 382890"/>
                <a:gd name="connsiteX82" fmla="*/ 1849547 w 3451040"/>
                <a:gd name="connsiteY82" fmla="*/ 254223 h 382890"/>
                <a:gd name="connsiteX83" fmla="*/ 1849335 w 3451040"/>
                <a:gd name="connsiteY83" fmla="*/ 254012 h 382890"/>
                <a:gd name="connsiteX84" fmla="*/ 2119621 w 3451040"/>
                <a:gd name="connsiteY84" fmla="*/ 159594 h 382890"/>
                <a:gd name="connsiteX85" fmla="*/ 2097869 w 3451040"/>
                <a:gd name="connsiteY85" fmla="*/ 151867 h 382890"/>
                <a:gd name="connsiteX86" fmla="*/ 2076117 w 3451040"/>
                <a:gd name="connsiteY86" fmla="*/ 168115 h 382890"/>
                <a:gd name="connsiteX87" fmla="*/ 2034413 w 3451040"/>
                <a:gd name="connsiteY87" fmla="*/ 239405 h 382890"/>
                <a:gd name="connsiteX88" fmla="*/ 2030602 w 3451040"/>
                <a:gd name="connsiteY88" fmla="*/ 244538 h 382890"/>
                <a:gd name="connsiteX89" fmla="*/ 2028803 w 3451040"/>
                <a:gd name="connsiteY89" fmla="*/ 239616 h 382890"/>
                <a:gd name="connsiteX90" fmla="*/ 2031184 w 3451040"/>
                <a:gd name="connsiteY90" fmla="*/ 225485 h 382890"/>
                <a:gd name="connsiteX91" fmla="*/ 2037112 w 3451040"/>
                <a:gd name="connsiteY91" fmla="*/ 197224 h 382890"/>
                <a:gd name="connsiteX92" fmla="*/ 2044521 w 3451040"/>
                <a:gd name="connsiteY92" fmla="*/ 170550 h 382890"/>
                <a:gd name="connsiteX93" fmla="*/ 2032401 w 3451040"/>
                <a:gd name="connsiteY93" fmla="*/ 140065 h 382890"/>
                <a:gd name="connsiteX94" fmla="*/ 2023193 w 3451040"/>
                <a:gd name="connsiteY94" fmla="*/ 138160 h 382890"/>
                <a:gd name="connsiteX95" fmla="*/ 2013984 w 3451040"/>
                <a:gd name="connsiteY95" fmla="*/ 140065 h 382890"/>
                <a:gd name="connsiteX96" fmla="*/ 2006468 w 3451040"/>
                <a:gd name="connsiteY96" fmla="*/ 146363 h 382890"/>
                <a:gd name="connsiteX97" fmla="*/ 2002975 w 3451040"/>
                <a:gd name="connsiteY97" fmla="*/ 155784 h 382890"/>
                <a:gd name="connsiteX98" fmla="*/ 2002764 w 3451040"/>
                <a:gd name="connsiteY98" fmla="*/ 156207 h 382890"/>
                <a:gd name="connsiteX99" fmla="*/ 2002764 w 3451040"/>
                <a:gd name="connsiteY99" fmla="*/ 156631 h 382890"/>
                <a:gd name="connsiteX100" fmla="*/ 2002076 w 3451040"/>
                <a:gd name="connsiteY100" fmla="*/ 158854 h 382890"/>
                <a:gd name="connsiteX101" fmla="*/ 1994243 w 3451040"/>
                <a:gd name="connsiteY101" fmla="*/ 190926 h 382890"/>
                <a:gd name="connsiteX102" fmla="*/ 1987998 w 3451040"/>
                <a:gd name="connsiteY102" fmla="*/ 222733 h 382890"/>
                <a:gd name="connsiteX103" fmla="*/ 1956878 w 3451040"/>
                <a:gd name="connsiteY103" fmla="*/ 274547 h 382890"/>
                <a:gd name="connsiteX104" fmla="*/ 1922477 w 3451040"/>
                <a:gd name="connsiteY104" fmla="*/ 295875 h 382890"/>
                <a:gd name="connsiteX105" fmla="*/ 1917449 w 3451040"/>
                <a:gd name="connsiteY105" fmla="*/ 277510 h 382890"/>
                <a:gd name="connsiteX106" fmla="*/ 1926182 w 3451040"/>
                <a:gd name="connsiteY106" fmla="*/ 240199 h 382890"/>
                <a:gd name="connsiteX107" fmla="*/ 1938831 w 3451040"/>
                <a:gd name="connsiteY107" fmla="*/ 205798 h 382890"/>
                <a:gd name="connsiteX108" fmla="*/ 1939730 w 3451040"/>
                <a:gd name="connsiteY108" fmla="*/ 203310 h 382890"/>
                <a:gd name="connsiteX109" fmla="*/ 1942430 w 3451040"/>
                <a:gd name="connsiteY109" fmla="*/ 197277 h 382890"/>
                <a:gd name="connsiteX110" fmla="*/ 1943753 w 3451040"/>
                <a:gd name="connsiteY110" fmla="*/ 191878 h 382890"/>
                <a:gd name="connsiteX111" fmla="*/ 1944653 w 3451040"/>
                <a:gd name="connsiteY111" fmla="*/ 183781 h 382890"/>
                <a:gd name="connsiteX112" fmla="*/ 1938937 w 3451040"/>
                <a:gd name="connsiteY112" fmla="*/ 166845 h 382890"/>
                <a:gd name="connsiteX113" fmla="*/ 1924700 w 3451040"/>
                <a:gd name="connsiteY113" fmla="*/ 162241 h 382890"/>
                <a:gd name="connsiteX114" fmla="*/ 1921472 w 3451040"/>
                <a:gd name="connsiteY114" fmla="*/ 164834 h 382890"/>
                <a:gd name="connsiteX115" fmla="*/ 1918084 w 3451040"/>
                <a:gd name="connsiteY115" fmla="*/ 168645 h 382890"/>
                <a:gd name="connsiteX116" fmla="*/ 1916391 w 3451040"/>
                <a:gd name="connsiteY116" fmla="*/ 170973 h 382890"/>
                <a:gd name="connsiteX117" fmla="*/ 1898449 w 3451040"/>
                <a:gd name="connsiteY117" fmla="*/ 194842 h 382890"/>
                <a:gd name="connsiteX118" fmla="*/ 1872410 w 3451040"/>
                <a:gd name="connsiteY118" fmla="*/ 227126 h 382890"/>
                <a:gd name="connsiteX119" fmla="*/ 1849441 w 3451040"/>
                <a:gd name="connsiteY119" fmla="*/ 253588 h 382890"/>
                <a:gd name="connsiteX120" fmla="*/ 1879820 w 3451040"/>
                <a:gd name="connsiteY120" fmla="*/ 201034 h 382890"/>
                <a:gd name="connsiteX121" fmla="*/ 1884848 w 3451040"/>
                <a:gd name="connsiteY121" fmla="*/ 196906 h 382890"/>
                <a:gd name="connsiteX122" fmla="*/ 1891040 w 3451040"/>
                <a:gd name="connsiteY122" fmla="*/ 195901 h 382890"/>
                <a:gd name="connsiteX123" fmla="*/ 1895750 w 3451040"/>
                <a:gd name="connsiteY123" fmla="*/ 193572 h 382890"/>
                <a:gd name="connsiteX124" fmla="*/ 1895062 w 3451040"/>
                <a:gd name="connsiteY124" fmla="*/ 186745 h 382890"/>
                <a:gd name="connsiteX125" fmla="*/ 1887123 w 3451040"/>
                <a:gd name="connsiteY125" fmla="*/ 179018 h 382890"/>
                <a:gd name="connsiteX126" fmla="*/ 1874316 w 3451040"/>
                <a:gd name="connsiteY126" fmla="*/ 175101 h 382890"/>
                <a:gd name="connsiteX127" fmla="*/ 1861190 w 3451040"/>
                <a:gd name="connsiteY127" fmla="*/ 179812 h 382890"/>
                <a:gd name="connsiteX128" fmla="*/ 1833829 w 3451040"/>
                <a:gd name="connsiteY128" fmla="*/ 218288 h 382890"/>
                <a:gd name="connsiteX129" fmla="*/ 1823508 w 3451040"/>
                <a:gd name="connsiteY129" fmla="*/ 267719 h 382890"/>
                <a:gd name="connsiteX130" fmla="*/ 1828219 w 3451040"/>
                <a:gd name="connsiteY130" fmla="*/ 286243 h 382890"/>
                <a:gd name="connsiteX131" fmla="*/ 1842138 w 3451040"/>
                <a:gd name="connsiteY131" fmla="*/ 295558 h 382890"/>
                <a:gd name="connsiteX132" fmla="*/ 1850447 w 3451040"/>
                <a:gd name="connsiteY132" fmla="*/ 292858 h 382890"/>
                <a:gd name="connsiteX133" fmla="*/ 1856745 w 3451040"/>
                <a:gd name="connsiteY133" fmla="*/ 285661 h 382890"/>
                <a:gd name="connsiteX134" fmla="*/ 1881990 w 3451040"/>
                <a:gd name="connsiteY134" fmla="*/ 245650 h 382890"/>
                <a:gd name="connsiteX135" fmla="*/ 1889293 w 3451040"/>
                <a:gd name="connsiteY135" fmla="*/ 234536 h 382890"/>
                <a:gd name="connsiteX136" fmla="*/ 1885165 w 3451040"/>
                <a:gd name="connsiteY136" fmla="*/ 271212 h 382890"/>
                <a:gd name="connsiteX137" fmla="*/ 1888658 w 3451040"/>
                <a:gd name="connsiteY137" fmla="*/ 297992 h 382890"/>
                <a:gd name="connsiteX138" fmla="*/ 1917132 w 3451040"/>
                <a:gd name="connsiteY138" fmla="*/ 318421 h 382890"/>
                <a:gd name="connsiteX139" fmla="*/ 1957407 w 3451040"/>
                <a:gd name="connsiteY139" fmla="*/ 295875 h 382890"/>
                <a:gd name="connsiteX140" fmla="*/ 1983393 w 3451040"/>
                <a:gd name="connsiteY140" fmla="*/ 258193 h 382890"/>
                <a:gd name="connsiteX141" fmla="*/ 1982599 w 3451040"/>
                <a:gd name="connsiteY141" fmla="*/ 266820 h 382890"/>
                <a:gd name="connsiteX142" fmla="*/ 1981911 w 3451040"/>
                <a:gd name="connsiteY142" fmla="*/ 273118 h 382890"/>
                <a:gd name="connsiteX143" fmla="*/ 1981012 w 3451040"/>
                <a:gd name="connsiteY143" fmla="*/ 305613 h 382890"/>
                <a:gd name="connsiteX144" fmla="*/ 1991332 w 3451040"/>
                <a:gd name="connsiteY144" fmla="*/ 335463 h 382890"/>
                <a:gd name="connsiteX145" fmla="*/ 1998741 w 3451040"/>
                <a:gd name="connsiteY145" fmla="*/ 341972 h 382890"/>
                <a:gd name="connsiteX146" fmla="*/ 2006945 w 3451040"/>
                <a:gd name="connsiteY146" fmla="*/ 342184 h 382890"/>
                <a:gd name="connsiteX147" fmla="*/ 2013984 w 3451040"/>
                <a:gd name="connsiteY147" fmla="*/ 337897 h 382890"/>
                <a:gd name="connsiteX148" fmla="*/ 2020917 w 3451040"/>
                <a:gd name="connsiteY148" fmla="*/ 322867 h 382890"/>
                <a:gd name="connsiteX149" fmla="*/ 2021605 w 3451040"/>
                <a:gd name="connsiteY149" fmla="*/ 320644 h 382890"/>
                <a:gd name="connsiteX150" fmla="*/ 2028115 w 3451040"/>
                <a:gd name="connsiteY150" fmla="*/ 302702 h 382890"/>
                <a:gd name="connsiteX151" fmla="*/ 2060187 w 3451040"/>
                <a:gd name="connsiteY151" fmla="*/ 234853 h 382890"/>
                <a:gd name="connsiteX152" fmla="*/ 2098081 w 3451040"/>
                <a:gd name="connsiteY152" fmla="*/ 170179 h 382890"/>
                <a:gd name="connsiteX153" fmla="*/ 2100780 w 3451040"/>
                <a:gd name="connsiteY153" fmla="*/ 167268 h 382890"/>
                <a:gd name="connsiteX154" fmla="*/ 2102685 w 3451040"/>
                <a:gd name="connsiteY154" fmla="*/ 166845 h 382890"/>
                <a:gd name="connsiteX155" fmla="*/ 2104591 w 3451040"/>
                <a:gd name="connsiteY155" fmla="*/ 167533 h 382890"/>
                <a:gd name="connsiteX156" fmla="*/ 2105384 w 3451040"/>
                <a:gd name="connsiteY156" fmla="*/ 169121 h 382890"/>
                <a:gd name="connsiteX157" fmla="*/ 2105490 w 3451040"/>
                <a:gd name="connsiteY157" fmla="*/ 170920 h 382890"/>
                <a:gd name="connsiteX158" fmla="*/ 2100568 w 3451040"/>
                <a:gd name="connsiteY158" fmla="*/ 219823 h 382890"/>
                <a:gd name="connsiteX159" fmla="*/ 2097181 w 3451040"/>
                <a:gd name="connsiteY159" fmla="*/ 240463 h 382890"/>
                <a:gd name="connsiteX160" fmla="*/ 2096493 w 3451040"/>
                <a:gd name="connsiteY160" fmla="*/ 245385 h 382890"/>
                <a:gd name="connsiteX161" fmla="*/ 2096281 w 3451040"/>
                <a:gd name="connsiteY161" fmla="*/ 246497 h 382890"/>
                <a:gd name="connsiteX162" fmla="*/ 2096070 w 3451040"/>
                <a:gd name="connsiteY162" fmla="*/ 248719 h 382890"/>
                <a:gd name="connsiteX163" fmla="*/ 2095858 w 3451040"/>
                <a:gd name="connsiteY163" fmla="*/ 256340 h 382890"/>
                <a:gd name="connsiteX164" fmla="*/ 2095858 w 3451040"/>
                <a:gd name="connsiteY164" fmla="*/ 259040 h 382890"/>
                <a:gd name="connsiteX165" fmla="*/ 2100462 w 3451040"/>
                <a:gd name="connsiteY165" fmla="*/ 278410 h 382890"/>
                <a:gd name="connsiteX166" fmla="*/ 2109565 w 3451040"/>
                <a:gd name="connsiteY166" fmla="*/ 287513 h 382890"/>
                <a:gd name="connsiteX167" fmla="*/ 2113588 w 3451040"/>
                <a:gd name="connsiteY167" fmla="*/ 289101 h 382890"/>
                <a:gd name="connsiteX168" fmla="*/ 2114276 w 3451040"/>
                <a:gd name="connsiteY168" fmla="*/ 289101 h 382890"/>
                <a:gd name="connsiteX169" fmla="*/ 2114964 w 3451040"/>
                <a:gd name="connsiteY169" fmla="*/ 287778 h 382890"/>
                <a:gd name="connsiteX170" fmla="*/ 2115652 w 3451040"/>
                <a:gd name="connsiteY170" fmla="*/ 281480 h 382890"/>
                <a:gd name="connsiteX171" fmla="*/ 2115440 w 3451040"/>
                <a:gd name="connsiteY171" fmla="*/ 273647 h 382890"/>
                <a:gd name="connsiteX172" fmla="*/ 2115228 w 3451040"/>
                <a:gd name="connsiteY172" fmla="*/ 268513 h 382890"/>
                <a:gd name="connsiteX173" fmla="*/ 2115546 w 3451040"/>
                <a:gd name="connsiteY173" fmla="*/ 262691 h 382890"/>
                <a:gd name="connsiteX174" fmla="*/ 2116234 w 3451040"/>
                <a:gd name="connsiteY174" fmla="*/ 254964 h 382890"/>
                <a:gd name="connsiteX175" fmla="*/ 2117028 w 3451040"/>
                <a:gd name="connsiteY175" fmla="*/ 245650 h 382890"/>
                <a:gd name="connsiteX176" fmla="*/ 2123749 w 3451040"/>
                <a:gd name="connsiteY176" fmla="*/ 181505 h 382890"/>
                <a:gd name="connsiteX177" fmla="*/ 2123643 w 3451040"/>
                <a:gd name="connsiteY177" fmla="*/ 170074 h 382890"/>
                <a:gd name="connsiteX178" fmla="*/ 2119727 w 3451040"/>
                <a:gd name="connsiteY178" fmla="*/ 159753 h 382890"/>
                <a:gd name="connsiteX179" fmla="*/ 2616371 w 3451040"/>
                <a:gd name="connsiteY179" fmla="*/ 196165 h 382890"/>
                <a:gd name="connsiteX180" fmla="*/ 2615048 w 3451040"/>
                <a:gd name="connsiteY180" fmla="*/ 198864 h 382890"/>
                <a:gd name="connsiteX181" fmla="*/ 2586998 w 3451040"/>
                <a:gd name="connsiteY181" fmla="*/ 248878 h 382890"/>
                <a:gd name="connsiteX182" fmla="*/ 2578053 w 3451040"/>
                <a:gd name="connsiteY182" fmla="*/ 263432 h 382890"/>
                <a:gd name="connsiteX183" fmla="*/ 2567045 w 3451040"/>
                <a:gd name="connsiteY183" fmla="*/ 280686 h 382890"/>
                <a:gd name="connsiteX184" fmla="*/ 2566145 w 3451040"/>
                <a:gd name="connsiteY184" fmla="*/ 282274 h 382890"/>
                <a:gd name="connsiteX185" fmla="*/ 2564346 w 3451040"/>
                <a:gd name="connsiteY185" fmla="*/ 284496 h 382890"/>
                <a:gd name="connsiteX186" fmla="*/ 2563235 w 3451040"/>
                <a:gd name="connsiteY186" fmla="*/ 285184 h 382890"/>
                <a:gd name="connsiteX187" fmla="*/ 2561911 w 3451040"/>
                <a:gd name="connsiteY187" fmla="*/ 285396 h 382890"/>
                <a:gd name="connsiteX188" fmla="*/ 2560006 w 3451040"/>
                <a:gd name="connsiteY188" fmla="*/ 284391 h 382890"/>
                <a:gd name="connsiteX189" fmla="*/ 2559900 w 3451040"/>
                <a:gd name="connsiteY189" fmla="*/ 282274 h 382890"/>
                <a:gd name="connsiteX190" fmla="*/ 2570221 w 3451040"/>
                <a:gd name="connsiteY190" fmla="*/ 239881 h 382890"/>
                <a:gd name="connsiteX191" fmla="*/ 2602081 w 3451040"/>
                <a:gd name="connsiteY191" fmla="*/ 188756 h 382890"/>
                <a:gd name="connsiteX192" fmla="*/ 2611026 w 3451040"/>
                <a:gd name="connsiteY192" fmla="*/ 180658 h 382890"/>
                <a:gd name="connsiteX193" fmla="*/ 2613725 w 3451040"/>
                <a:gd name="connsiteY193" fmla="*/ 179759 h 382890"/>
                <a:gd name="connsiteX194" fmla="*/ 2616847 w 3451040"/>
                <a:gd name="connsiteY194" fmla="*/ 179759 h 382890"/>
                <a:gd name="connsiteX195" fmla="*/ 2618858 w 3451040"/>
                <a:gd name="connsiteY195" fmla="*/ 181346 h 382890"/>
                <a:gd name="connsiteX196" fmla="*/ 2619282 w 3451040"/>
                <a:gd name="connsiteY196" fmla="*/ 183834 h 382890"/>
                <a:gd name="connsiteX197" fmla="*/ 2619493 w 3451040"/>
                <a:gd name="connsiteY197" fmla="*/ 185845 h 382890"/>
                <a:gd name="connsiteX198" fmla="*/ 2616371 w 3451040"/>
                <a:gd name="connsiteY198" fmla="*/ 196165 h 382890"/>
                <a:gd name="connsiteX199" fmla="*/ 2739262 w 3451040"/>
                <a:gd name="connsiteY199" fmla="*/ 21938 h 382890"/>
                <a:gd name="connsiteX200" fmla="*/ 2722432 w 3451040"/>
                <a:gd name="connsiteY200" fmla="*/ 11617 h 382890"/>
                <a:gd name="connsiteX201" fmla="*/ 2711900 w 3451040"/>
                <a:gd name="connsiteY201" fmla="*/ 15005 h 382890"/>
                <a:gd name="connsiteX202" fmla="*/ 2705390 w 3451040"/>
                <a:gd name="connsiteY202" fmla="*/ 21938 h 382890"/>
                <a:gd name="connsiteX203" fmla="*/ 2664109 w 3451040"/>
                <a:gd name="connsiteY203" fmla="*/ 101325 h 382890"/>
                <a:gd name="connsiteX204" fmla="*/ 2637647 w 3451040"/>
                <a:gd name="connsiteY204" fmla="*/ 153349 h 382890"/>
                <a:gd name="connsiteX205" fmla="*/ 2630819 w 3451040"/>
                <a:gd name="connsiteY205" fmla="*/ 163352 h 382890"/>
                <a:gd name="connsiteX206" fmla="*/ 2619970 w 3451040"/>
                <a:gd name="connsiteY206" fmla="*/ 163670 h 382890"/>
                <a:gd name="connsiteX207" fmla="*/ 2602028 w 3451040"/>
                <a:gd name="connsiteY207" fmla="*/ 160071 h 382890"/>
                <a:gd name="connsiteX208" fmla="*/ 2583187 w 3451040"/>
                <a:gd name="connsiteY208" fmla="*/ 166792 h 382890"/>
                <a:gd name="connsiteX209" fmla="*/ 2562123 w 3451040"/>
                <a:gd name="connsiteY209" fmla="*/ 196377 h 382890"/>
                <a:gd name="connsiteX210" fmla="*/ 2537249 w 3451040"/>
                <a:gd name="connsiteY210" fmla="*/ 265867 h 382890"/>
                <a:gd name="connsiteX211" fmla="*/ 2542859 w 3451040"/>
                <a:gd name="connsiteY211" fmla="*/ 299739 h 382890"/>
                <a:gd name="connsiteX212" fmla="*/ 2565034 w 3451040"/>
                <a:gd name="connsiteY212" fmla="*/ 316357 h 382890"/>
                <a:gd name="connsiteX213" fmla="*/ 2576254 w 3451040"/>
                <a:gd name="connsiteY213" fmla="*/ 313234 h 382890"/>
                <a:gd name="connsiteX214" fmla="*/ 2590385 w 3451040"/>
                <a:gd name="connsiteY214" fmla="*/ 297304 h 382890"/>
                <a:gd name="connsiteX215" fmla="*/ 2636270 w 3451040"/>
                <a:gd name="connsiteY215" fmla="*/ 214583 h 382890"/>
                <a:gd name="connsiteX216" fmla="*/ 2672259 w 3451040"/>
                <a:gd name="connsiteY216" fmla="*/ 133608 h 382890"/>
                <a:gd name="connsiteX217" fmla="*/ 2701844 w 3451040"/>
                <a:gd name="connsiteY217" fmla="*/ 67029 h 382890"/>
                <a:gd name="connsiteX218" fmla="*/ 2690201 w 3451040"/>
                <a:gd name="connsiteY218" fmla="*/ 102436 h 382890"/>
                <a:gd name="connsiteX219" fmla="*/ 2648178 w 3451040"/>
                <a:gd name="connsiteY219" fmla="*/ 235859 h 382890"/>
                <a:gd name="connsiteX220" fmla="*/ 2629655 w 3451040"/>
                <a:gd name="connsiteY220" fmla="*/ 332975 h 382890"/>
                <a:gd name="connsiteX221" fmla="*/ 2633466 w 3451040"/>
                <a:gd name="connsiteY221" fmla="*/ 353616 h 382890"/>
                <a:gd name="connsiteX222" fmla="*/ 2648020 w 3451040"/>
                <a:gd name="connsiteY222" fmla="*/ 366847 h 382890"/>
                <a:gd name="connsiteX223" fmla="*/ 2663844 w 3451040"/>
                <a:gd name="connsiteY223" fmla="*/ 366424 h 382890"/>
                <a:gd name="connsiteX224" fmla="*/ 2668660 w 3451040"/>
                <a:gd name="connsiteY224" fmla="*/ 349594 h 382890"/>
                <a:gd name="connsiteX225" fmla="*/ 2691206 w 3451040"/>
                <a:gd name="connsiteY225" fmla="*/ 194842 h 382890"/>
                <a:gd name="connsiteX226" fmla="*/ 2740214 w 3451040"/>
                <a:gd name="connsiteY226" fmla="*/ 42367 h 382890"/>
                <a:gd name="connsiteX227" fmla="*/ 2739315 w 3451040"/>
                <a:gd name="connsiteY227" fmla="*/ 21938 h 382890"/>
                <a:gd name="connsiteX228" fmla="*/ 2212239 w 3451040"/>
                <a:gd name="connsiteY228" fmla="*/ 196165 h 382890"/>
                <a:gd name="connsiteX229" fmla="*/ 2210916 w 3451040"/>
                <a:gd name="connsiteY229" fmla="*/ 198864 h 382890"/>
                <a:gd name="connsiteX230" fmla="*/ 2182866 w 3451040"/>
                <a:gd name="connsiteY230" fmla="*/ 248878 h 382890"/>
                <a:gd name="connsiteX231" fmla="*/ 2173922 w 3451040"/>
                <a:gd name="connsiteY231" fmla="*/ 263432 h 382890"/>
                <a:gd name="connsiteX232" fmla="*/ 2162913 w 3451040"/>
                <a:gd name="connsiteY232" fmla="*/ 280686 h 382890"/>
                <a:gd name="connsiteX233" fmla="*/ 2162014 w 3451040"/>
                <a:gd name="connsiteY233" fmla="*/ 282274 h 382890"/>
                <a:gd name="connsiteX234" fmla="*/ 2160214 w 3451040"/>
                <a:gd name="connsiteY234" fmla="*/ 284496 h 382890"/>
                <a:gd name="connsiteX235" fmla="*/ 2159103 w 3451040"/>
                <a:gd name="connsiteY235" fmla="*/ 285184 h 382890"/>
                <a:gd name="connsiteX236" fmla="*/ 2157780 w 3451040"/>
                <a:gd name="connsiteY236" fmla="*/ 285396 h 382890"/>
                <a:gd name="connsiteX237" fmla="*/ 2155874 w 3451040"/>
                <a:gd name="connsiteY237" fmla="*/ 284391 h 382890"/>
                <a:gd name="connsiteX238" fmla="*/ 2155769 w 3451040"/>
                <a:gd name="connsiteY238" fmla="*/ 282274 h 382890"/>
                <a:gd name="connsiteX239" fmla="*/ 2166089 w 3451040"/>
                <a:gd name="connsiteY239" fmla="*/ 239881 h 382890"/>
                <a:gd name="connsiteX240" fmla="*/ 2197949 w 3451040"/>
                <a:gd name="connsiteY240" fmla="*/ 188756 h 382890"/>
                <a:gd name="connsiteX241" fmla="*/ 2206894 w 3451040"/>
                <a:gd name="connsiteY241" fmla="*/ 180658 h 382890"/>
                <a:gd name="connsiteX242" fmla="*/ 2209593 w 3451040"/>
                <a:gd name="connsiteY242" fmla="*/ 179759 h 382890"/>
                <a:gd name="connsiteX243" fmla="*/ 2212715 w 3451040"/>
                <a:gd name="connsiteY243" fmla="*/ 179759 h 382890"/>
                <a:gd name="connsiteX244" fmla="*/ 2214727 w 3451040"/>
                <a:gd name="connsiteY244" fmla="*/ 181346 h 382890"/>
                <a:gd name="connsiteX245" fmla="*/ 2215150 w 3451040"/>
                <a:gd name="connsiteY245" fmla="*/ 183834 h 382890"/>
                <a:gd name="connsiteX246" fmla="*/ 2215362 w 3451040"/>
                <a:gd name="connsiteY246" fmla="*/ 185845 h 382890"/>
                <a:gd name="connsiteX247" fmla="*/ 2212239 w 3451040"/>
                <a:gd name="connsiteY247" fmla="*/ 196165 h 382890"/>
                <a:gd name="connsiteX248" fmla="*/ 2335130 w 3451040"/>
                <a:gd name="connsiteY248" fmla="*/ 21938 h 382890"/>
                <a:gd name="connsiteX249" fmla="*/ 2318300 w 3451040"/>
                <a:gd name="connsiteY249" fmla="*/ 11617 h 382890"/>
                <a:gd name="connsiteX250" fmla="*/ 2307768 w 3451040"/>
                <a:gd name="connsiteY250" fmla="*/ 15005 h 382890"/>
                <a:gd name="connsiteX251" fmla="*/ 2301258 w 3451040"/>
                <a:gd name="connsiteY251" fmla="*/ 21938 h 382890"/>
                <a:gd name="connsiteX252" fmla="*/ 2259977 w 3451040"/>
                <a:gd name="connsiteY252" fmla="*/ 101325 h 382890"/>
                <a:gd name="connsiteX253" fmla="*/ 2233515 w 3451040"/>
                <a:gd name="connsiteY253" fmla="*/ 153349 h 382890"/>
                <a:gd name="connsiteX254" fmla="*/ 2226687 w 3451040"/>
                <a:gd name="connsiteY254" fmla="*/ 163352 h 382890"/>
                <a:gd name="connsiteX255" fmla="*/ 2215785 w 3451040"/>
                <a:gd name="connsiteY255" fmla="*/ 163670 h 382890"/>
                <a:gd name="connsiteX256" fmla="*/ 2197844 w 3451040"/>
                <a:gd name="connsiteY256" fmla="*/ 160071 h 382890"/>
                <a:gd name="connsiteX257" fmla="*/ 2179003 w 3451040"/>
                <a:gd name="connsiteY257" fmla="*/ 166792 h 382890"/>
                <a:gd name="connsiteX258" fmla="*/ 2157938 w 3451040"/>
                <a:gd name="connsiteY258" fmla="*/ 196377 h 382890"/>
                <a:gd name="connsiteX259" fmla="*/ 2133064 w 3451040"/>
                <a:gd name="connsiteY259" fmla="*/ 265867 h 382890"/>
                <a:gd name="connsiteX260" fmla="*/ 2138674 w 3451040"/>
                <a:gd name="connsiteY260" fmla="*/ 299739 h 382890"/>
                <a:gd name="connsiteX261" fmla="*/ 2160849 w 3451040"/>
                <a:gd name="connsiteY261" fmla="*/ 316357 h 382890"/>
                <a:gd name="connsiteX262" fmla="*/ 2172069 w 3451040"/>
                <a:gd name="connsiteY262" fmla="*/ 313234 h 382890"/>
                <a:gd name="connsiteX263" fmla="*/ 2186200 w 3451040"/>
                <a:gd name="connsiteY263" fmla="*/ 297304 h 382890"/>
                <a:gd name="connsiteX264" fmla="*/ 2232086 w 3451040"/>
                <a:gd name="connsiteY264" fmla="*/ 214583 h 382890"/>
                <a:gd name="connsiteX265" fmla="*/ 2268074 w 3451040"/>
                <a:gd name="connsiteY265" fmla="*/ 133608 h 382890"/>
                <a:gd name="connsiteX266" fmla="*/ 2297659 w 3451040"/>
                <a:gd name="connsiteY266" fmla="*/ 67029 h 382890"/>
                <a:gd name="connsiteX267" fmla="*/ 2286016 w 3451040"/>
                <a:gd name="connsiteY267" fmla="*/ 102436 h 382890"/>
                <a:gd name="connsiteX268" fmla="*/ 2243994 w 3451040"/>
                <a:gd name="connsiteY268" fmla="*/ 235859 h 382890"/>
                <a:gd name="connsiteX269" fmla="*/ 2225470 w 3451040"/>
                <a:gd name="connsiteY269" fmla="*/ 332975 h 382890"/>
                <a:gd name="connsiteX270" fmla="*/ 2229281 w 3451040"/>
                <a:gd name="connsiteY270" fmla="*/ 353616 h 382890"/>
                <a:gd name="connsiteX271" fmla="*/ 2243835 w 3451040"/>
                <a:gd name="connsiteY271" fmla="*/ 366847 h 382890"/>
                <a:gd name="connsiteX272" fmla="*/ 2259659 w 3451040"/>
                <a:gd name="connsiteY272" fmla="*/ 366424 h 382890"/>
                <a:gd name="connsiteX273" fmla="*/ 2264476 w 3451040"/>
                <a:gd name="connsiteY273" fmla="*/ 349594 h 382890"/>
                <a:gd name="connsiteX274" fmla="*/ 2287021 w 3451040"/>
                <a:gd name="connsiteY274" fmla="*/ 194842 h 382890"/>
                <a:gd name="connsiteX275" fmla="*/ 2336030 w 3451040"/>
                <a:gd name="connsiteY275" fmla="*/ 42367 h 382890"/>
                <a:gd name="connsiteX276" fmla="*/ 2335130 w 3451040"/>
                <a:gd name="connsiteY276" fmla="*/ 21938 h 382890"/>
                <a:gd name="connsiteX277" fmla="*/ 1098918 w 3451040"/>
                <a:gd name="connsiteY277" fmla="*/ 239669 h 382890"/>
                <a:gd name="connsiteX278" fmla="*/ 1108762 w 3451040"/>
                <a:gd name="connsiteY278" fmla="*/ 208814 h 382890"/>
                <a:gd name="connsiteX279" fmla="*/ 1121570 w 3451040"/>
                <a:gd name="connsiteY279" fmla="*/ 197065 h 382890"/>
                <a:gd name="connsiteX280" fmla="*/ 1123158 w 3451040"/>
                <a:gd name="connsiteY280" fmla="*/ 201087 h 382890"/>
                <a:gd name="connsiteX281" fmla="*/ 1122575 w 3451040"/>
                <a:gd name="connsiteY281" fmla="*/ 209926 h 382890"/>
                <a:gd name="connsiteX282" fmla="*/ 1120247 w 3451040"/>
                <a:gd name="connsiteY282" fmla="*/ 219240 h 382890"/>
                <a:gd name="connsiteX283" fmla="*/ 1112149 w 3451040"/>
                <a:gd name="connsiteY283" fmla="*/ 235065 h 382890"/>
                <a:gd name="connsiteX284" fmla="*/ 1104528 w 3451040"/>
                <a:gd name="connsiteY284" fmla="*/ 244168 h 382890"/>
                <a:gd name="connsiteX285" fmla="*/ 1102305 w 3451040"/>
                <a:gd name="connsiteY285" fmla="*/ 245385 h 382890"/>
                <a:gd name="connsiteX286" fmla="*/ 1099712 w 3451040"/>
                <a:gd name="connsiteY286" fmla="*/ 245491 h 382890"/>
                <a:gd name="connsiteX287" fmla="*/ 1098230 w 3451040"/>
                <a:gd name="connsiteY287" fmla="*/ 242792 h 382890"/>
                <a:gd name="connsiteX288" fmla="*/ 1098918 w 3451040"/>
                <a:gd name="connsiteY288" fmla="*/ 239669 h 382890"/>
                <a:gd name="connsiteX289" fmla="*/ 1443933 w 3451040"/>
                <a:gd name="connsiteY289" fmla="*/ 154990 h 382890"/>
                <a:gd name="connsiteX290" fmla="*/ 1422975 w 3451040"/>
                <a:gd name="connsiteY290" fmla="*/ 155996 h 382890"/>
                <a:gd name="connsiteX291" fmla="*/ 1404822 w 3451040"/>
                <a:gd name="connsiteY291" fmla="*/ 172455 h 382890"/>
                <a:gd name="connsiteX292" fmla="*/ 1387992 w 3451040"/>
                <a:gd name="connsiteY292" fmla="*/ 202622 h 382890"/>
                <a:gd name="connsiteX293" fmla="*/ 1380794 w 3451040"/>
                <a:gd name="connsiteY293" fmla="*/ 219452 h 382890"/>
                <a:gd name="connsiteX294" fmla="*/ 1370051 w 3451040"/>
                <a:gd name="connsiteY294" fmla="*/ 245703 h 382890"/>
                <a:gd name="connsiteX295" fmla="*/ 1359942 w 3451040"/>
                <a:gd name="connsiteY295" fmla="*/ 271054 h 382890"/>
                <a:gd name="connsiteX296" fmla="*/ 1354120 w 3451040"/>
                <a:gd name="connsiteY296" fmla="*/ 284496 h 382890"/>
                <a:gd name="connsiteX297" fmla="*/ 1359625 w 3451040"/>
                <a:gd name="connsiteY297" fmla="*/ 246020 h 382890"/>
                <a:gd name="connsiteX298" fmla="*/ 1372961 w 3451040"/>
                <a:gd name="connsiteY298" fmla="*/ 165945 h 382890"/>
                <a:gd name="connsiteX299" fmla="*/ 1387516 w 3451040"/>
                <a:gd name="connsiteY299" fmla="*/ 83330 h 382890"/>
                <a:gd name="connsiteX300" fmla="*/ 1396725 w 3451040"/>
                <a:gd name="connsiteY300" fmla="*/ 37339 h 382890"/>
                <a:gd name="connsiteX301" fmla="*/ 1392914 w 3451040"/>
                <a:gd name="connsiteY301" fmla="*/ 23420 h 382890"/>
                <a:gd name="connsiteX302" fmla="*/ 1386299 w 3451040"/>
                <a:gd name="connsiteY302" fmla="*/ 17122 h 382890"/>
                <a:gd name="connsiteX303" fmla="*/ 1377883 w 3451040"/>
                <a:gd name="connsiteY303" fmla="*/ 14211 h 382890"/>
                <a:gd name="connsiteX304" fmla="*/ 1370950 w 3451040"/>
                <a:gd name="connsiteY304" fmla="*/ 15534 h 382890"/>
                <a:gd name="connsiteX305" fmla="*/ 1366028 w 3451040"/>
                <a:gd name="connsiteY305" fmla="*/ 19239 h 382890"/>
                <a:gd name="connsiteX306" fmla="*/ 1362906 w 3451040"/>
                <a:gd name="connsiteY306" fmla="*/ 23049 h 382890"/>
                <a:gd name="connsiteX307" fmla="*/ 1361794 w 3451040"/>
                <a:gd name="connsiteY307" fmla="*/ 25166 h 382890"/>
                <a:gd name="connsiteX308" fmla="*/ 1354755 w 3451040"/>
                <a:gd name="connsiteY308" fmla="*/ 49247 h 382890"/>
                <a:gd name="connsiteX309" fmla="*/ 1345917 w 3451040"/>
                <a:gd name="connsiteY309" fmla="*/ 91057 h 382890"/>
                <a:gd name="connsiteX310" fmla="*/ 1345705 w 3451040"/>
                <a:gd name="connsiteY310" fmla="*/ 91481 h 382890"/>
                <a:gd name="connsiteX311" fmla="*/ 1341418 w 3451040"/>
                <a:gd name="connsiteY311" fmla="*/ 106299 h 382890"/>
                <a:gd name="connsiteX312" fmla="*/ 1325964 w 3451040"/>
                <a:gd name="connsiteY312" fmla="*/ 157742 h 382890"/>
                <a:gd name="connsiteX313" fmla="*/ 1303207 w 3451040"/>
                <a:gd name="connsiteY313" fmla="*/ 219505 h 382890"/>
                <a:gd name="connsiteX314" fmla="*/ 1274257 w 3451040"/>
                <a:gd name="connsiteY314" fmla="*/ 271212 h 382890"/>
                <a:gd name="connsiteX315" fmla="*/ 1240491 w 3451040"/>
                <a:gd name="connsiteY315" fmla="*/ 292382 h 382890"/>
                <a:gd name="connsiteX316" fmla="*/ 1227684 w 3451040"/>
                <a:gd name="connsiteY316" fmla="*/ 283279 h 382890"/>
                <a:gd name="connsiteX317" fmla="*/ 1222285 w 3451040"/>
                <a:gd name="connsiteY317" fmla="*/ 257822 h 382890"/>
                <a:gd name="connsiteX318" fmla="*/ 1229906 w 3451040"/>
                <a:gd name="connsiteY318" fmla="*/ 219240 h 382890"/>
                <a:gd name="connsiteX319" fmla="*/ 1231494 w 3451040"/>
                <a:gd name="connsiteY319" fmla="*/ 214742 h 382890"/>
                <a:gd name="connsiteX320" fmla="*/ 1236628 w 3451040"/>
                <a:gd name="connsiteY320" fmla="*/ 200611 h 382890"/>
                <a:gd name="connsiteX321" fmla="*/ 1245149 w 3451040"/>
                <a:gd name="connsiteY321" fmla="*/ 189179 h 382890"/>
                <a:gd name="connsiteX322" fmla="*/ 1246472 w 3451040"/>
                <a:gd name="connsiteY322" fmla="*/ 188491 h 382890"/>
                <a:gd name="connsiteX323" fmla="*/ 1247372 w 3451040"/>
                <a:gd name="connsiteY323" fmla="*/ 188703 h 382890"/>
                <a:gd name="connsiteX324" fmla="*/ 1248695 w 3451040"/>
                <a:gd name="connsiteY324" fmla="*/ 190397 h 382890"/>
                <a:gd name="connsiteX325" fmla="*/ 1249118 w 3451040"/>
                <a:gd name="connsiteY325" fmla="*/ 192725 h 382890"/>
                <a:gd name="connsiteX326" fmla="*/ 1256951 w 3451040"/>
                <a:gd name="connsiteY326" fmla="*/ 206856 h 382890"/>
                <a:gd name="connsiteX327" fmla="*/ 1263143 w 3451040"/>
                <a:gd name="connsiteY327" fmla="*/ 208973 h 382890"/>
                <a:gd name="connsiteX328" fmla="*/ 1269282 w 3451040"/>
                <a:gd name="connsiteY328" fmla="*/ 207491 h 382890"/>
                <a:gd name="connsiteX329" fmla="*/ 1272670 w 3451040"/>
                <a:gd name="connsiteY329" fmla="*/ 203786 h 382890"/>
                <a:gd name="connsiteX330" fmla="*/ 1274892 w 3451040"/>
                <a:gd name="connsiteY330" fmla="*/ 198970 h 382890"/>
                <a:gd name="connsiteX331" fmla="*/ 1276480 w 3451040"/>
                <a:gd name="connsiteY331" fmla="*/ 195583 h 382890"/>
                <a:gd name="connsiteX332" fmla="*/ 1284313 w 3451040"/>
                <a:gd name="connsiteY332" fmla="*/ 176954 h 382890"/>
                <a:gd name="connsiteX333" fmla="*/ 1277591 w 3451040"/>
                <a:gd name="connsiteY333" fmla="*/ 154302 h 382890"/>
                <a:gd name="connsiteX334" fmla="*/ 1268647 w 3451040"/>
                <a:gd name="connsiteY334" fmla="*/ 151815 h 382890"/>
                <a:gd name="connsiteX335" fmla="*/ 1265048 w 3451040"/>
                <a:gd name="connsiteY335" fmla="*/ 152926 h 382890"/>
                <a:gd name="connsiteX336" fmla="*/ 1263037 w 3451040"/>
                <a:gd name="connsiteY336" fmla="*/ 153826 h 382890"/>
                <a:gd name="connsiteX337" fmla="*/ 1254516 w 3451040"/>
                <a:gd name="connsiteY337" fmla="*/ 154249 h 382890"/>
                <a:gd name="connsiteX338" fmla="*/ 1245784 w 3451040"/>
                <a:gd name="connsiteY338" fmla="*/ 151762 h 382890"/>
                <a:gd name="connsiteX339" fmla="*/ 1238163 w 3451040"/>
                <a:gd name="connsiteY339" fmla="*/ 149750 h 382890"/>
                <a:gd name="connsiteX340" fmla="*/ 1221333 w 3451040"/>
                <a:gd name="connsiteY340" fmla="*/ 153561 h 382890"/>
                <a:gd name="connsiteX341" fmla="*/ 1210113 w 3451040"/>
                <a:gd name="connsiteY341" fmla="*/ 168380 h 382890"/>
                <a:gd name="connsiteX342" fmla="*/ 1195135 w 3451040"/>
                <a:gd name="connsiteY342" fmla="*/ 222204 h 382890"/>
                <a:gd name="connsiteX343" fmla="*/ 1165391 w 3451040"/>
                <a:gd name="connsiteY343" fmla="*/ 273118 h 382890"/>
                <a:gd name="connsiteX344" fmla="*/ 1115060 w 3451040"/>
                <a:gd name="connsiteY344" fmla="*/ 295558 h 382890"/>
                <a:gd name="connsiteX345" fmla="*/ 1097436 w 3451040"/>
                <a:gd name="connsiteY345" fmla="*/ 286719 h 382890"/>
                <a:gd name="connsiteX346" fmla="*/ 1093732 w 3451040"/>
                <a:gd name="connsiteY346" fmla="*/ 260839 h 382890"/>
                <a:gd name="connsiteX347" fmla="*/ 1104052 w 3451040"/>
                <a:gd name="connsiteY347" fmla="*/ 260257 h 382890"/>
                <a:gd name="connsiteX348" fmla="*/ 1114372 w 3451040"/>
                <a:gd name="connsiteY348" fmla="*/ 258352 h 382890"/>
                <a:gd name="connsiteX349" fmla="*/ 1137712 w 3451040"/>
                <a:gd name="connsiteY349" fmla="*/ 244909 h 382890"/>
                <a:gd name="connsiteX350" fmla="*/ 1147820 w 3451040"/>
                <a:gd name="connsiteY350" fmla="*/ 223739 h 382890"/>
                <a:gd name="connsiteX351" fmla="*/ 1149144 w 3451040"/>
                <a:gd name="connsiteY351" fmla="*/ 198970 h 382890"/>
                <a:gd name="connsiteX352" fmla="*/ 1145545 w 3451040"/>
                <a:gd name="connsiteY352" fmla="*/ 183516 h 382890"/>
                <a:gd name="connsiteX353" fmla="*/ 1136600 w 3451040"/>
                <a:gd name="connsiteY353" fmla="*/ 172085 h 382890"/>
                <a:gd name="connsiteX354" fmla="*/ 1121570 w 3451040"/>
                <a:gd name="connsiteY354" fmla="*/ 170074 h 382890"/>
                <a:gd name="connsiteX355" fmla="*/ 1096007 w 3451040"/>
                <a:gd name="connsiteY355" fmla="*/ 181982 h 382890"/>
                <a:gd name="connsiteX356" fmla="*/ 1067640 w 3451040"/>
                <a:gd name="connsiteY356" fmla="*/ 218288 h 382890"/>
                <a:gd name="connsiteX357" fmla="*/ 1057214 w 3451040"/>
                <a:gd name="connsiteY357" fmla="*/ 265391 h 382890"/>
                <a:gd name="connsiteX358" fmla="*/ 1062347 w 3451040"/>
                <a:gd name="connsiteY358" fmla="*/ 289948 h 382890"/>
                <a:gd name="connsiteX359" fmla="*/ 1078172 w 3451040"/>
                <a:gd name="connsiteY359" fmla="*/ 311276 h 382890"/>
                <a:gd name="connsiteX360" fmla="*/ 1105640 w 3451040"/>
                <a:gd name="connsiteY360" fmla="*/ 320379 h 382890"/>
                <a:gd name="connsiteX361" fmla="*/ 1155071 w 3451040"/>
                <a:gd name="connsiteY361" fmla="*/ 306248 h 382890"/>
                <a:gd name="connsiteX362" fmla="*/ 1188572 w 3451040"/>
                <a:gd name="connsiteY362" fmla="*/ 270048 h 382890"/>
                <a:gd name="connsiteX363" fmla="*/ 1194553 w 3451040"/>
                <a:gd name="connsiteY363" fmla="*/ 258722 h 382890"/>
                <a:gd name="connsiteX364" fmla="*/ 1194870 w 3451040"/>
                <a:gd name="connsiteY364" fmla="*/ 262533 h 382890"/>
                <a:gd name="connsiteX365" fmla="*/ 1197570 w 3451040"/>
                <a:gd name="connsiteY365" fmla="*/ 277087 h 382890"/>
                <a:gd name="connsiteX366" fmla="*/ 1204397 w 3451040"/>
                <a:gd name="connsiteY366" fmla="*/ 293335 h 382890"/>
                <a:gd name="connsiteX367" fmla="*/ 1216411 w 3451040"/>
                <a:gd name="connsiteY367" fmla="*/ 306566 h 382890"/>
                <a:gd name="connsiteX368" fmla="*/ 1235252 w 3451040"/>
                <a:gd name="connsiteY368" fmla="*/ 311858 h 382890"/>
                <a:gd name="connsiteX369" fmla="*/ 1264202 w 3451040"/>
                <a:gd name="connsiteY369" fmla="*/ 303443 h 382890"/>
                <a:gd name="connsiteX370" fmla="*/ 1286747 w 3451040"/>
                <a:gd name="connsiteY370" fmla="*/ 281109 h 382890"/>
                <a:gd name="connsiteX371" fmla="*/ 1303895 w 3451040"/>
                <a:gd name="connsiteY371" fmla="*/ 250731 h 382890"/>
                <a:gd name="connsiteX372" fmla="*/ 1316809 w 3451040"/>
                <a:gd name="connsiteY372" fmla="*/ 217864 h 382890"/>
                <a:gd name="connsiteX373" fmla="*/ 1326123 w 3451040"/>
                <a:gd name="connsiteY373" fmla="*/ 187803 h 382890"/>
                <a:gd name="connsiteX374" fmla="*/ 1331045 w 3451040"/>
                <a:gd name="connsiteY374" fmla="*/ 171661 h 382890"/>
                <a:gd name="connsiteX375" fmla="*/ 1322948 w 3451040"/>
                <a:gd name="connsiteY375" fmla="*/ 223898 h 382890"/>
                <a:gd name="connsiteX376" fmla="*/ 1316438 w 3451040"/>
                <a:gd name="connsiteY376" fmla="*/ 303073 h 382890"/>
                <a:gd name="connsiteX377" fmla="*/ 1313739 w 3451040"/>
                <a:gd name="connsiteY377" fmla="*/ 338956 h 382890"/>
                <a:gd name="connsiteX378" fmla="*/ 1313739 w 3451040"/>
                <a:gd name="connsiteY378" fmla="*/ 339167 h 382890"/>
                <a:gd name="connsiteX379" fmla="*/ 1313633 w 3451040"/>
                <a:gd name="connsiteY379" fmla="*/ 342872 h 382890"/>
                <a:gd name="connsiteX380" fmla="*/ 1315115 w 3451040"/>
                <a:gd name="connsiteY380" fmla="*/ 346101 h 382890"/>
                <a:gd name="connsiteX381" fmla="*/ 1339354 w 3451040"/>
                <a:gd name="connsiteY381" fmla="*/ 359543 h 382890"/>
                <a:gd name="connsiteX382" fmla="*/ 1342953 w 3451040"/>
                <a:gd name="connsiteY382" fmla="*/ 358855 h 382890"/>
                <a:gd name="connsiteX383" fmla="*/ 1346340 w 3451040"/>
                <a:gd name="connsiteY383" fmla="*/ 357056 h 382890"/>
                <a:gd name="connsiteX384" fmla="*/ 1353750 w 3451040"/>
                <a:gd name="connsiteY384" fmla="*/ 347424 h 382890"/>
                <a:gd name="connsiteX385" fmla="*/ 1359148 w 3451040"/>
                <a:gd name="connsiteY385" fmla="*/ 336204 h 382890"/>
                <a:gd name="connsiteX386" fmla="*/ 1376084 w 3451040"/>
                <a:gd name="connsiteY386" fmla="*/ 294393 h 382890"/>
                <a:gd name="connsiteX387" fmla="*/ 1403869 w 3451040"/>
                <a:gd name="connsiteY387" fmla="*/ 231625 h 382890"/>
                <a:gd name="connsiteX388" fmla="*/ 1427103 w 3451040"/>
                <a:gd name="connsiteY388" fmla="*/ 189126 h 382890"/>
                <a:gd name="connsiteX389" fmla="*/ 1431814 w 3451040"/>
                <a:gd name="connsiteY389" fmla="*/ 189709 h 382890"/>
                <a:gd name="connsiteX390" fmla="*/ 1432608 w 3451040"/>
                <a:gd name="connsiteY390" fmla="*/ 204739 h 382890"/>
                <a:gd name="connsiteX391" fmla="*/ 1431390 w 3451040"/>
                <a:gd name="connsiteY391" fmla="*/ 228396 h 382890"/>
                <a:gd name="connsiteX392" fmla="*/ 1430067 w 3451040"/>
                <a:gd name="connsiteY392" fmla="*/ 259992 h 382890"/>
                <a:gd name="connsiteX393" fmla="*/ 1430861 w 3451040"/>
                <a:gd name="connsiteY393" fmla="*/ 272324 h 382890"/>
                <a:gd name="connsiteX394" fmla="*/ 1433454 w 3451040"/>
                <a:gd name="connsiteY394" fmla="*/ 277934 h 382890"/>
                <a:gd name="connsiteX395" fmla="*/ 1436365 w 3451040"/>
                <a:gd name="connsiteY395" fmla="*/ 280157 h 382890"/>
                <a:gd name="connsiteX396" fmla="*/ 1437688 w 3451040"/>
                <a:gd name="connsiteY396" fmla="*/ 280845 h 382890"/>
                <a:gd name="connsiteX397" fmla="*/ 1441975 w 3451040"/>
                <a:gd name="connsiteY397" fmla="*/ 281162 h 382890"/>
                <a:gd name="connsiteX398" fmla="*/ 1445362 w 3451040"/>
                <a:gd name="connsiteY398" fmla="*/ 278145 h 382890"/>
                <a:gd name="connsiteX399" fmla="*/ 1447162 w 3451040"/>
                <a:gd name="connsiteY399" fmla="*/ 268301 h 382890"/>
                <a:gd name="connsiteX400" fmla="*/ 1447162 w 3451040"/>
                <a:gd name="connsiteY400" fmla="*/ 266290 h 382890"/>
                <a:gd name="connsiteX401" fmla="*/ 1449861 w 3451040"/>
                <a:gd name="connsiteY401" fmla="*/ 227708 h 382890"/>
                <a:gd name="connsiteX402" fmla="*/ 1452348 w 3451040"/>
                <a:gd name="connsiteY402" fmla="*/ 192408 h 382890"/>
                <a:gd name="connsiteX403" fmla="*/ 1453248 w 3451040"/>
                <a:gd name="connsiteY403" fmla="*/ 170973 h 382890"/>
                <a:gd name="connsiteX404" fmla="*/ 1444145 w 3451040"/>
                <a:gd name="connsiteY404" fmla="*/ 154725 h 382890"/>
                <a:gd name="connsiteX405" fmla="*/ 3450462 w 3451040"/>
                <a:gd name="connsiteY405" fmla="*/ 171026 h 382890"/>
                <a:gd name="connsiteX406" fmla="*/ 3446545 w 3451040"/>
                <a:gd name="connsiteY406" fmla="*/ 160706 h 382890"/>
                <a:gd name="connsiteX407" fmla="*/ 3424794 w 3451040"/>
                <a:gd name="connsiteY407" fmla="*/ 152979 h 382890"/>
                <a:gd name="connsiteX408" fmla="*/ 3403041 w 3451040"/>
                <a:gd name="connsiteY408" fmla="*/ 169227 h 382890"/>
                <a:gd name="connsiteX409" fmla="*/ 3361337 w 3451040"/>
                <a:gd name="connsiteY409" fmla="*/ 240516 h 382890"/>
                <a:gd name="connsiteX410" fmla="*/ 3357526 w 3451040"/>
                <a:gd name="connsiteY410" fmla="*/ 245650 h 382890"/>
                <a:gd name="connsiteX411" fmla="*/ 3355727 w 3451040"/>
                <a:gd name="connsiteY411" fmla="*/ 240728 h 382890"/>
                <a:gd name="connsiteX412" fmla="*/ 3358108 w 3451040"/>
                <a:gd name="connsiteY412" fmla="*/ 226597 h 382890"/>
                <a:gd name="connsiteX413" fmla="*/ 3364036 w 3451040"/>
                <a:gd name="connsiteY413" fmla="*/ 198335 h 382890"/>
                <a:gd name="connsiteX414" fmla="*/ 3371446 w 3451040"/>
                <a:gd name="connsiteY414" fmla="*/ 171661 h 382890"/>
                <a:gd name="connsiteX415" fmla="*/ 3359326 w 3451040"/>
                <a:gd name="connsiteY415" fmla="*/ 141177 h 382890"/>
                <a:gd name="connsiteX416" fmla="*/ 3350117 w 3451040"/>
                <a:gd name="connsiteY416" fmla="*/ 139271 h 382890"/>
                <a:gd name="connsiteX417" fmla="*/ 3340908 w 3451040"/>
                <a:gd name="connsiteY417" fmla="*/ 141177 h 382890"/>
                <a:gd name="connsiteX418" fmla="*/ 3333393 w 3451040"/>
                <a:gd name="connsiteY418" fmla="*/ 147475 h 382890"/>
                <a:gd name="connsiteX419" fmla="*/ 3329900 w 3451040"/>
                <a:gd name="connsiteY419" fmla="*/ 156895 h 382890"/>
                <a:gd name="connsiteX420" fmla="*/ 3329688 w 3451040"/>
                <a:gd name="connsiteY420" fmla="*/ 157795 h 382890"/>
                <a:gd name="connsiteX421" fmla="*/ 3329476 w 3451040"/>
                <a:gd name="connsiteY421" fmla="*/ 158483 h 382890"/>
                <a:gd name="connsiteX422" fmla="*/ 3329264 w 3451040"/>
                <a:gd name="connsiteY422" fmla="*/ 158906 h 382890"/>
                <a:gd name="connsiteX423" fmla="*/ 3302697 w 3451040"/>
                <a:gd name="connsiteY423" fmla="*/ 187062 h 382890"/>
                <a:gd name="connsiteX424" fmla="*/ 3274117 w 3451040"/>
                <a:gd name="connsiteY424" fmla="*/ 193890 h 382890"/>
                <a:gd name="connsiteX425" fmla="*/ 3257975 w 3451040"/>
                <a:gd name="connsiteY425" fmla="*/ 184046 h 382890"/>
                <a:gd name="connsiteX426" fmla="*/ 3247231 w 3451040"/>
                <a:gd name="connsiteY426" fmla="*/ 185157 h 382890"/>
                <a:gd name="connsiteX427" fmla="*/ 3247020 w 3451040"/>
                <a:gd name="connsiteY427" fmla="*/ 185157 h 382890"/>
                <a:gd name="connsiteX428" fmla="*/ 3246808 w 3451040"/>
                <a:gd name="connsiteY428" fmla="*/ 185369 h 382890"/>
                <a:gd name="connsiteX429" fmla="*/ 3241092 w 3451040"/>
                <a:gd name="connsiteY429" fmla="*/ 191878 h 382890"/>
                <a:gd name="connsiteX430" fmla="*/ 3242892 w 3451040"/>
                <a:gd name="connsiteY430" fmla="*/ 203204 h 382890"/>
                <a:gd name="connsiteX431" fmla="*/ 3259616 w 3451040"/>
                <a:gd name="connsiteY431" fmla="*/ 217653 h 382890"/>
                <a:gd name="connsiteX432" fmla="*/ 3259828 w 3451040"/>
                <a:gd name="connsiteY432" fmla="*/ 217864 h 382890"/>
                <a:gd name="connsiteX433" fmla="*/ 3254429 w 3451040"/>
                <a:gd name="connsiteY433" fmla="*/ 241416 h 382890"/>
                <a:gd name="connsiteX434" fmla="*/ 3242786 w 3451040"/>
                <a:gd name="connsiteY434" fmla="*/ 265655 h 382890"/>
                <a:gd name="connsiteX435" fmla="*/ 3228232 w 3451040"/>
                <a:gd name="connsiteY435" fmla="*/ 280474 h 382890"/>
                <a:gd name="connsiteX436" fmla="*/ 3223627 w 3451040"/>
                <a:gd name="connsiteY436" fmla="*/ 280262 h 382890"/>
                <a:gd name="connsiteX437" fmla="*/ 3221034 w 3451040"/>
                <a:gd name="connsiteY437" fmla="*/ 276240 h 382890"/>
                <a:gd name="connsiteX438" fmla="*/ 3221034 w 3451040"/>
                <a:gd name="connsiteY438" fmla="*/ 272853 h 382890"/>
                <a:gd name="connsiteX439" fmla="*/ 3221457 w 3451040"/>
                <a:gd name="connsiteY439" fmla="*/ 262533 h 382890"/>
                <a:gd name="connsiteX440" fmla="*/ 3228655 w 3451040"/>
                <a:gd name="connsiteY440" fmla="*/ 218341 h 382890"/>
                <a:gd name="connsiteX441" fmla="*/ 3229978 w 3451040"/>
                <a:gd name="connsiteY441" fmla="*/ 213630 h 382890"/>
                <a:gd name="connsiteX442" fmla="*/ 3231566 w 3451040"/>
                <a:gd name="connsiteY442" fmla="*/ 208708 h 382890"/>
                <a:gd name="connsiteX443" fmla="*/ 3235059 w 3451040"/>
                <a:gd name="connsiteY443" fmla="*/ 201193 h 382890"/>
                <a:gd name="connsiteX444" fmla="*/ 3239663 w 3451040"/>
                <a:gd name="connsiteY444" fmla="*/ 192090 h 382890"/>
                <a:gd name="connsiteX445" fmla="*/ 3243262 w 3451040"/>
                <a:gd name="connsiteY445" fmla="*/ 185580 h 382890"/>
                <a:gd name="connsiteX446" fmla="*/ 3244374 w 3451040"/>
                <a:gd name="connsiteY446" fmla="*/ 181982 h 382890"/>
                <a:gd name="connsiteX447" fmla="*/ 3243950 w 3451040"/>
                <a:gd name="connsiteY447" fmla="*/ 179071 h 382890"/>
                <a:gd name="connsiteX448" fmla="*/ 3237123 w 3451040"/>
                <a:gd name="connsiteY448" fmla="*/ 174943 h 382890"/>
                <a:gd name="connsiteX449" fmla="*/ 3224686 w 3451040"/>
                <a:gd name="connsiteY449" fmla="*/ 177536 h 382890"/>
                <a:gd name="connsiteX450" fmla="*/ 3202510 w 3451040"/>
                <a:gd name="connsiteY450" fmla="*/ 206221 h 382890"/>
                <a:gd name="connsiteX451" fmla="*/ 3202087 w 3451040"/>
                <a:gd name="connsiteY451" fmla="*/ 207544 h 382890"/>
                <a:gd name="connsiteX452" fmla="*/ 3202087 w 3451040"/>
                <a:gd name="connsiteY452" fmla="*/ 207756 h 382890"/>
                <a:gd name="connsiteX453" fmla="*/ 3198276 w 3451040"/>
                <a:gd name="connsiteY453" fmla="*/ 219664 h 382890"/>
                <a:gd name="connsiteX454" fmla="*/ 3197853 w 3451040"/>
                <a:gd name="connsiteY454" fmla="*/ 221463 h 382890"/>
                <a:gd name="connsiteX455" fmla="*/ 3197483 w 3451040"/>
                <a:gd name="connsiteY455" fmla="*/ 222945 h 382890"/>
                <a:gd name="connsiteX456" fmla="*/ 3196742 w 3451040"/>
                <a:gd name="connsiteY456" fmla="*/ 224797 h 382890"/>
                <a:gd name="connsiteX457" fmla="*/ 3190020 w 3451040"/>
                <a:gd name="connsiteY457" fmla="*/ 245650 h 382890"/>
                <a:gd name="connsiteX458" fmla="*/ 3174990 w 3451040"/>
                <a:gd name="connsiteY458" fmla="*/ 283544 h 382890"/>
                <a:gd name="connsiteX459" fmla="*/ 3166680 w 3451040"/>
                <a:gd name="connsiteY459" fmla="*/ 294552 h 382890"/>
                <a:gd name="connsiteX460" fmla="*/ 3154772 w 3451040"/>
                <a:gd name="connsiteY460" fmla="*/ 298786 h 382890"/>
                <a:gd name="connsiteX461" fmla="*/ 3151385 w 3451040"/>
                <a:gd name="connsiteY461" fmla="*/ 292276 h 382890"/>
                <a:gd name="connsiteX462" fmla="*/ 3151597 w 3451040"/>
                <a:gd name="connsiteY462" fmla="*/ 270948 h 382890"/>
                <a:gd name="connsiteX463" fmla="*/ 3158530 w 3451040"/>
                <a:gd name="connsiteY463" fmla="*/ 229455 h 382890"/>
                <a:gd name="connsiteX464" fmla="*/ 3158742 w 3451040"/>
                <a:gd name="connsiteY464" fmla="*/ 228343 h 382890"/>
                <a:gd name="connsiteX465" fmla="*/ 3165040 w 3451040"/>
                <a:gd name="connsiteY465" fmla="*/ 199658 h 382890"/>
                <a:gd name="connsiteX466" fmla="*/ 3160541 w 3451040"/>
                <a:gd name="connsiteY466" fmla="*/ 184204 h 382890"/>
                <a:gd name="connsiteX467" fmla="*/ 3146199 w 3451040"/>
                <a:gd name="connsiteY467" fmla="*/ 175260 h 382890"/>
                <a:gd name="connsiteX468" fmla="*/ 3141594 w 3451040"/>
                <a:gd name="connsiteY468" fmla="*/ 175260 h 382890"/>
                <a:gd name="connsiteX469" fmla="*/ 3137466 w 3451040"/>
                <a:gd name="connsiteY469" fmla="*/ 176848 h 382890"/>
                <a:gd name="connsiteX470" fmla="*/ 3137254 w 3451040"/>
                <a:gd name="connsiteY470" fmla="*/ 177060 h 382890"/>
                <a:gd name="connsiteX471" fmla="*/ 3135667 w 3451040"/>
                <a:gd name="connsiteY471" fmla="*/ 180658 h 382890"/>
                <a:gd name="connsiteX472" fmla="*/ 3134555 w 3451040"/>
                <a:gd name="connsiteY472" fmla="*/ 185369 h 382890"/>
                <a:gd name="connsiteX473" fmla="*/ 3133867 w 3451040"/>
                <a:gd name="connsiteY473" fmla="*/ 188491 h 382890"/>
                <a:gd name="connsiteX474" fmla="*/ 3119736 w 3451040"/>
                <a:gd name="connsiteY474" fmla="*/ 264491 h 382890"/>
                <a:gd name="connsiteX475" fmla="*/ 3118837 w 3451040"/>
                <a:gd name="connsiteY475" fmla="*/ 288942 h 382890"/>
                <a:gd name="connsiteX476" fmla="*/ 3124235 w 3451040"/>
                <a:gd name="connsiteY476" fmla="*/ 312017 h 382890"/>
                <a:gd name="connsiteX477" fmla="*/ 3132968 w 3451040"/>
                <a:gd name="connsiteY477" fmla="*/ 321649 h 382890"/>
                <a:gd name="connsiteX478" fmla="*/ 3148686 w 3451040"/>
                <a:gd name="connsiteY478" fmla="*/ 326571 h 382890"/>
                <a:gd name="connsiteX479" fmla="*/ 3162499 w 3451040"/>
                <a:gd name="connsiteY479" fmla="*/ 321544 h 382890"/>
                <a:gd name="connsiteX480" fmla="*/ 3172820 w 3451040"/>
                <a:gd name="connsiteY480" fmla="*/ 311435 h 382890"/>
                <a:gd name="connsiteX481" fmla="*/ 3179012 w 3451040"/>
                <a:gd name="connsiteY481" fmla="*/ 302597 h 382890"/>
                <a:gd name="connsiteX482" fmla="*/ 3190655 w 3451040"/>
                <a:gd name="connsiteY482" fmla="*/ 277934 h 382890"/>
                <a:gd name="connsiteX483" fmla="*/ 3192878 w 3451040"/>
                <a:gd name="connsiteY483" fmla="*/ 271265 h 382890"/>
                <a:gd name="connsiteX484" fmla="*/ 3200711 w 3451040"/>
                <a:gd name="connsiteY484" fmla="*/ 291641 h 382890"/>
                <a:gd name="connsiteX485" fmla="*/ 3220558 w 3451040"/>
                <a:gd name="connsiteY485" fmla="*/ 307783 h 382890"/>
                <a:gd name="connsiteX486" fmla="*/ 3245538 w 3451040"/>
                <a:gd name="connsiteY486" fmla="*/ 306883 h 382890"/>
                <a:gd name="connsiteX487" fmla="*/ 3264697 w 3451040"/>
                <a:gd name="connsiteY487" fmla="*/ 288360 h 382890"/>
                <a:gd name="connsiteX488" fmla="*/ 3276234 w 3451040"/>
                <a:gd name="connsiteY488" fmla="*/ 263591 h 382890"/>
                <a:gd name="connsiteX489" fmla="*/ 3282744 w 3451040"/>
                <a:gd name="connsiteY489" fmla="*/ 230407 h 382890"/>
                <a:gd name="connsiteX490" fmla="*/ 3282956 w 3451040"/>
                <a:gd name="connsiteY490" fmla="*/ 223210 h 382890"/>
                <a:gd name="connsiteX491" fmla="*/ 3282532 w 3451040"/>
                <a:gd name="connsiteY491" fmla="*/ 215589 h 382890"/>
                <a:gd name="connsiteX492" fmla="*/ 3322437 w 3451040"/>
                <a:gd name="connsiteY492" fmla="*/ 187803 h 382890"/>
                <a:gd name="connsiteX493" fmla="*/ 3322014 w 3451040"/>
                <a:gd name="connsiteY493" fmla="*/ 189603 h 382890"/>
                <a:gd name="connsiteX494" fmla="*/ 3321326 w 3451040"/>
                <a:gd name="connsiteY494" fmla="*/ 192090 h 382890"/>
                <a:gd name="connsiteX495" fmla="*/ 3309683 w 3451040"/>
                <a:gd name="connsiteY495" fmla="*/ 267878 h 382890"/>
                <a:gd name="connsiteX496" fmla="*/ 3308995 w 3451040"/>
                <a:gd name="connsiteY496" fmla="*/ 274176 h 382890"/>
                <a:gd name="connsiteX497" fmla="*/ 3308095 w 3451040"/>
                <a:gd name="connsiteY497" fmla="*/ 306672 h 382890"/>
                <a:gd name="connsiteX498" fmla="*/ 3318415 w 3451040"/>
                <a:gd name="connsiteY498" fmla="*/ 336521 h 382890"/>
                <a:gd name="connsiteX499" fmla="*/ 3325825 w 3451040"/>
                <a:gd name="connsiteY499" fmla="*/ 343031 h 382890"/>
                <a:gd name="connsiteX500" fmla="*/ 3334028 w 3451040"/>
                <a:gd name="connsiteY500" fmla="*/ 343243 h 382890"/>
                <a:gd name="connsiteX501" fmla="*/ 3341067 w 3451040"/>
                <a:gd name="connsiteY501" fmla="*/ 339009 h 382890"/>
                <a:gd name="connsiteX502" fmla="*/ 3348000 w 3451040"/>
                <a:gd name="connsiteY502" fmla="*/ 323978 h 382890"/>
                <a:gd name="connsiteX503" fmla="*/ 3348688 w 3451040"/>
                <a:gd name="connsiteY503" fmla="*/ 321755 h 382890"/>
                <a:gd name="connsiteX504" fmla="*/ 3355198 w 3451040"/>
                <a:gd name="connsiteY504" fmla="*/ 303814 h 382890"/>
                <a:gd name="connsiteX505" fmla="*/ 3387270 w 3451040"/>
                <a:gd name="connsiteY505" fmla="*/ 235965 h 382890"/>
                <a:gd name="connsiteX506" fmla="*/ 3425164 w 3451040"/>
                <a:gd name="connsiteY506" fmla="*/ 171291 h 382890"/>
                <a:gd name="connsiteX507" fmla="*/ 3427863 w 3451040"/>
                <a:gd name="connsiteY507" fmla="*/ 168380 h 382890"/>
                <a:gd name="connsiteX508" fmla="*/ 3429768 w 3451040"/>
                <a:gd name="connsiteY508" fmla="*/ 167957 h 382890"/>
                <a:gd name="connsiteX509" fmla="*/ 3431674 w 3451040"/>
                <a:gd name="connsiteY509" fmla="*/ 168645 h 382890"/>
                <a:gd name="connsiteX510" fmla="*/ 3432467 w 3451040"/>
                <a:gd name="connsiteY510" fmla="*/ 170232 h 382890"/>
                <a:gd name="connsiteX511" fmla="*/ 3432573 w 3451040"/>
                <a:gd name="connsiteY511" fmla="*/ 172032 h 382890"/>
                <a:gd name="connsiteX512" fmla="*/ 3427651 w 3451040"/>
                <a:gd name="connsiteY512" fmla="*/ 220934 h 382890"/>
                <a:gd name="connsiteX513" fmla="*/ 3427440 w 3451040"/>
                <a:gd name="connsiteY513" fmla="*/ 222522 h 382890"/>
                <a:gd name="connsiteX514" fmla="*/ 3424317 w 3451040"/>
                <a:gd name="connsiteY514" fmla="*/ 241363 h 382890"/>
                <a:gd name="connsiteX515" fmla="*/ 3423206 w 3451040"/>
                <a:gd name="connsiteY515" fmla="*/ 249672 h 382890"/>
                <a:gd name="connsiteX516" fmla="*/ 3423206 w 3451040"/>
                <a:gd name="connsiteY516" fmla="*/ 249884 h 382890"/>
                <a:gd name="connsiteX517" fmla="*/ 3422994 w 3451040"/>
                <a:gd name="connsiteY517" fmla="*/ 255917 h 382890"/>
                <a:gd name="connsiteX518" fmla="*/ 3422994 w 3451040"/>
                <a:gd name="connsiteY518" fmla="*/ 260151 h 382890"/>
                <a:gd name="connsiteX519" fmla="*/ 3426804 w 3451040"/>
                <a:gd name="connsiteY519" fmla="*/ 277881 h 382890"/>
                <a:gd name="connsiteX520" fmla="*/ 3434902 w 3451040"/>
                <a:gd name="connsiteY520" fmla="*/ 287407 h 382890"/>
                <a:gd name="connsiteX521" fmla="*/ 3440724 w 3451040"/>
                <a:gd name="connsiteY521" fmla="*/ 290212 h 382890"/>
                <a:gd name="connsiteX522" fmla="*/ 3442312 w 3451040"/>
                <a:gd name="connsiteY522" fmla="*/ 287725 h 382890"/>
                <a:gd name="connsiteX523" fmla="*/ 3442629 w 3451040"/>
                <a:gd name="connsiteY523" fmla="*/ 281691 h 382890"/>
                <a:gd name="connsiteX524" fmla="*/ 3442312 w 3451040"/>
                <a:gd name="connsiteY524" fmla="*/ 274758 h 382890"/>
                <a:gd name="connsiteX525" fmla="*/ 3442100 w 3451040"/>
                <a:gd name="connsiteY525" fmla="*/ 269625 h 382890"/>
                <a:gd name="connsiteX526" fmla="*/ 3442788 w 3451040"/>
                <a:gd name="connsiteY526" fmla="*/ 260310 h 382890"/>
                <a:gd name="connsiteX527" fmla="*/ 3443899 w 3451040"/>
                <a:gd name="connsiteY527" fmla="*/ 249672 h 382890"/>
                <a:gd name="connsiteX528" fmla="*/ 3450832 w 3451040"/>
                <a:gd name="connsiteY528" fmla="*/ 182617 h 382890"/>
                <a:gd name="connsiteX529" fmla="*/ 3450726 w 3451040"/>
                <a:gd name="connsiteY529" fmla="*/ 171185 h 382890"/>
                <a:gd name="connsiteX530" fmla="*/ 3117566 w 3451040"/>
                <a:gd name="connsiteY530" fmla="*/ 103971 h 382890"/>
                <a:gd name="connsiteX531" fmla="*/ 3126775 w 3451040"/>
                <a:gd name="connsiteY531" fmla="*/ 103759 h 382890"/>
                <a:gd name="connsiteX532" fmla="*/ 3135508 w 3451040"/>
                <a:gd name="connsiteY532" fmla="*/ 103547 h 382890"/>
                <a:gd name="connsiteX533" fmla="*/ 3208385 w 3451040"/>
                <a:gd name="connsiteY533" fmla="*/ 117202 h 382890"/>
                <a:gd name="connsiteX534" fmla="*/ 3216324 w 3451040"/>
                <a:gd name="connsiteY534" fmla="*/ 119901 h 382890"/>
                <a:gd name="connsiteX535" fmla="*/ 3225427 w 3451040"/>
                <a:gd name="connsiteY535" fmla="*/ 120007 h 382890"/>
                <a:gd name="connsiteX536" fmla="*/ 3229713 w 3451040"/>
                <a:gd name="connsiteY536" fmla="*/ 112280 h 382890"/>
                <a:gd name="connsiteX537" fmla="*/ 3219605 w 3451040"/>
                <a:gd name="connsiteY537" fmla="*/ 93439 h 382890"/>
                <a:gd name="connsiteX538" fmla="*/ 3205950 w 3451040"/>
                <a:gd name="connsiteY538" fmla="*/ 89416 h 382890"/>
                <a:gd name="connsiteX539" fmla="*/ 3203040 w 3451040"/>
                <a:gd name="connsiteY539" fmla="*/ 88993 h 382890"/>
                <a:gd name="connsiteX540" fmla="*/ 3182187 w 3451040"/>
                <a:gd name="connsiteY540" fmla="*/ 86506 h 382890"/>
                <a:gd name="connsiteX541" fmla="*/ 3140007 w 3451040"/>
                <a:gd name="connsiteY541" fmla="*/ 84283 h 382890"/>
                <a:gd name="connsiteX542" fmla="*/ 3121642 w 3451040"/>
                <a:gd name="connsiteY542" fmla="*/ 84071 h 382890"/>
                <a:gd name="connsiteX543" fmla="*/ 3137572 w 3451040"/>
                <a:gd name="connsiteY543" fmla="*/ 18392 h 382890"/>
                <a:gd name="connsiteX544" fmla="*/ 3137678 w 3451040"/>
                <a:gd name="connsiteY544" fmla="*/ 7172 h 382890"/>
                <a:gd name="connsiteX545" fmla="*/ 3130162 w 3451040"/>
                <a:gd name="connsiteY545" fmla="*/ 1138 h 382890"/>
                <a:gd name="connsiteX546" fmla="*/ 3120318 w 3451040"/>
                <a:gd name="connsiteY546" fmla="*/ 2938 h 382890"/>
                <a:gd name="connsiteX547" fmla="*/ 3115185 w 3451040"/>
                <a:gd name="connsiteY547" fmla="*/ 8230 h 382890"/>
                <a:gd name="connsiteX548" fmla="*/ 3113174 w 3451040"/>
                <a:gd name="connsiteY548" fmla="*/ 13046 h 382890"/>
                <a:gd name="connsiteX549" fmla="*/ 3112750 w 3451040"/>
                <a:gd name="connsiteY549" fmla="*/ 13734 h 382890"/>
                <a:gd name="connsiteX550" fmla="*/ 3100207 w 3451040"/>
                <a:gd name="connsiteY550" fmla="*/ 54116 h 382890"/>
                <a:gd name="connsiteX551" fmla="*/ 3090098 w 3451040"/>
                <a:gd name="connsiteY551" fmla="*/ 84600 h 382890"/>
                <a:gd name="connsiteX552" fmla="*/ 3037862 w 3451040"/>
                <a:gd name="connsiteY552" fmla="*/ 88623 h 382890"/>
                <a:gd name="connsiteX553" fmla="*/ 3034740 w 3451040"/>
                <a:gd name="connsiteY553" fmla="*/ 89046 h 382890"/>
                <a:gd name="connsiteX554" fmla="*/ 3027118 w 3451040"/>
                <a:gd name="connsiteY554" fmla="*/ 90157 h 382890"/>
                <a:gd name="connsiteX555" fmla="*/ 3020185 w 3451040"/>
                <a:gd name="connsiteY555" fmla="*/ 89258 h 382890"/>
                <a:gd name="connsiteX556" fmla="*/ 3017275 w 3451040"/>
                <a:gd name="connsiteY556" fmla="*/ 87670 h 382890"/>
                <a:gd name="connsiteX557" fmla="*/ 3013781 w 3451040"/>
                <a:gd name="connsiteY557" fmla="*/ 86664 h 382890"/>
                <a:gd name="connsiteX558" fmla="*/ 3010077 w 3451040"/>
                <a:gd name="connsiteY558" fmla="*/ 89681 h 382890"/>
                <a:gd name="connsiteX559" fmla="*/ 3007166 w 3451040"/>
                <a:gd name="connsiteY559" fmla="*/ 102436 h 382890"/>
                <a:gd name="connsiteX560" fmla="*/ 3014469 w 3451040"/>
                <a:gd name="connsiteY560" fmla="*/ 113762 h 382890"/>
                <a:gd name="connsiteX561" fmla="*/ 3026907 w 3451040"/>
                <a:gd name="connsiteY561" fmla="*/ 117678 h 382890"/>
                <a:gd name="connsiteX562" fmla="*/ 3041249 w 3451040"/>
                <a:gd name="connsiteY562" fmla="*/ 113656 h 382890"/>
                <a:gd name="connsiteX563" fmla="*/ 3050881 w 3451040"/>
                <a:gd name="connsiteY563" fmla="*/ 110533 h 382890"/>
                <a:gd name="connsiteX564" fmla="*/ 3083377 w 3451040"/>
                <a:gd name="connsiteY564" fmla="*/ 105611 h 382890"/>
                <a:gd name="connsiteX565" fmla="*/ 3055327 w 3451040"/>
                <a:gd name="connsiteY565" fmla="*/ 182881 h 382890"/>
                <a:gd name="connsiteX566" fmla="*/ 3023467 w 3451040"/>
                <a:gd name="connsiteY566" fmla="*/ 256658 h 382890"/>
                <a:gd name="connsiteX567" fmla="*/ 3000603 w 3451040"/>
                <a:gd name="connsiteY567" fmla="*/ 289736 h 382890"/>
                <a:gd name="connsiteX568" fmla="*/ 2996792 w 3451040"/>
                <a:gd name="connsiteY568" fmla="*/ 282803 h 382890"/>
                <a:gd name="connsiteX569" fmla="*/ 3005102 w 3451040"/>
                <a:gd name="connsiteY569" fmla="*/ 244009 h 382890"/>
                <a:gd name="connsiteX570" fmla="*/ 3018333 w 3451040"/>
                <a:gd name="connsiteY570" fmla="*/ 207015 h 382890"/>
                <a:gd name="connsiteX571" fmla="*/ 3019444 w 3451040"/>
                <a:gd name="connsiteY571" fmla="*/ 204527 h 382890"/>
                <a:gd name="connsiteX572" fmla="*/ 3021932 w 3451040"/>
                <a:gd name="connsiteY572" fmla="*/ 198494 h 382890"/>
                <a:gd name="connsiteX573" fmla="*/ 3023414 w 3451040"/>
                <a:gd name="connsiteY573" fmla="*/ 193096 h 382890"/>
                <a:gd name="connsiteX574" fmla="*/ 3024419 w 3451040"/>
                <a:gd name="connsiteY574" fmla="*/ 184998 h 382890"/>
                <a:gd name="connsiteX575" fmla="*/ 3018703 w 3451040"/>
                <a:gd name="connsiteY575" fmla="*/ 168062 h 382890"/>
                <a:gd name="connsiteX576" fmla="*/ 3004467 w 3451040"/>
                <a:gd name="connsiteY576" fmla="*/ 163458 h 382890"/>
                <a:gd name="connsiteX577" fmla="*/ 3001238 w 3451040"/>
                <a:gd name="connsiteY577" fmla="*/ 166051 h 382890"/>
                <a:gd name="connsiteX578" fmla="*/ 2997851 w 3451040"/>
                <a:gd name="connsiteY578" fmla="*/ 169862 h 382890"/>
                <a:gd name="connsiteX579" fmla="*/ 2996157 w 3451040"/>
                <a:gd name="connsiteY579" fmla="*/ 172243 h 382890"/>
                <a:gd name="connsiteX580" fmla="*/ 2978216 w 3451040"/>
                <a:gd name="connsiteY580" fmla="*/ 196112 h 382890"/>
                <a:gd name="connsiteX581" fmla="*/ 2952177 w 3451040"/>
                <a:gd name="connsiteY581" fmla="*/ 228396 h 382890"/>
                <a:gd name="connsiteX582" fmla="*/ 2929102 w 3451040"/>
                <a:gd name="connsiteY582" fmla="*/ 254964 h 382890"/>
                <a:gd name="connsiteX583" fmla="*/ 2929314 w 3451040"/>
                <a:gd name="connsiteY583" fmla="*/ 255388 h 382890"/>
                <a:gd name="connsiteX584" fmla="*/ 2929102 w 3451040"/>
                <a:gd name="connsiteY584" fmla="*/ 255176 h 382890"/>
                <a:gd name="connsiteX585" fmla="*/ 2928890 w 3451040"/>
                <a:gd name="connsiteY585" fmla="*/ 255176 h 382890"/>
                <a:gd name="connsiteX586" fmla="*/ 2959587 w 3451040"/>
                <a:gd name="connsiteY586" fmla="*/ 202252 h 382890"/>
                <a:gd name="connsiteX587" fmla="*/ 2964509 w 3451040"/>
                <a:gd name="connsiteY587" fmla="*/ 198123 h 382890"/>
                <a:gd name="connsiteX588" fmla="*/ 2970807 w 3451040"/>
                <a:gd name="connsiteY588" fmla="*/ 197118 h 382890"/>
                <a:gd name="connsiteX589" fmla="*/ 2975305 w 3451040"/>
                <a:gd name="connsiteY589" fmla="*/ 194736 h 382890"/>
                <a:gd name="connsiteX590" fmla="*/ 2974882 w 3451040"/>
                <a:gd name="connsiteY590" fmla="*/ 187909 h 382890"/>
                <a:gd name="connsiteX591" fmla="*/ 2966943 w 3451040"/>
                <a:gd name="connsiteY591" fmla="*/ 180182 h 382890"/>
                <a:gd name="connsiteX592" fmla="*/ 2954135 w 3451040"/>
                <a:gd name="connsiteY592" fmla="*/ 176266 h 382890"/>
                <a:gd name="connsiteX593" fmla="*/ 2941010 w 3451040"/>
                <a:gd name="connsiteY593" fmla="*/ 180976 h 382890"/>
                <a:gd name="connsiteX594" fmla="*/ 2913542 w 3451040"/>
                <a:gd name="connsiteY594" fmla="*/ 219452 h 382890"/>
                <a:gd name="connsiteX595" fmla="*/ 2903116 w 3451040"/>
                <a:gd name="connsiteY595" fmla="*/ 268884 h 382890"/>
                <a:gd name="connsiteX596" fmla="*/ 2907932 w 3451040"/>
                <a:gd name="connsiteY596" fmla="*/ 287407 h 382890"/>
                <a:gd name="connsiteX597" fmla="*/ 2921957 w 3451040"/>
                <a:gd name="connsiteY597" fmla="*/ 296722 h 382890"/>
                <a:gd name="connsiteX598" fmla="*/ 2930161 w 3451040"/>
                <a:gd name="connsiteY598" fmla="*/ 294023 h 382890"/>
                <a:gd name="connsiteX599" fmla="*/ 2936565 w 3451040"/>
                <a:gd name="connsiteY599" fmla="*/ 286825 h 382890"/>
                <a:gd name="connsiteX600" fmla="*/ 2969060 w 3451040"/>
                <a:gd name="connsiteY600" fmla="*/ 235700 h 382890"/>
                <a:gd name="connsiteX601" fmla="*/ 2965038 w 3451040"/>
                <a:gd name="connsiteY601" fmla="*/ 265761 h 382890"/>
                <a:gd name="connsiteX602" fmla="*/ 2965038 w 3451040"/>
                <a:gd name="connsiteY602" fmla="*/ 285290 h 382890"/>
                <a:gd name="connsiteX603" fmla="*/ 2971971 w 3451040"/>
                <a:gd name="connsiteY603" fmla="*/ 307466 h 382890"/>
                <a:gd name="connsiteX604" fmla="*/ 2992400 w 3451040"/>
                <a:gd name="connsiteY604" fmla="*/ 318897 h 382890"/>
                <a:gd name="connsiteX605" fmla="*/ 3015475 w 3451040"/>
                <a:gd name="connsiteY605" fmla="*/ 301062 h 382890"/>
                <a:gd name="connsiteX606" fmla="*/ 3039026 w 3451040"/>
                <a:gd name="connsiteY606" fmla="*/ 256076 h 382890"/>
                <a:gd name="connsiteX607" fmla="*/ 3060567 w 3451040"/>
                <a:gd name="connsiteY607" fmla="*/ 200346 h 382890"/>
                <a:gd name="connsiteX608" fmla="*/ 3077397 w 3451040"/>
                <a:gd name="connsiteY608" fmla="*/ 150015 h 382890"/>
                <a:gd name="connsiteX609" fmla="*/ 3079408 w 3451040"/>
                <a:gd name="connsiteY609" fmla="*/ 144405 h 382890"/>
                <a:gd name="connsiteX610" fmla="*/ 3075386 w 3451040"/>
                <a:gd name="connsiteY610" fmla="*/ 166580 h 382890"/>
                <a:gd name="connsiteX611" fmla="*/ 3065065 w 3451040"/>
                <a:gd name="connsiteY611" fmla="*/ 257081 h 382890"/>
                <a:gd name="connsiteX612" fmla="*/ 3063742 w 3451040"/>
                <a:gd name="connsiteY612" fmla="*/ 347318 h 382890"/>
                <a:gd name="connsiteX613" fmla="*/ 3067341 w 3451040"/>
                <a:gd name="connsiteY613" fmla="*/ 366159 h 382890"/>
                <a:gd name="connsiteX614" fmla="*/ 3077185 w 3451040"/>
                <a:gd name="connsiteY614" fmla="*/ 381189 h 382890"/>
                <a:gd name="connsiteX615" fmla="*/ 3095126 w 3451040"/>
                <a:gd name="connsiteY615" fmla="*/ 377591 h 382890"/>
                <a:gd name="connsiteX616" fmla="*/ 3104547 w 3451040"/>
                <a:gd name="connsiteY616" fmla="*/ 364571 h 382890"/>
                <a:gd name="connsiteX617" fmla="*/ 3108357 w 3451040"/>
                <a:gd name="connsiteY617" fmla="*/ 348429 h 382890"/>
                <a:gd name="connsiteX618" fmla="*/ 3107564 w 3451040"/>
                <a:gd name="connsiteY618" fmla="*/ 342925 h 382890"/>
                <a:gd name="connsiteX619" fmla="*/ 3103859 w 3451040"/>
                <a:gd name="connsiteY619" fmla="*/ 340808 h 382890"/>
                <a:gd name="connsiteX620" fmla="*/ 3096661 w 3451040"/>
                <a:gd name="connsiteY620" fmla="*/ 352028 h 382890"/>
                <a:gd name="connsiteX621" fmla="*/ 3096661 w 3451040"/>
                <a:gd name="connsiteY621" fmla="*/ 350705 h 382890"/>
                <a:gd name="connsiteX622" fmla="*/ 3100260 w 3451040"/>
                <a:gd name="connsiteY622" fmla="*/ 227232 h 382890"/>
                <a:gd name="connsiteX623" fmla="*/ 3117778 w 3451040"/>
                <a:gd name="connsiteY623" fmla="*/ 104024 h 382890"/>
                <a:gd name="connsiteX624" fmla="*/ 2896448 w 3451040"/>
                <a:gd name="connsiteY624" fmla="*/ 167904 h 382890"/>
                <a:gd name="connsiteX625" fmla="*/ 2854955 w 3451040"/>
                <a:gd name="connsiteY625" fmla="*/ 159965 h 382890"/>
                <a:gd name="connsiteX626" fmla="*/ 2814362 w 3451040"/>
                <a:gd name="connsiteY626" fmla="*/ 177324 h 382890"/>
                <a:gd name="connsiteX627" fmla="*/ 2784512 w 3451040"/>
                <a:gd name="connsiteY627" fmla="*/ 206009 h 382890"/>
                <a:gd name="connsiteX628" fmla="*/ 2780384 w 3451040"/>
                <a:gd name="connsiteY628" fmla="*/ 213419 h 382890"/>
                <a:gd name="connsiteX629" fmla="*/ 2777791 w 3451040"/>
                <a:gd name="connsiteY629" fmla="*/ 222680 h 382890"/>
                <a:gd name="connsiteX630" fmla="*/ 2776891 w 3451040"/>
                <a:gd name="connsiteY630" fmla="*/ 224850 h 382890"/>
                <a:gd name="connsiteX631" fmla="*/ 2770170 w 3451040"/>
                <a:gd name="connsiteY631" fmla="*/ 245703 h 382890"/>
                <a:gd name="connsiteX632" fmla="*/ 2755139 w 3451040"/>
                <a:gd name="connsiteY632" fmla="*/ 283597 h 382890"/>
                <a:gd name="connsiteX633" fmla="*/ 2746830 w 3451040"/>
                <a:gd name="connsiteY633" fmla="*/ 294605 h 382890"/>
                <a:gd name="connsiteX634" fmla="*/ 2734922 w 3451040"/>
                <a:gd name="connsiteY634" fmla="*/ 298839 h 382890"/>
                <a:gd name="connsiteX635" fmla="*/ 2731535 w 3451040"/>
                <a:gd name="connsiteY635" fmla="*/ 292329 h 382890"/>
                <a:gd name="connsiteX636" fmla="*/ 2731747 w 3451040"/>
                <a:gd name="connsiteY636" fmla="*/ 271001 h 382890"/>
                <a:gd name="connsiteX637" fmla="*/ 2738680 w 3451040"/>
                <a:gd name="connsiteY637" fmla="*/ 229508 h 382890"/>
                <a:gd name="connsiteX638" fmla="*/ 2738891 w 3451040"/>
                <a:gd name="connsiteY638" fmla="*/ 228396 h 382890"/>
                <a:gd name="connsiteX639" fmla="*/ 2745189 w 3451040"/>
                <a:gd name="connsiteY639" fmla="*/ 199711 h 382890"/>
                <a:gd name="connsiteX640" fmla="*/ 2740691 w 3451040"/>
                <a:gd name="connsiteY640" fmla="*/ 184257 h 382890"/>
                <a:gd name="connsiteX641" fmla="*/ 2726348 w 3451040"/>
                <a:gd name="connsiteY641" fmla="*/ 175313 h 382890"/>
                <a:gd name="connsiteX642" fmla="*/ 2721744 w 3451040"/>
                <a:gd name="connsiteY642" fmla="*/ 175313 h 382890"/>
                <a:gd name="connsiteX643" fmla="*/ 2717615 w 3451040"/>
                <a:gd name="connsiteY643" fmla="*/ 176901 h 382890"/>
                <a:gd name="connsiteX644" fmla="*/ 2717404 w 3451040"/>
                <a:gd name="connsiteY644" fmla="*/ 177112 h 382890"/>
                <a:gd name="connsiteX645" fmla="*/ 2715816 w 3451040"/>
                <a:gd name="connsiteY645" fmla="*/ 180711 h 382890"/>
                <a:gd name="connsiteX646" fmla="*/ 2714705 w 3451040"/>
                <a:gd name="connsiteY646" fmla="*/ 185422 h 382890"/>
                <a:gd name="connsiteX647" fmla="*/ 2714017 w 3451040"/>
                <a:gd name="connsiteY647" fmla="*/ 188544 h 382890"/>
                <a:gd name="connsiteX648" fmla="*/ 2699886 w 3451040"/>
                <a:gd name="connsiteY648" fmla="*/ 264544 h 382890"/>
                <a:gd name="connsiteX649" fmla="*/ 2698986 w 3451040"/>
                <a:gd name="connsiteY649" fmla="*/ 288995 h 382890"/>
                <a:gd name="connsiteX650" fmla="*/ 2704384 w 3451040"/>
                <a:gd name="connsiteY650" fmla="*/ 312070 h 382890"/>
                <a:gd name="connsiteX651" fmla="*/ 2713117 w 3451040"/>
                <a:gd name="connsiteY651" fmla="*/ 321702 h 382890"/>
                <a:gd name="connsiteX652" fmla="*/ 2728836 w 3451040"/>
                <a:gd name="connsiteY652" fmla="*/ 326624 h 382890"/>
                <a:gd name="connsiteX653" fmla="*/ 2742649 w 3451040"/>
                <a:gd name="connsiteY653" fmla="*/ 321596 h 382890"/>
                <a:gd name="connsiteX654" fmla="*/ 2752969 w 3451040"/>
                <a:gd name="connsiteY654" fmla="*/ 311488 h 382890"/>
                <a:gd name="connsiteX655" fmla="*/ 2759161 w 3451040"/>
                <a:gd name="connsiteY655" fmla="*/ 302649 h 382890"/>
                <a:gd name="connsiteX656" fmla="*/ 2770805 w 3451040"/>
                <a:gd name="connsiteY656" fmla="*/ 277987 h 382890"/>
                <a:gd name="connsiteX657" fmla="*/ 2778902 w 3451040"/>
                <a:gd name="connsiteY657" fmla="*/ 252212 h 382890"/>
                <a:gd name="connsiteX658" fmla="*/ 2783242 w 3451040"/>
                <a:gd name="connsiteY658" fmla="*/ 237711 h 382890"/>
                <a:gd name="connsiteX659" fmla="*/ 2783930 w 3451040"/>
                <a:gd name="connsiteY659" fmla="*/ 237976 h 382890"/>
                <a:gd name="connsiteX660" fmla="*/ 2788534 w 3451040"/>
                <a:gd name="connsiteY660" fmla="*/ 238770 h 382890"/>
                <a:gd name="connsiteX661" fmla="*/ 2793033 w 3451040"/>
                <a:gd name="connsiteY661" fmla="*/ 237446 h 382890"/>
                <a:gd name="connsiteX662" fmla="*/ 2815791 w 3451040"/>
                <a:gd name="connsiteY662" fmla="*/ 221622 h 382890"/>
                <a:gd name="connsiteX663" fmla="*/ 2844582 w 3451040"/>
                <a:gd name="connsiteY663" fmla="*/ 203892 h 382890"/>
                <a:gd name="connsiteX664" fmla="*/ 2868556 w 3451040"/>
                <a:gd name="connsiteY664" fmla="*/ 190344 h 382890"/>
                <a:gd name="connsiteX665" fmla="*/ 2876866 w 3451040"/>
                <a:gd name="connsiteY665" fmla="*/ 186956 h 382890"/>
                <a:gd name="connsiteX666" fmla="*/ 2821242 w 3451040"/>
                <a:gd name="connsiteY666" fmla="*/ 245491 h 382890"/>
                <a:gd name="connsiteX667" fmla="*/ 2791869 w 3451040"/>
                <a:gd name="connsiteY667" fmla="*/ 274652 h 382890"/>
                <a:gd name="connsiteX668" fmla="*/ 2774827 w 3451040"/>
                <a:gd name="connsiteY668" fmla="*/ 295981 h 382890"/>
                <a:gd name="connsiteX669" fmla="*/ 2771599 w 3451040"/>
                <a:gd name="connsiteY669" fmla="*/ 320220 h 382890"/>
                <a:gd name="connsiteX670" fmla="*/ 2786523 w 3451040"/>
                <a:gd name="connsiteY670" fmla="*/ 339750 h 382890"/>
                <a:gd name="connsiteX671" fmla="*/ 2796367 w 3451040"/>
                <a:gd name="connsiteY671" fmla="*/ 340967 h 382890"/>
                <a:gd name="connsiteX672" fmla="*/ 2806211 w 3451040"/>
                <a:gd name="connsiteY672" fmla="*/ 338850 h 382890"/>
                <a:gd name="connsiteX673" fmla="*/ 2853314 w 3451040"/>
                <a:gd name="connsiteY673" fmla="*/ 318686 h 382890"/>
                <a:gd name="connsiteX674" fmla="*/ 2857601 w 3451040"/>
                <a:gd name="connsiteY674" fmla="*/ 316463 h 382890"/>
                <a:gd name="connsiteX675" fmla="*/ 2873743 w 3451040"/>
                <a:gd name="connsiteY675" fmla="*/ 305931 h 382890"/>
                <a:gd name="connsiteX676" fmla="*/ 2882476 w 3451040"/>
                <a:gd name="connsiteY676" fmla="*/ 290900 h 382890"/>
                <a:gd name="connsiteX677" fmla="*/ 2859612 w 3451040"/>
                <a:gd name="connsiteY677" fmla="*/ 298521 h 382890"/>
                <a:gd name="connsiteX678" fmla="*/ 2846804 w 3451040"/>
                <a:gd name="connsiteY678" fmla="*/ 303443 h 382890"/>
                <a:gd name="connsiteX679" fmla="*/ 2812933 w 3451040"/>
                <a:gd name="connsiteY679" fmla="*/ 313552 h 382890"/>
                <a:gd name="connsiteX680" fmla="*/ 2810710 w 3451040"/>
                <a:gd name="connsiteY680" fmla="*/ 314452 h 382890"/>
                <a:gd name="connsiteX681" fmla="*/ 2803883 w 3451040"/>
                <a:gd name="connsiteY681" fmla="*/ 316569 h 382890"/>
                <a:gd name="connsiteX682" fmla="*/ 2798590 w 3451040"/>
                <a:gd name="connsiteY682" fmla="*/ 315351 h 382890"/>
                <a:gd name="connsiteX683" fmla="*/ 2798167 w 3451040"/>
                <a:gd name="connsiteY683" fmla="*/ 314028 h 382890"/>
                <a:gd name="connsiteX684" fmla="*/ 2798855 w 3451040"/>
                <a:gd name="connsiteY684" fmla="*/ 310800 h 382890"/>
                <a:gd name="connsiteX685" fmla="*/ 2801078 w 3451040"/>
                <a:gd name="connsiteY685" fmla="*/ 308207 h 382890"/>
                <a:gd name="connsiteX686" fmla="*/ 2826852 w 3451040"/>
                <a:gd name="connsiteY686" fmla="*/ 280845 h 382890"/>
                <a:gd name="connsiteX687" fmla="*/ 2874166 w 3451040"/>
                <a:gd name="connsiteY687" fmla="*/ 231043 h 382890"/>
                <a:gd name="connsiteX688" fmla="*/ 2880464 w 3451040"/>
                <a:gd name="connsiteY688" fmla="*/ 224533 h 382890"/>
                <a:gd name="connsiteX689" fmla="*/ 2898512 w 3451040"/>
                <a:gd name="connsiteY689" fmla="*/ 205374 h 382890"/>
                <a:gd name="connsiteX690" fmla="*/ 2907456 w 3451040"/>
                <a:gd name="connsiteY690" fmla="*/ 185739 h 382890"/>
                <a:gd name="connsiteX691" fmla="*/ 2896342 w 3451040"/>
                <a:gd name="connsiteY691" fmla="*/ 168009 h 382890"/>
                <a:gd name="connsiteX692" fmla="*/ 3159271 w 3451040"/>
                <a:gd name="connsiteY692" fmla="*/ 117467 h 382890"/>
                <a:gd name="connsiteX693" fmla="*/ 3155143 w 3451040"/>
                <a:gd name="connsiteY693" fmla="*/ 117678 h 382890"/>
                <a:gd name="connsiteX694" fmla="*/ 3152338 w 3451040"/>
                <a:gd name="connsiteY694" fmla="*/ 121277 h 382890"/>
                <a:gd name="connsiteX695" fmla="*/ 3143817 w 3451040"/>
                <a:gd name="connsiteY695" fmla="*/ 146840 h 382890"/>
                <a:gd name="connsiteX696" fmla="*/ 3143129 w 3451040"/>
                <a:gd name="connsiteY696" fmla="*/ 151973 h 382890"/>
                <a:gd name="connsiteX697" fmla="*/ 3142917 w 3451040"/>
                <a:gd name="connsiteY697" fmla="*/ 154672 h 382890"/>
                <a:gd name="connsiteX698" fmla="*/ 3142917 w 3451040"/>
                <a:gd name="connsiteY698" fmla="*/ 156472 h 382890"/>
                <a:gd name="connsiteX699" fmla="*/ 3143605 w 3451040"/>
                <a:gd name="connsiteY699" fmla="*/ 160494 h 382890"/>
                <a:gd name="connsiteX700" fmla="*/ 3149003 w 3451040"/>
                <a:gd name="connsiteY700" fmla="*/ 165787 h 382890"/>
                <a:gd name="connsiteX701" fmla="*/ 3156201 w 3451040"/>
                <a:gd name="connsiteY701" fmla="*/ 165469 h 382890"/>
                <a:gd name="connsiteX702" fmla="*/ 3157525 w 3451040"/>
                <a:gd name="connsiteY702" fmla="*/ 164146 h 382890"/>
                <a:gd name="connsiteX703" fmla="*/ 3159535 w 3451040"/>
                <a:gd name="connsiteY703" fmla="*/ 162558 h 382890"/>
                <a:gd name="connsiteX704" fmla="*/ 3170173 w 3451040"/>
                <a:gd name="connsiteY704" fmla="*/ 155043 h 382890"/>
                <a:gd name="connsiteX705" fmla="*/ 3177900 w 3451040"/>
                <a:gd name="connsiteY705" fmla="*/ 143294 h 382890"/>
                <a:gd name="connsiteX706" fmla="*/ 3178112 w 3451040"/>
                <a:gd name="connsiteY706" fmla="*/ 133873 h 382890"/>
                <a:gd name="connsiteX707" fmla="*/ 3159271 w 3451040"/>
                <a:gd name="connsiteY707" fmla="*/ 117519 h 382890"/>
                <a:gd name="connsiteX708" fmla="*/ 1810383 w 3451040"/>
                <a:gd name="connsiteY708" fmla="*/ 339697 h 382890"/>
                <a:gd name="connsiteX709" fmla="*/ 1803185 w 3451040"/>
                <a:gd name="connsiteY709" fmla="*/ 350917 h 382890"/>
                <a:gd name="connsiteX710" fmla="*/ 1803185 w 3451040"/>
                <a:gd name="connsiteY710" fmla="*/ 349594 h 382890"/>
                <a:gd name="connsiteX711" fmla="*/ 1806784 w 3451040"/>
                <a:gd name="connsiteY711" fmla="*/ 226121 h 382890"/>
                <a:gd name="connsiteX712" fmla="*/ 1824302 w 3451040"/>
                <a:gd name="connsiteY712" fmla="*/ 102912 h 382890"/>
                <a:gd name="connsiteX713" fmla="*/ 1833246 w 3451040"/>
                <a:gd name="connsiteY713" fmla="*/ 102701 h 382890"/>
                <a:gd name="connsiteX714" fmla="*/ 1842191 w 3451040"/>
                <a:gd name="connsiteY714" fmla="*/ 102489 h 382890"/>
                <a:gd name="connsiteX715" fmla="*/ 1915068 w 3451040"/>
                <a:gd name="connsiteY715" fmla="*/ 116143 h 382890"/>
                <a:gd name="connsiteX716" fmla="*/ 1923006 w 3451040"/>
                <a:gd name="connsiteY716" fmla="*/ 118843 h 382890"/>
                <a:gd name="connsiteX717" fmla="*/ 1932109 w 3451040"/>
                <a:gd name="connsiteY717" fmla="*/ 118948 h 382890"/>
                <a:gd name="connsiteX718" fmla="*/ 1936396 w 3451040"/>
                <a:gd name="connsiteY718" fmla="*/ 111221 h 382890"/>
                <a:gd name="connsiteX719" fmla="*/ 1926288 w 3451040"/>
                <a:gd name="connsiteY719" fmla="*/ 92380 h 382890"/>
                <a:gd name="connsiteX720" fmla="*/ 1912633 w 3451040"/>
                <a:gd name="connsiteY720" fmla="*/ 88358 h 382890"/>
                <a:gd name="connsiteX721" fmla="*/ 1909722 w 3451040"/>
                <a:gd name="connsiteY721" fmla="*/ 87935 h 382890"/>
                <a:gd name="connsiteX722" fmla="*/ 1888658 w 3451040"/>
                <a:gd name="connsiteY722" fmla="*/ 85447 h 382890"/>
                <a:gd name="connsiteX723" fmla="*/ 1846742 w 3451040"/>
                <a:gd name="connsiteY723" fmla="*/ 83224 h 382890"/>
                <a:gd name="connsiteX724" fmla="*/ 1828377 w 3451040"/>
                <a:gd name="connsiteY724" fmla="*/ 83013 h 382890"/>
                <a:gd name="connsiteX725" fmla="*/ 1844096 w 3451040"/>
                <a:gd name="connsiteY725" fmla="*/ 17333 h 382890"/>
                <a:gd name="connsiteX726" fmla="*/ 1844413 w 3451040"/>
                <a:gd name="connsiteY726" fmla="*/ 6113 h 382890"/>
                <a:gd name="connsiteX727" fmla="*/ 1836898 w 3451040"/>
                <a:gd name="connsiteY727" fmla="*/ 80 h 382890"/>
                <a:gd name="connsiteX728" fmla="*/ 1827054 w 3451040"/>
                <a:gd name="connsiteY728" fmla="*/ 1879 h 382890"/>
                <a:gd name="connsiteX729" fmla="*/ 1821921 w 3451040"/>
                <a:gd name="connsiteY729" fmla="*/ 7172 h 382890"/>
                <a:gd name="connsiteX730" fmla="*/ 1819698 w 3451040"/>
                <a:gd name="connsiteY730" fmla="*/ 11988 h 382890"/>
                <a:gd name="connsiteX731" fmla="*/ 1819486 w 3451040"/>
                <a:gd name="connsiteY731" fmla="*/ 12676 h 382890"/>
                <a:gd name="connsiteX732" fmla="*/ 1803556 w 3451040"/>
                <a:gd name="connsiteY732" fmla="*/ 67823 h 382890"/>
                <a:gd name="connsiteX733" fmla="*/ 1799745 w 3451040"/>
                <a:gd name="connsiteY733" fmla="*/ 83277 h 382890"/>
                <a:gd name="connsiteX734" fmla="*/ 1771960 w 3451040"/>
                <a:gd name="connsiteY734" fmla="*/ 84495 h 382890"/>
                <a:gd name="connsiteX735" fmla="*/ 1774394 w 3451040"/>
                <a:gd name="connsiteY735" fmla="*/ 72163 h 382890"/>
                <a:gd name="connsiteX736" fmla="*/ 1773283 w 3451040"/>
                <a:gd name="connsiteY736" fmla="*/ 47606 h 382890"/>
                <a:gd name="connsiteX737" fmla="*/ 1741528 w 3451040"/>
                <a:gd name="connsiteY737" fmla="*/ 13046 h 382890"/>
                <a:gd name="connsiteX738" fmla="*/ 1690509 w 3451040"/>
                <a:gd name="connsiteY738" fmla="*/ 15269 h 382890"/>
                <a:gd name="connsiteX739" fmla="*/ 1663041 w 3451040"/>
                <a:gd name="connsiteY739" fmla="*/ 33793 h 382890"/>
                <a:gd name="connsiteX740" fmla="*/ 1639595 w 3451040"/>
                <a:gd name="connsiteY740" fmla="*/ 57450 h 382890"/>
                <a:gd name="connsiteX741" fmla="*/ 1617526 w 3451040"/>
                <a:gd name="connsiteY741" fmla="*/ 86135 h 382890"/>
                <a:gd name="connsiteX742" fmla="*/ 1592281 w 3451040"/>
                <a:gd name="connsiteY742" fmla="*/ 129745 h 382890"/>
                <a:gd name="connsiteX743" fmla="*/ 1579473 w 3451040"/>
                <a:gd name="connsiteY743" fmla="*/ 176954 h 382890"/>
                <a:gd name="connsiteX744" fmla="*/ 1593710 w 3451040"/>
                <a:gd name="connsiteY744" fmla="*/ 215747 h 382890"/>
                <a:gd name="connsiteX745" fmla="*/ 1626364 w 3451040"/>
                <a:gd name="connsiteY745" fmla="*/ 233371 h 382890"/>
                <a:gd name="connsiteX746" fmla="*/ 1657325 w 3451040"/>
                <a:gd name="connsiteY746" fmla="*/ 239087 h 382890"/>
                <a:gd name="connsiteX747" fmla="*/ 1658436 w 3451040"/>
                <a:gd name="connsiteY747" fmla="*/ 239087 h 382890"/>
                <a:gd name="connsiteX748" fmla="*/ 1697707 w 3451040"/>
                <a:gd name="connsiteY748" fmla="*/ 250519 h 382890"/>
                <a:gd name="connsiteX749" fmla="*/ 1713425 w 3451040"/>
                <a:gd name="connsiteY749" fmla="*/ 273594 h 382890"/>
                <a:gd name="connsiteX750" fmla="*/ 1698077 w 3451040"/>
                <a:gd name="connsiteY750" fmla="*/ 299950 h 382890"/>
                <a:gd name="connsiteX751" fmla="*/ 1668810 w 3451040"/>
                <a:gd name="connsiteY751" fmla="*/ 317574 h 382890"/>
                <a:gd name="connsiteX752" fmla="*/ 1634250 w 3451040"/>
                <a:gd name="connsiteY752" fmla="*/ 318897 h 382890"/>
                <a:gd name="connsiteX753" fmla="*/ 1628640 w 3451040"/>
                <a:gd name="connsiteY753" fmla="*/ 299368 h 382890"/>
                <a:gd name="connsiteX754" fmla="*/ 1636473 w 3451040"/>
                <a:gd name="connsiteY754" fmla="*/ 284549 h 382890"/>
                <a:gd name="connsiteX755" fmla="*/ 1636685 w 3451040"/>
                <a:gd name="connsiteY755" fmla="*/ 284338 h 382890"/>
                <a:gd name="connsiteX756" fmla="*/ 1638590 w 3451040"/>
                <a:gd name="connsiteY756" fmla="*/ 280421 h 382890"/>
                <a:gd name="connsiteX757" fmla="*/ 1639913 w 3451040"/>
                <a:gd name="connsiteY757" fmla="*/ 276928 h 382890"/>
                <a:gd name="connsiteX758" fmla="*/ 1640230 w 3451040"/>
                <a:gd name="connsiteY758" fmla="*/ 273541 h 382890"/>
                <a:gd name="connsiteX759" fmla="*/ 1639648 w 3451040"/>
                <a:gd name="connsiteY759" fmla="*/ 271742 h 382890"/>
                <a:gd name="connsiteX760" fmla="*/ 1638431 w 3451040"/>
                <a:gd name="connsiteY760" fmla="*/ 270948 h 382890"/>
                <a:gd name="connsiteX761" fmla="*/ 1637108 w 3451040"/>
                <a:gd name="connsiteY761" fmla="*/ 270948 h 382890"/>
                <a:gd name="connsiteX762" fmla="*/ 1635520 w 3451040"/>
                <a:gd name="connsiteY762" fmla="*/ 271265 h 382890"/>
                <a:gd name="connsiteX763" fmla="*/ 1611969 w 3451040"/>
                <a:gd name="connsiteY763" fmla="*/ 292805 h 382890"/>
                <a:gd name="connsiteX764" fmla="*/ 1610751 w 3451040"/>
                <a:gd name="connsiteY764" fmla="*/ 336098 h 382890"/>
                <a:gd name="connsiteX765" fmla="*/ 1644041 w 3451040"/>
                <a:gd name="connsiteY765" fmla="*/ 357426 h 382890"/>
                <a:gd name="connsiteX766" fmla="*/ 1687122 w 3451040"/>
                <a:gd name="connsiteY766" fmla="*/ 349329 h 382890"/>
                <a:gd name="connsiteX767" fmla="*/ 1730837 w 3451040"/>
                <a:gd name="connsiteY767" fmla="*/ 320750 h 382890"/>
                <a:gd name="connsiteX768" fmla="*/ 1753013 w 3451040"/>
                <a:gd name="connsiteY768" fmla="*/ 277352 h 382890"/>
                <a:gd name="connsiteX769" fmla="*/ 1743275 w 3451040"/>
                <a:gd name="connsiteY769" fmla="*/ 239458 h 382890"/>
                <a:gd name="connsiteX770" fmla="*/ 1714325 w 3451040"/>
                <a:gd name="connsiteY770" fmla="*/ 220034 h 382890"/>
                <a:gd name="connsiteX771" fmla="*/ 1677860 w 3451040"/>
                <a:gd name="connsiteY771" fmla="*/ 210508 h 382890"/>
                <a:gd name="connsiteX772" fmla="*/ 1641977 w 3451040"/>
                <a:gd name="connsiteY772" fmla="*/ 200082 h 382890"/>
                <a:gd name="connsiteX773" fmla="*/ 1629169 w 3451040"/>
                <a:gd name="connsiteY773" fmla="*/ 178012 h 382890"/>
                <a:gd name="connsiteX774" fmla="*/ 1654838 w 3451040"/>
                <a:gd name="connsiteY774" fmla="*/ 118684 h 382890"/>
                <a:gd name="connsiteX775" fmla="*/ 1699030 w 3451040"/>
                <a:gd name="connsiteY775" fmla="*/ 70364 h 382890"/>
                <a:gd name="connsiteX776" fmla="*/ 1735706 w 3451040"/>
                <a:gd name="connsiteY776" fmla="*/ 51999 h 382890"/>
                <a:gd name="connsiteX777" fmla="*/ 1745021 w 3451040"/>
                <a:gd name="connsiteY777" fmla="*/ 63113 h 382890"/>
                <a:gd name="connsiteX778" fmla="*/ 1743328 w 3451040"/>
                <a:gd name="connsiteY778" fmla="*/ 83383 h 382890"/>
                <a:gd name="connsiteX779" fmla="*/ 1742639 w 3451040"/>
                <a:gd name="connsiteY779" fmla="*/ 87670 h 382890"/>
                <a:gd name="connsiteX780" fmla="*/ 1741263 w 3451040"/>
                <a:gd name="connsiteY780" fmla="*/ 87882 h 382890"/>
                <a:gd name="connsiteX781" fmla="*/ 1733642 w 3451040"/>
                <a:gd name="connsiteY781" fmla="*/ 88993 h 382890"/>
                <a:gd name="connsiteX782" fmla="*/ 1726709 w 3451040"/>
                <a:gd name="connsiteY782" fmla="*/ 88093 h 382890"/>
                <a:gd name="connsiteX783" fmla="*/ 1723798 w 3451040"/>
                <a:gd name="connsiteY783" fmla="*/ 86506 h 382890"/>
                <a:gd name="connsiteX784" fmla="*/ 1720305 w 3451040"/>
                <a:gd name="connsiteY784" fmla="*/ 85500 h 382890"/>
                <a:gd name="connsiteX785" fmla="*/ 1716389 w 3451040"/>
                <a:gd name="connsiteY785" fmla="*/ 88517 h 382890"/>
                <a:gd name="connsiteX786" fmla="*/ 1713690 w 3451040"/>
                <a:gd name="connsiteY786" fmla="*/ 101325 h 382890"/>
                <a:gd name="connsiteX787" fmla="*/ 1720993 w 3451040"/>
                <a:gd name="connsiteY787" fmla="*/ 112650 h 382890"/>
                <a:gd name="connsiteX788" fmla="*/ 1733219 w 3451040"/>
                <a:gd name="connsiteY788" fmla="*/ 116567 h 382890"/>
                <a:gd name="connsiteX789" fmla="*/ 1747773 w 3451040"/>
                <a:gd name="connsiteY789" fmla="*/ 112545 h 382890"/>
                <a:gd name="connsiteX790" fmla="*/ 1757405 w 3451040"/>
                <a:gd name="connsiteY790" fmla="*/ 109422 h 382890"/>
                <a:gd name="connsiteX791" fmla="*/ 1794400 w 3451040"/>
                <a:gd name="connsiteY791" fmla="*/ 104024 h 382890"/>
                <a:gd name="connsiteX792" fmla="*/ 1781592 w 3451040"/>
                <a:gd name="connsiteY792" fmla="*/ 165469 h 382890"/>
                <a:gd name="connsiteX793" fmla="*/ 1771483 w 3451040"/>
                <a:gd name="connsiteY793" fmla="*/ 255970 h 382890"/>
                <a:gd name="connsiteX794" fmla="*/ 1770160 w 3451040"/>
                <a:gd name="connsiteY794" fmla="*/ 346206 h 382890"/>
                <a:gd name="connsiteX795" fmla="*/ 1773547 w 3451040"/>
                <a:gd name="connsiteY795" fmla="*/ 365047 h 382890"/>
                <a:gd name="connsiteX796" fmla="*/ 1783550 w 3451040"/>
                <a:gd name="connsiteY796" fmla="*/ 380078 h 382890"/>
                <a:gd name="connsiteX797" fmla="*/ 1801598 w 3451040"/>
                <a:gd name="connsiteY797" fmla="*/ 376479 h 382890"/>
                <a:gd name="connsiteX798" fmla="*/ 1811018 w 3451040"/>
                <a:gd name="connsiteY798" fmla="*/ 363460 h 382890"/>
                <a:gd name="connsiteX799" fmla="*/ 1814829 w 3451040"/>
                <a:gd name="connsiteY799" fmla="*/ 347318 h 382890"/>
                <a:gd name="connsiteX800" fmla="*/ 1813929 w 3451040"/>
                <a:gd name="connsiteY800" fmla="*/ 341814 h 382890"/>
                <a:gd name="connsiteX801" fmla="*/ 1810330 w 3451040"/>
                <a:gd name="connsiteY801" fmla="*/ 339697 h 382890"/>
                <a:gd name="connsiteX802" fmla="*/ 646254 w 3451040"/>
                <a:gd name="connsiteY802" fmla="*/ 239669 h 382890"/>
                <a:gd name="connsiteX803" fmla="*/ 656098 w 3451040"/>
                <a:gd name="connsiteY803" fmla="*/ 208814 h 382890"/>
                <a:gd name="connsiteX804" fmla="*/ 668906 w 3451040"/>
                <a:gd name="connsiteY804" fmla="*/ 197065 h 382890"/>
                <a:gd name="connsiteX805" fmla="*/ 670494 w 3451040"/>
                <a:gd name="connsiteY805" fmla="*/ 201087 h 382890"/>
                <a:gd name="connsiteX806" fmla="*/ 669912 w 3451040"/>
                <a:gd name="connsiteY806" fmla="*/ 209926 h 382890"/>
                <a:gd name="connsiteX807" fmla="*/ 667583 w 3451040"/>
                <a:gd name="connsiteY807" fmla="*/ 219240 h 382890"/>
                <a:gd name="connsiteX808" fmla="*/ 659486 w 3451040"/>
                <a:gd name="connsiteY808" fmla="*/ 235065 h 382890"/>
                <a:gd name="connsiteX809" fmla="*/ 651864 w 3451040"/>
                <a:gd name="connsiteY809" fmla="*/ 244168 h 382890"/>
                <a:gd name="connsiteX810" fmla="*/ 649642 w 3451040"/>
                <a:gd name="connsiteY810" fmla="*/ 245385 h 382890"/>
                <a:gd name="connsiteX811" fmla="*/ 647048 w 3451040"/>
                <a:gd name="connsiteY811" fmla="*/ 245491 h 382890"/>
                <a:gd name="connsiteX812" fmla="*/ 645567 w 3451040"/>
                <a:gd name="connsiteY812" fmla="*/ 242792 h 382890"/>
                <a:gd name="connsiteX813" fmla="*/ 646254 w 3451040"/>
                <a:gd name="connsiteY813" fmla="*/ 239669 h 382890"/>
                <a:gd name="connsiteX814" fmla="*/ 838212 w 3451040"/>
                <a:gd name="connsiteY814" fmla="*/ 169491 h 382890"/>
                <a:gd name="connsiteX815" fmla="*/ 826304 w 3451040"/>
                <a:gd name="connsiteY815" fmla="*/ 165257 h 382890"/>
                <a:gd name="connsiteX816" fmla="*/ 800741 w 3451040"/>
                <a:gd name="connsiteY816" fmla="*/ 181188 h 382890"/>
                <a:gd name="connsiteX817" fmla="*/ 792803 w 3451040"/>
                <a:gd name="connsiteY817" fmla="*/ 190926 h 382890"/>
                <a:gd name="connsiteX818" fmla="*/ 784176 w 3451040"/>
                <a:gd name="connsiteY818" fmla="*/ 202463 h 382890"/>
                <a:gd name="connsiteX819" fmla="*/ 781688 w 3451040"/>
                <a:gd name="connsiteY819" fmla="*/ 205850 h 382890"/>
                <a:gd name="connsiteX820" fmla="*/ 782112 w 3451040"/>
                <a:gd name="connsiteY820" fmla="*/ 198335 h 382890"/>
                <a:gd name="connsiteX821" fmla="*/ 784335 w 3451040"/>
                <a:gd name="connsiteY821" fmla="*/ 188121 h 382890"/>
                <a:gd name="connsiteX822" fmla="*/ 786134 w 3451040"/>
                <a:gd name="connsiteY822" fmla="*/ 179388 h 382890"/>
                <a:gd name="connsiteX823" fmla="*/ 784811 w 3451040"/>
                <a:gd name="connsiteY823" fmla="*/ 170867 h 382890"/>
                <a:gd name="connsiteX824" fmla="*/ 772480 w 3451040"/>
                <a:gd name="connsiteY824" fmla="*/ 160124 h 382890"/>
                <a:gd name="connsiteX825" fmla="*/ 761260 w 3451040"/>
                <a:gd name="connsiteY825" fmla="*/ 158536 h 382890"/>
                <a:gd name="connsiteX826" fmla="*/ 756973 w 3451040"/>
                <a:gd name="connsiteY826" fmla="*/ 161341 h 382890"/>
                <a:gd name="connsiteX827" fmla="*/ 755173 w 3451040"/>
                <a:gd name="connsiteY827" fmla="*/ 166157 h 382890"/>
                <a:gd name="connsiteX828" fmla="*/ 751574 w 3451040"/>
                <a:gd name="connsiteY828" fmla="*/ 180976 h 382890"/>
                <a:gd name="connsiteX829" fmla="*/ 745276 w 3451040"/>
                <a:gd name="connsiteY829" fmla="*/ 207650 h 382890"/>
                <a:gd name="connsiteX830" fmla="*/ 742736 w 3451040"/>
                <a:gd name="connsiteY830" fmla="*/ 221304 h 382890"/>
                <a:gd name="connsiteX831" fmla="*/ 712675 w 3451040"/>
                <a:gd name="connsiteY831" fmla="*/ 273594 h 382890"/>
                <a:gd name="connsiteX832" fmla="*/ 662344 w 3451040"/>
                <a:gd name="connsiteY832" fmla="*/ 296034 h 382890"/>
                <a:gd name="connsiteX833" fmla="*/ 644720 w 3451040"/>
                <a:gd name="connsiteY833" fmla="*/ 287196 h 382890"/>
                <a:gd name="connsiteX834" fmla="*/ 641015 w 3451040"/>
                <a:gd name="connsiteY834" fmla="*/ 261315 h 382890"/>
                <a:gd name="connsiteX835" fmla="*/ 651335 w 3451040"/>
                <a:gd name="connsiteY835" fmla="*/ 260733 h 382890"/>
                <a:gd name="connsiteX836" fmla="*/ 661656 w 3451040"/>
                <a:gd name="connsiteY836" fmla="*/ 258828 h 382890"/>
                <a:gd name="connsiteX837" fmla="*/ 684995 w 3451040"/>
                <a:gd name="connsiteY837" fmla="*/ 245385 h 382890"/>
                <a:gd name="connsiteX838" fmla="*/ 695104 w 3451040"/>
                <a:gd name="connsiteY838" fmla="*/ 224215 h 382890"/>
                <a:gd name="connsiteX839" fmla="*/ 696427 w 3451040"/>
                <a:gd name="connsiteY839" fmla="*/ 199447 h 382890"/>
                <a:gd name="connsiteX840" fmla="*/ 692828 w 3451040"/>
                <a:gd name="connsiteY840" fmla="*/ 183993 h 382890"/>
                <a:gd name="connsiteX841" fmla="*/ 683884 w 3451040"/>
                <a:gd name="connsiteY841" fmla="*/ 172561 h 382890"/>
                <a:gd name="connsiteX842" fmla="*/ 668853 w 3451040"/>
                <a:gd name="connsiteY842" fmla="*/ 170550 h 382890"/>
                <a:gd name="connsiteX843" fmla="*/ 643291 w 3451040"/>
                <a:gd name="connsiteY843" fmla="*/ 182458 h 382890"/>
                <a:gd name="connsiteX844" fmla="*/ 614923 w 3451040"/>
                <a:gd name="connsiteY844" fmla="*/ 218764 h 382890"/>
                <a:gd name="connsiteX845" fmla="*/ 604497 w 3451040"/>
                <a:gd name="connsiteY845" fmla="*/ 265867 h 382890"/>
                <a:gd name="connsiteX846" fmla="*/ 609631 w 3451040"/>
                <a:gd name="connsiteY846" fmla="*/ 290424 h 382890"/>
                <a:gd name="connsiteX847" fmla="*/ 625455 w 3451040"/>
                <a:gd name="connsiteY847" fmla="*/ 311752 h 382890"/>
                <a:gd name="connsiteX848" fmla="*/ 652923 w 3451040"/>
                <a:gd name="connsiteY848" fmla="*/ 320856 h 382890"/>
                <a:gd name="connsiteX849" fmla="*/ 702355 w 3451040"/>
                <a:gd name="connsiteY849" fmla="*/ 306725 h 382890"/>
                <a:gd name="connsiteX850" fmla="*/ 735856 w 3451040"/>
                <a:gd name="connsiteY850" fmla="*/ 270524 h 382890"/>
                <a:gd name="connsiteX851" fmla="*/ 739666 w 3451040"/>
                <a:gd name="connsiteY851" fmla="*/ 263485 h 382890"/>
                <a:gd name="connsiteX852" fmla="*/ 741042 w 3451040"/>
                <a:gd name="connsiteY852" fmla="*/ 285661 h 382890"/>
                <a:gd name="connsiteX853" fmla="*/ 747552 w 3451040"/>
                <a:gd name="connsiteY853" fmla="*/ 304714 h 382890"/>
                <a:gd name="connsiteX854" fmla="*/ 753956 w 3451040"/>
                <a:gd name="connsiteY854" fmla="*/ 309636 h 382890"/>
                <a:gd name="connsiteX855" fmla="*/ 761683 w 3451040"/>
                <a:gd name="connsiteY855" fmla="*/ 309847 h 382890"/>
                <a:gd name="connsiteX856" fmla="*/ 765493 w 3451040"/>
                <a:gd name="connsiteY856" fmla="*/ 303920 h 382890"/>
                <a:gd name="connsiteX857" fmla="*/ 766393 w 3451040"/>
                <a:gd name="connsiteY857" fmla="*/ 295716 h 382890"/>
                <a:gd name="connsiteX858" fmla="*/ 766605 w 3451040"/>
                <a:gd name="connsiteY858" fmla="*/ 293229 h 382890"/>
                <a:gd name="connsiteX859" fmla="*/ 777243 w 3451040"/>
                <a:gd name="connsiteY859" fmla="*/ 249037 h 382890"/>
                <a:gd name="connsiteX860" fmla="*/ 798413 w 3451040"/>
                <a:gd name="connsiteY860" fmla="*/ 208655 h 382890"/>
                <a:gd name="connsiteX861" fmla="*/ 808627 w 3451040"/>
                <a:gd name="connsiteY861" fmla="*/ 194842 h 382890"/>
                <a:gd name="connsiteX862" fmla="*/ 821752 w 3451040"/>
                <a:gd name="connsiteY862" fmla="*/ 184416 h 382890"/>
                <a:gd name="connsiteX863" fmla="*/ 824663 w 3451040"/>
                <a:gd name="connsiteY863" fmla="*/ 184839 h 382890"/>
                <a:gd name="connsiteX864" fmla="*/ 825351 w 3451040"/>
                <a:gd name="connsiteY864" fmla="*/ 188650 h 382890"/>
                <a:gd name="connsiteX865" fmla="*/ 826251 w 3451040"/>
                <a:gd name="connsiteY865" fmla="*/ 192461 h 382890"/>
                <a:gd name="connsiteX866" fmla="*/ 827733 w 3451040"/>
                <a:gd name="connsiteY866" fmla="*/ 194948 h 382890"/>
                <a:gd name="connsiteX867" fmla="*/ 829850 w 3451040"/>
                <a:gd name="connsiteY867" fmla="*/ 196536 h 382890"/>
                <a:gd name="connsiteX868" fmla="*/ 833660 w 3451040"/>
                <a:gd name="connsiteY868" fmla="*/ 196112 h 382890"/>
                <a:gd name="connsiteX869" fmla="*/ 838688 w 3451040"/>
                <a:gd name="connsiteY869" fmla="*/ 190608 h 382890"/>
                <a:gd name="connsiteX870" fmla="*/ 840805 w 3451040"/>
                <a:gd name="connsiteY870" fmla="*/ 183305 h 382890"/>
                <a:gd name="connsiteX871" fmla="*/ 841228 w 3451040"/>
                <a:gd name="connsiteY871" fmla="*/ 175895 h 382890"/>
                <a:gd name="connsiteX872" fmla="*/ 838106 w 3451040"/>
                <a:gd name="connsiteY872" fmla="*/ 169597 h 382890"/>
                <a:gd name="connsiteX873" fmla="*/ 591319 w 3451040"/>
                <a:gd name="connsiteY873" fmla="*/ 339697 h 382890"/>
                <a:gd name="connsiteX874" fmla="*/ 584121 w 3451040"/>
                <a:gd name="connsiteY874" fmla="*/ 350917 h 382890"/>
                <a:gd name="connsiteX875" fmla="*/ 584121 w 3451040"/>
                <a:gd name="connsiteY875" fmla="*/ 349594 h 382890"/>
                <a:gd name="connsiteX876" fmla="*/ 587720 w 3451040"/>
                <a:gd name="connsiteY876" fmla="*/ 226121 h 382890"/>
                <a:gd name="connsiteX877" fmla="*/ 605185 w 3451040"/>
                <a:gd name="connsiteY877" fmla="*/ 102912 h 382890"/>
                <a:gd name="connsiteX878" fmla="*/ 614182 w 3451040"/>
                <a:gd name="connsiteY878" fmla="*/ 102701 h 382890"/>
                <a:gd name="connsiteX879" fmla="*/ 623126 w 3451040"/>
                <a:gd name="connsiteY879" fmla="*/ 102489 h 382890"/>
                <a:gd name="connsiteX880" fmla="*/ 696004 w 3451040"/>
                <a:gd name="connsiteY880" fmla="*/ 116143 h 382890"/>
                <a:gd name="connsiteX881" fmla="*/ 703942 w 3451040"/>
                <a:gd name="connsiteY881" fmla="*/ 118843 h 382890"/>
                <a:gd name="connsiteX882" fmla="*/ 713045 w 3451040"/>
                <a:gd name="connsiteY882" fmla="*/ 118948 h 382890"/>
                <a:gd name="connsiteX883" fmla="*/ 717332 w 3451040"/>
                <a:gd name="connsiteY883" fmla="*/ 111221 h 382890"/>
                <a:gd name="connsiteX884" fmla="*/ 707224 w 3451040"/>
                <a:gd name="connsiteY884" fmla="*/ 92380 h 382890"/>
                <a:gd name="connsiteX885" fmla="*/ 693569 w 3451040"/>
                <a:gd name="connsiteY885" fmla="*/ 88358 h 382890"/>
                <a:gd name="connsiteX886" fmla="*/ 690658 w 3451040"/>
                <a:gd name="connsiteY886" fmla="*/ 87935 h 382890"/>
                <a:gd name="connsiteX887" fmla="*/ 669594 w 3451040"/>
                <a:gd name="connsiteY887" fmla="*/ 85447 h 382890"/>
                <a:gd name="connsiteX888" fmla="*/ 627678 w 3451040"/>
                <a:gd name="connsiteY888" fmla="*/ 83224 h 382890"/>
                <a:gd name="connsiteX889" fmla="*/ 609313 w 3451040"/>
                <a:gd name="connsiteY889" fmla="*/ 83013 h 382890"/>
                <a:gd name="connsiteX890" fmla="*/ 625032 w 3451040"/>
                <a:gd name="connsiteY890" fmla="*/ 17333 h 382890"/>
                <a:gd name="connsiteX891" fmla="*/ 625349 w 3451040"/>
                <a:gd name="connsiteY891" fmla="*/ 6113 h 382890"/>
                <a:gd name="connsiteX892" fmla="*/ 617834 w 3451040"/>
                <a:gd name="connsiteY892" fmla="*/ 80 h 382890"/>
                <a:gd name="connsiteX893" fmla="*/ 607990 w 3451040"/>
                <a:gd name="connsiteY893" fmla="*/ 1879 h 382890"/>
                <a:gd name="connsiteX894" fmla="*/ 602856 w 3451040"/>
                <a:gd name="connsiteY894" fmla="*/ 7172 h 382890"/>
                <a:gd name="connsiteX895" fmla="*/ 600634 w 3451040"/>
                <a:gd name="connsiteY895" fmla="*/ 11988 h 382890"/>
                <a:gd name="connsiteX896" fmla="*/ 600422 w 3451040"/>
                <a:gd name="connsiteY896" fmla="*/ 12676 h 382890"/>
                <a:gd name="connsiteX897" fmla="*/ 584492 w 3451040"/>
                <a:gd name="connsiteY897" fmla="*/ 67823 h 382890"/>
                <a:gd name="connsiteX898" fmla="*/ 580681 w 3451040"/>
                <a:gd name="connsiteY898" fmla="*/ 83277 h 382890"/>
                <a:gd name="connsiteX899" fmla="*/ 525534 w 3451040"/>
                <a:gd name="connsiteY899" fmla="*/ 87564 h 382890"/>
                <a:gd name="connsiteX900" fmla="*/ 522411 w 3451040"/>
                <a:gd name="connsiteY900" fmla="*/ 87988 h 382890"/>
                <a:gd name="connsiteX901" fmla="*/ 514790 w 3451040"/>
                <a:gd name="connsiteY901" fmla="*/ 89099 h 382890"/>
                <a:gd name="connsiteX902" fmla="*/ 507857 w 3451040"/>
                <a:gd name="connsiteY902" fmla="*/ 88199 h 382890"/>
                <a:gd name="connsiteX903" fmla="*/ 504946 w 3451040"/>
                <a:gd name="connsiteY903" fmla="*/ 86611 h 382890"/>
                <a:gd name="connsiteX904" fmla="*/ 501453 w 3451040"/>
                <a:gd name="connsiteY904" fmla="*/ 85606 h 382890"/>
                <a:gd name="connsiteX905" fmla="*/ 497537 w 3451040"/>
                <a:gd name="connsiteY905" fmla="*/ 88623 h 382890"/>
                <a:gd name="connsiteX906" fmla="*/ 494837 w 3451040"/>
                <a:gd name="connsiteY906" fmla="*/ 101430 h 382890"/>
                <a:gd name="connsiteX907" fmla="*/ 502141 w 3451040"/>
                <a:gd name="connsiteY907" fmla="*/ 112756 h 382890"/>
                <a:gd name="connsiteX908" fmla="*/ 514366 w 3451040"/>
                <a:gd name="connsiteY908" fmla="*/ 116673 h 382890"/>
                <a:gd name="connsiteX909" fmla="*/ 528921 w 3451040"/>
                <a:gd name="connsiteY909" fmla="*/ 112650 h 382890"/>
                <a:gd name="connsiteX910" fmla="*/ 538553 w 3451040"/>
                <a:gd name="connsiteY910" fmla="*/ 109528 h 382890"/>
                <a:gd name="connsiteX911" fmla="*/ 575547 w 3451040"/>
                <a:gd name="connsiteY911" fmla="*/ 104130 h 382890"/>
                <a:gd name="connsiteX912" fmla="*/ 562793 w 3451040"/>
                <a:gd name="connsiteY912" fmla="*/ 165575 h 382890"/>
                <a:gd name="connsiteX913" fmla="*/ 552684 w 3451040"/>
                <a:gd name="connsiteY913" fmla="*/ 256076 h 382890"/>
                <a:gd name="connsiteX914" fmla="*/ 551361 w 3451040"/>
                <a:gd name="connsiteY914" fmla="*/ 346312 h 382890"/>
                <a:gd name="connsiteX915" fmla="*/ 554748 w 3451040"/>
                <a:gd name="connsiteY915" fmla="*/ 365153 h 382890"/>
                <a:gd name="connsiteX916" fmla="*/ 564751 w 3451040"/>
                <a:gd name="connsiteY916" fmla="*/ 380184 h 382890"/>
                <a:gd name="connsiteX917" fmla="*/ 582798 w 3451040"/>
                <a:gd name="connsiteY917" fmla="*/ 376585 h 382890"/>
                <a:gd name="connsiteX918" fmla="*/ 592219 w 3451040"/>
                <a:gd name="connsiteY918" fmla="*/ 363566 h 382890"/>
                <a:gd name="connsiteX919" fmla="*/ 596029 w 3451040"/>
                <a:gd name="connsiteY919" fmla="*/ 347424 h 382890"/>
                <a:gd name="connsiteX920" fmla="*/ 595129 w 3451040"/>
                <a:gd name="connsiteY920" fmla="*/ 341919 h 382890"/>
                <a:gd name="connsiteX921" fmla="*/ 591531 w 3451040"/>
                <a:gd name="connsiteY921" fmla="*/ 339803 h 382890"/>
                <a:gd name="connsiteX922" fmla="*/ 267950 w 3451040"/>
                <a:gd name="connsiteY922" fmla="*/ 344407 h 382890"/>
                <a:gd name="connsiteX923" fmla="*/ 263451 w 3451040"/>
                <a:gd name="connsiteY923" fmla="*/ 265496 h 382890"/>
                <a:gd name="connsiteX924" fmla="*/ 292613 w 3451040"/>
                <a:gd name="connsiteY924" fmla="*/ 102489 h 382890"/>
                <a:gd name="connsiteX925" fmla="*/ 294624 w 3451040"/>
                <a:gd name="connsiteY925" fmla="*/ 94656 h 382890"/>
                <a:gd name="connsiteX926" fmla="*/ 299757 w 3451040"/>
                <a:gd name="connsiteY926" fmla="*/ 72692 h 382890"/>
                <a:gd name="connsiteX927" fmla="*/ 298858 w 3451040"/>
                <a:gd name="connsiteY927" fmla="*/ 51840 h 382890"/>
                <a:gd name="connsiteX928" fmla="*/ 290019 w 3451040"/>
                <a:gd name="connsiteY928" fmla="*/ 35804 h 382890"/>
                <a:gd name="connsiteX929" fmla="*/ 274195 w 3451040"/>
                <a:gd name="connsiteY929" fmla="*/ 28289 h 382890"/>
                <a:gd name="connsiteX930" fmla="*/ 239000 w 3451040"/>
                <a:gd name="connsiteY930" fmla="*/ 42208 h 382890"/>
                <a:gd name="connsiteX931" fmla="*/ 216348 w 3451040"/>
                <a:gd name="connsiteY931" fmla="*/ 74068 h 382890"/>
                <a:gd name="connsiteX932" fmla="*/ 188087 w 3451040"/>
                <a:gd name="connsiteY932" fmla="*/ 133291 h 382890"/>
                <a:gd name="connsiteX933" fmla="*/ 163424 w 3451040"/>
                <a:gd name="connsiteY933" fmla="*/ 194048 h 382890"/>
                <a:gd name="connsiteX934" fmla="*/ 164218 w 3451040"/>
                <a:gd name="connsiteY934" fmla="*/ 150121 h 382890"/>
                <a:gd name="connsiteX935" fmla="*/ 175755 w 3451040"/>
                <a:gd name="connsiteY935" fmla="*/ 75444 h 382890"/>
                <a:gd name="connsiteX936" fmla="*/ 170357 w 3451040"/>
                <a:gd name="connsiteY936" fmla="*/ 47871 h 382890"/>
                <a:gd name="connsiteX937" fmla="*/ 159137 w 3451040"/>
                <a:gd name="connsiteY937" fmla="*/ 37233 h 382890"/>
                <a:gd name="connsiteX938" fmla="*/ 141513 w 3451040"/>
                <a:gd name="connsiteY938" fmla="*/ 31411 h 382890"/>
                <a:gd name="connsiteX939" fmla="*/ 124789 w 3451040"/>
                <a:gd name="connsiteY939" fmla="*/ 38238 h 382890"/>
                <a:gd name="connsiteX940" fmla="*/ 87689 w 3451040"/>
                <a:gd name="connsiteY940" fmla="*/ 103177 h 382890"/>
                <a:gd name="connsiteX941" fmla="*/ 52811 w 3451040"/>
                <a:gd name="connsiteY941" fmla="*/ 201034 h 382890"/>
                <a:gd name="connsiteX942" fmla="*/ 57310 w 3451040"/>
                <a:gd name="connsiteY942" fmla="*/ 173884 h 382890"/>
                <a:gd name="connsiteX943" fmla="*/ 64243 w 3451040"/>
                <a:gd name="connsiteY943" fmla="*/ 135990 h 382890"/>
                <a:gd name="connsiteX944" fmla="*/ 71176 w 3451040"/>
                <a:gd name="connsiteY944" fmla="*/ 98308 h 382890"/>
                <a:gd name="connsiteX945" fmla="*/ 75675 w 3451040"/>
                <a:gd name="connsiteY945" fmla="*/ 71158 h 382890"/>
                <a:gd name="connsiteX946" fmla="*/ 76786 w 3451040"/>
                <a:gd name="connsiteY946" fmla="*/ 52899 h 382890"/>
                <a:gd name="connsiteX947" fmla="*/ 73664 w 3451040"/>
                <a:gd name="connsiteY947" fmla="*/ 35275 h 382890"/>
                <a:gd name="connsiteX948" fmla="*/ 56410 w 3451040"/>
                <a:gd name="connsiteY948" fmla="*/ 20244 h 382890"/>
                <a:gd name="connsiteX949" fmla="*/ 32171 w 3451040"/>
                <a:gd name="connsiteY949" fmla="*/ 15957 h 382890"/>
                <a:gd name="connsiteX950" fmla="*/ 22327 w 3451040"/>
                <a:gd name="connsiteY950" fmla="*/ 17757 h 382890"/>
                <a:gd name="connsiteX951" fmla="*/ 18940 w 3451040"/>
                <a:gd name="connsiteY951" fmla="*/ 21250 h 382890"/>
                <a:gd name="connsiteX952" fmla="*/ 18940 w 3451040"/>
                <a:gd name="connsiteY952" fmla="*/ 26066 h 382890"/>
                <a:gd name="connsiteX953" fmla="*/ 21745 w 3451040"/>
                <a:gd name="connsiteY953" fmla="*/ 28977 h 382890"/>
                <a:gd name="connsiteX954" fmla="*/ 25873 w 3451040"/>
                <a:gd name="connsiteY954" fmla="*/ 30564 h 382890"/>
                <a:gd name="connsiteX955" fmla="*/ 32171 w 3451040"/>
                <a:gd name="connsiteY955" fmla="*/ 33475 h 382890"/>
                <a:gd name="connsiteX956" fmla="*/ 34500 w 3451040"/>
                <a:gd name="connsiteY956" fmla="*/ 39297 h 382890"/>
                <a:gd name="connsiteX957" fmla="*/ 33917 w 3451040"/>
                <a:gd name="connsiteY957" fmla="*/ 46018 h 382890"/>
                <a:gd name="connsiteX958" fmla="*/ 26984 w 3451040"/>
                <a:gd name="connsiteY958" fmla="*/ 81002 h 382890"/>
                <a:gd name="connsiteX959" fmla="*/ 7243 w 3451040"/>
                <a:gd name="connsiteY959" fmla="*/ 190079 h 382890"/>
                <a:gd name="connsiteX960" fmla="*/ 522 w 3451040"/>
                <a:gd name="connsiteY960" fmla="*/ 300744 h 382890"/>
                <a:gd name="connsiteX961" fmla="*/ 3221 w 3451040"/>
                <a:gd name="connsiteY961" fmla="*/ 313076 h 382890"/>
                <a:gd name="connsiteX962" fmla="*/ 10419 w 3451040"/>
                <a:gd name="connsiteY962" fmla="*/ 322920 h 382890"/>
                <a:gd name="connsiteX963" fmla="*/ 24550 w 3451040"/>
                <a:gd name="connsiteY963" fmla="*/ 325248 h 382890"/>
                <a:gd name="connsiteX964" fmla="*/ 37781 w 3451040"/>
                <a:gd name="connsiteY964" fmla="*/ 317945 h 382890"/>
                <a:gd name="connsiteX965" fmla="*/ 45720 w 3451040"/>
                <a:gd name="connsiteY965" fmla="*/ 305296 h 382890"/>
                <a:gd name="connsiteX966" fmla="*/ 50747 w 3451040"/>
                <a:gd name="connsiteY966" fmla="*/ 291059 h 382890"/>
                <a:gd name="connsiteX967" fmla="*/ 71388 w 3451040"/>
                <a:gd name="connsiteY967" fmla="*/ 228926 h 382890"/>
                <a:gd name="connsiteX968" fmla="*/ 87742 w 3451040"/>
                <a:gd name="connsiteY968" fmla="*/ 180711 h 382890"/>
                <a:gd name="connsiteX969" fmla="*/ 112193 w 3451040"/>
                <a:gd name="connsiteY969" fmla="*/ 115455 h 382890"/>
                <a:gd name="connsiteX970" fmla="*/ 115104 w 3451040"/>
                <a:gd name="connsiteY970" fmla="*/ 108734 h 382890"/>
                <a:gd name="connsiteX971" fmla="*/ 125530 w 3451040"/>
                <a:gd name="connsiteY971" fmla="*/ 84759 h 382890"/>
                <a:gd name="connsiteX972" fmla="*/ 139555 w 3451040"/>
                <a:gd name="connsiteY972" fmla="*/ 66606 h 382890"/>
                <a:gd name="connsiteX973" fmla="*/ 143842 w 3451040"/>
                <a:gd name="connsiteY973" fmla="*/ 65495 h 382890"/>
                <a:gd name="connsiteX974" fmla="*/ 138020 w 3451040"/>
                <a:gd name="connsiteY974" fmla="*/ 93280 h 382890"/>
                <a:gd name="connsiteX975" fmla="*/ 136432 w 3451040"/>
                <a:gd name="connsiteY975" fmla="*/ 98414 h 382890"/>
                <a:gd name="connsiteX976" fmla="*/ 126324 w 3451040"/>
                <a:gd name="connsiteY976" fmla="*/ 203575 h 382890"/>
                <a:gd name="connsiteX977" fmla="*/ 135744 w 3451040"/>
                <a:gd name="connsiteY977" fmla="*/ 230249 h 382890"/>
                <a:gd name="connsiteX978" fmla="*/ 146964 w 3451040"/>
                <a:gd name="connsiteY978" fmla="*/ 238981 h 382890"/>
                <a:gd name="connsiteX979" fmla="*/ 160883 w 3451040"/>
                <a:gd name="connsiteY979" fmla="*/ 240304 h 382890"/>
                <a:gd name="connsiteX980" fmla="*/ 175120 w 3451040"/>
                <a:gd name="connsiteY980" fmla="*/ 228661 h 382890"/>
                <a:gd name="connsiteX981" fmla="*/ 182635 w 3451040"/>
                <a:gd name="connsiteY981" fmla="*/ 211196 h 382890"/>
                <a:gd name="connsiteX982" fmla="*/ 183323 w 3451040"/>
                <a:gd name="connsiteY982" fmla="*/ 209185 h 382890"/>
                <a:gd name="connsiteX983" fmla="*/ 203488 w 3451040"/>
                <a:gd name="connsiteY983" fmla="*/ 157160 h 382890"/>
                <a:gd name="connsiteX984" fmla="*/ 256836 w 3451040"/>
                <a:gd name="connsiteY984" fmla="*/ 59832 h 382890"/>
                <a:gd name="connsiteX985" fmla="*/ 254348 w 3451040"/>
                <a:gd name="connsiteY985" fmla="*/ 77773 h 382890"/>
                <a:gd name="connsiteX986" fmla="*/ 253448 w 3451040"/>
                <a:gd name="connsiteY986" fmla="*/ 81584 h 382890"/>
                <a:gd name="connsiteX987" fmla="*/ 225081 w 3451040"/>
                <a:gd name="connsiteY987" fmla="*/ 226332 h 382890"/>
                <a:gd name="connsiteX988" fmla="*/ 229474 w 3451040"/>
                <a:gd name="connsiteY988" fmla="*/ 321967 h 382890"/>
                <a:gd name="connsiteX989" fmla="*/ 241382 w 3451040"/>
                <a:gd name="connsiteY989" fmla="*/ 344619 h 382890"/>
                <a:gd name="connsiteX990" fmla="*/ 260646 w 3451040"/>
                <a:gd name="connsiteY990" fmla="*/ 356050 h 382890"/>
                <a:gd name="connsiteX991" fmla="*/ 265462 w 3451040"/>
                <a:gd name="connsiteY991" fmla="*/ 356156 h 382890"/>
                <a:gd name="connsiteX992" fmla="*/ 269379 w 3451040"/>
                <a:gd name="connsiteY992" fmla="*/ 354039 h 382890"/>
                <a:gd name="connsiteX993" fmla="*/ 269802 w 3451040"/>
                <a:gd name="connsiteY993" fmla="*/ 349223 h 382890"/>
                <a:gd name="connsiteX994" fmla="*/ 267791 w 3451040"/>
                <a:gd name="connsiteY994" fmla="*/ 344407 h 382890"/>
                <a:gd name="connsiteX995" fmla="*/ 306479 w 3451040"/>
                <a:gd name="connsiteY995" fmla="*/ 254012 h 382890"/>
                <a:gd name="connsiteX996" fmla="*/ 306479 w 3451040"/>
                <a:gd name="connsiteY996" fmla="*/ 253853 h 382890"/>
                <a:gd name="connsiteX997" fmla="*/ 306638 w 3451040"/>
                <a:gd name="connsiteY997" fmla="*/ 254223 h 382890"/>
                <a:gd name="connsiteX998" fmla="*/ 306426 w 3451040"/>
                <a:gd name="connsiteY998" fmla="*/ 254012 h 382890"/>
                <a:gd name="connsiteX999" fmla="*/ 551149 w 3451040"/>
                <a:gd name="connsiteY999" fmla="*/ 162770 h 382890"/>
                <a:gd name="connsiteX1000" fmla="*/ 540405 w 3451040"/>
                <a:gd name="connsiteY1000" fmla="*/ 147739 h 382890"/>
                <a:gd name="connsiteX1001" fmla="*/ 526963 w 3451040"/>
                <a:gd name="connsiteY1001" fmla="*/ 136731 h 382890"/>
                <a:gd name="connsiteX1002" fmla="*/ 519765 w 3451040"/>
                <a:gd name="connsiteY1002" fmla="*/ 133820 h 382890"/>
                <a:gd name="connsiteX1003" fmla="*/ 486369 w 3451040"/>
                <a:gd name="connsiteY1003" fmla="*/ 147633 h 382890"/>
                <a:gd name="connsiteX1004" fmla="*/ 459219 w 3451040"/>
                <a:gd name="connsiteY1004" fmla="*/ 174678 h 382890"/>
                <a:gd name="connsiteX1005" fmla="*/ 444771 w 3451040"/>
                <a:gd name="connsiteY1005" fmla="*/ 217282 h 382890"/>
                <a:gd name="connsiteX1006" fmla="*/ 445353 w 3451040"/>
                <a:gd name="connsiteY1006" fmla="*/ 222522 h 382890"/>
                <a:gd name="connsiteX1007" fmla="*/ 414074 w 3451040"/>
                <a:gd name="connsiteY1007" fmla="*/ 274705 h 382890"/>
                <a:gd name="connsiteX1008" fmla="*/ 379674 w 3451040"/>
                <a:gd name="connsiteY1008" fmla="*/ 296034 h 382890"/>
                <a:gd name="connsiteX1009" fmla="*/ 374646 w 3451040"/>
                <a:gd name="connsiteY1009" fmla="*/ 277669 h 382890"/>
                <a:gd name="connsiteX1010" fmla="*/ 383378 w 3451040"/>
                <a:gd name="connsiteY1010" fmla="*/ 240357 h 382890"/>
                <a:gd name="connsiteX1011" fmla="*/ 396027 w 3451040"/>
                <a:gd name="connsiteY1011" fmla="*/ 205956 h 382890"/>
                <a:gd name="connsiteX1012" fmla="*/ 396927 w 3451040"/>
                <a:gd name="connsiteY1012" fmla="*/ 203469 h 382890"/>
                <a:gd name="connsiteX1013" fmla="*/ 399626 w 3451040"/>
                <a:gd name="connsiteY1013" fmla="*/ 197435 h 382890"/>
                <a:gd name="connsiteX1014" fmla="*/ 400949 w 3451040"/>
                <a:gd name="connsiteY1014" fmla="*/ 192037 h 382890"/>
                <a:gd name="connsiteX1015" fmla="*/ 401849 w 3451040"/>
                <a:gd name="connsiteY1015" fmla="*/ 183940 h 382890"/>
                <a:gd name="connsiteX1016" fmla="*/ 396133 w 3451040"/>
                <a:gd name="connsiteY1016" fmla="*/ 167004 h 382890"/>
                <a:gd name="connsiteX1017" fmla="*/ 381896 w 3451040"/>
                <a:gd name="connsiteY1017" fmla="*/ 162399 h 382890"/>
                <a:gd name="connsiteX1018" fmla="*/ 378668 w 3451040"/>
                <a:gd name="connsiteY1018" fmla="*/ 164993 h 382890"/>
                <a:gd name="connsiteX1019" fmla="*/ 375281 w 3451040"/>
                <a:gd name="connsiteY1019" fmla="*/ 168803 h 382890"/>
                <a:gd name="connsiteX1020" fmla="*/ 373587 w 3451040"/>
                <a:gd name="connsiteY1020" fmla="*/ 171132 h 382890"/>
                <a:gd name="connsiteX1021" fmla="*/ 355646 w 3451040"/>
                <a:gd name="connsiteY1021" fmla="*/ 195001 h 382890"/>
                <a:gd name="connsiteX1022" fmla="*/ 329607 w 3451040"/>
                <a:gd name="connsiteY1022" fmla="*/ 227285 h 382890"/>
                <a:gd name="connsiteX1023" fmla="*/ 306638 w 3451040"/>
                <a:gd name="connsiteY1023" fmla="*/ 253747 h 382890"/>
                <a:gd name="connsiteX1024" fmla="*/ 337016 w 3451040"/>
                <a:gd name="connsiteY1024" fmla="*/ 201193 h 382890"/>
                <a:gd name="connsiteX1025" fmla="*/ 342044 w 3451040"/>
                <a:gd name="connsiteY1025" fmla="*/ 197065 h 382890"/>
                <a:gd name="connsiteX1026" fmla="*/ 348183 w 3451040"/>
                <a:gd name="connsiteY1026" fmla="*/ 196059 h 382890"/>
                <a:gd name="connsiteX1027" fmla="*/ 352894 w 3451040"/>
                <a:gd name="connsiteY1027" fmla="*/ 193731 h 382890"/>
                <a:gd name="connsiteX1028" fmla="*/ 352206 w 3451040"/>
                <a:gd name="connsiteY1028" fmla="*/ 186903 h 382890"/>
                <a:gd name="connsiteX1029" fmla="*/ 344267 w 3451040"/>
                <a:gd name="connsiteY1029" fmla="*/ 179177 h 382890"/>
                <a:gd name="connsiteX1030" fmla="*/ 331459 w 3451040"/>
                <a:gd name="connsiteY1030" fmla="*/ 175260 h 382890"/>
                <a:gd name="connsiteX1031" fmla="*/ 318334 w 3451040"/>
                <a:gd name="connsiteY1031" fmla="*/ 179970 h 382890"/>
                <a:gd name="connsiteX1032" fmla="*/ 290972 w 3451040"/>
                <a:gd name="connsiteY1032" fmla="*/ 218447 h 382890"/>
                <a:gd name="connsiteX1033" fmla="*/ 280652 w 3451040"/>
                <a:gd name="connsiteY1033" fmla="*/ 267878 h 382890"/>
                <a:gd name="connsiteX1034" fmla="*/ 285362 w 3451040"/>
                <a:gd name="connsiteY1034" fmla="*/ 286402 h 382890"/>
                <a:gd name="connsiteX1035" fmla="*/ 299281 w 3451040"/>
                <a:gd name="connsiteY1035" fmla="*/ 295716 h 382890"/>
                <a:gd name="connsiteX1036" fmla="*/ 307590 w 3451040"/>
                <a:gd name="connsiteY1036" fmla="*/ 293017 h 382890"/>
                <a:gd name="connsiteX1037" fmla="*/ 313888 w 3451040"/>
                <a:gd name="connsiteY1037" fmla="*/ 285819 h 382890"/>
                <a:gd name="connsiteX1038" fmla="*/ 339133 w 3451040"/>
                <a:gd name="connsiteY1038" fmla="*/ 245809 h 382890"/>
                <a:gd name="connsiteX1039" fmla="*/ 346437 w 3451040"/>
                <a:gd name="connsiteY1039" fmla="*/ 234694 h 382890"/>
                <a:gd name="connsiteX1040" fmla="*/ 342309 w 3451040"/>
                <a:gd name="connsiteY1040" fmla="*/ 271371 h 382890"/>
                <a:gd name="connsiteX1041" fmla="*/ 345802 w 3451040"/>
                <a:gd name="connsiteY1041" fmla="*/ 298151 h 382890"/>
                <a:gd name="connsiteX1042" fmla="*/ 374275 w 3451040"/>
                <a:gd name="connsiteY1042" fmla="*/ 318580 h 382890"/>
                <a:gd name="connsiteX1043" fmla="*/ 414551 w 3451040"/>
                <a:gd name="connsiteY1043" fmla="*/ 296034 h 382890"/>
                <a:gd name="connsiteX1044" fmla="*/ 451598 w 3451040"/>
                <a:gd name="connsiteY1044" fmla="*/ 235382 h 382890"/>
                <a:gd name="connsiteX1045" fmla="*/ 471180 w 3451040"/>
                <a:gd name="connsiteY1045" fmla="*/ 248825 h 382890"/>
                <a:gd name="connsiteX1046" fmla="*/ 502776 w 3451040"/>
                <a:gd name="connsiteY1046" fmla="*/ 257558 h 382890"/>
                <a:gd name="connsiteX1047" fmla="*/ 504999 w 3451040"/>
                <a:gd name="connsiteY1047" fmla="*/ 257875 h 382890"/>
                <a:gd name="connsiteX1048" fmla="*/ 507222 w 3451040"/>
                <a:gd name="connsiteY1048" fmla="*/ 258987 h 382890"/>
                <a:gd name="connsiteX1049" fmla="*/ 507910 w 3451040"/>
                <a:gd name="connsiteY1049" fmla="*/ 261368 h 382890"/>
                <a:gd name="connsiteX1050" fmla="*/ 507222 w 3451040"/>
                <a:gd name="connsiteY1050" fmla="*/ 262480 h 382890"/>
                <a:gd name="connsiteX1051" fmla="*/ 506322 w 3451040"/>
                <a:gd name="connsiteY1051" fmla="*/ 263379 h 382890"/>
                <a:gd name="connsiteX1052" fmla="*/ 461230 w 3451040"/>
                <a:gd name="connsiteY1052" fmla="*/ 285555 h 382890"/>
                <a:gd name="connsiteX1053" fmla="*/ 456520 w 3451040"/>
                <a:gd name="connsiteY1053" fmla="*/ 285978 h 382890"/>
                <a:gd name="connsiteX1054" fmla="*/ 452233 w 3451040"/>
                <a:gd name="connsiteY1054" fmla="*/ 284179 h 382890"/>
                <a:gd name="connsiteX1055" fmla="*/ 450434 w 3451040"/>
                <a:gd name="connsiteY1055" fmla="*/ 279945 h 382890"/>
                <a:gd name="connsiteX1056" fmla="*/ 452921 w 3451040"/>
                <a:gd name="connsiteY1056" fmla="*/ 272324 h 382890"/>
                <a:gd name="connsiteX1057" fmla="*/ 454032 w 3451040"/>
                <a:gd name="connsiteY1057" fmla="*/ 271212 h 382890"/>
                <a:gd name="connsiteX1058" fmla="*/ 455620 w 3451040"/>
                <a:gd name="connsiteY1058" fmla="*/ 269413 h 382890"/>
                <a:gd name="connsiteX1059" fmla="*/ 456520 w 3451040"/>
                <a:gd name="connsiteY1059" fmla="*/ 267402 h 382890"/>
                <a:gd name="connsiteX1060" fmla="*/ 456308 w 3451040"/>
                <a:gd name="connsiteY1060" fmla="*/ 265391 h 382890"/>
                <a:gd name="connsiteX1061" fmla="*/ 454191 w 3451040"/>
                <a:gd name="connsiteY1061" fmla="*/ 263803 h 382890"/>
                <a:gd name="connsiteX1062" fmla="*/ 451386 w 3451040"/>
                <a:gd name="connsiteY1062" fmla="*/ 264226 h 382890"/>
                <a:gd name="connsiteX1063" fmla="*/ 442865 w 3451040"/>
                <a:gd name="connsiteY1063" fmla="*/ 274970 h 382890"/>
                <a:gd name="connsiteX1064" fmla="*/ 444453 w 3451040"/>
                <a:gd name="connsiteY1064" fmla="*/ 289313 h 382890"/>
                <a:gd name="connsiteX1065" fmla="*/ 453397 w 3451040"/>
                <a:gd name="connsiteY1065" fmla="*/ 304131 h 382890"/>
                <a:gd name="connsiteX1066" fmla="*/ 484993 w 3451040"/>
                <a:gd name="connsiteY1066" fmla="*/ 310747 h 382890"/>
                <a:gd name="connsiteX1067" fmla="*/ 517066 w 3451040"/>
                <a:gd name="connsiteY1067" fmla="*/ 299209 h 382890"/>
                <a:gd name="connsiteX1068" fmla="*/ 527598 w 3451040"/>
                <a:gd name="connsiteY1068" fmla="*/ 291906 h 382890"/>
                <a:gd name="connsiteX1069" fmla="*/ 534319 w 3451040"/>
                <a:gd name="connsiteY1069" fmla="*/ 281480 h 382890"/>
                <a:gd name="connsiteX1070" fmla="*/ 535007 w 3451040"/>
                <a:gd name="connsiteY1070" fmla="*/ 274970 h 382890"/>
                <a:gd name="connsiteX1071" fmla="*/ 530879 w 3451040"/>
                <a:gd name="connsiteY1071" fmla="*/ 259145 h 382890"/>
                <a:gd name="connsiteX1072" fmla="*/ 517754 w 3451040"/>
                <a:gd name="connsiteY1072" fmla="*/ 247608 h 382890"/>
                <a:gd name="connsiteX1073" fmla="*/ 501400 w 3451040"/>
                <a:gd name="connsiteY1073" fmla="*/ 241310 h 382890"/>
                <a:gd name="connsiteX1074" fmla="*/ 482559 w 3451040"/>
                <a:gd name="connsiteY1074" fmla="*/ 233212 h 382890"/>
                <a:gd name="connsiteX1075" fmla="*/ 478642 w 3451040"/>
                <a:gd name="connsiteY1075" fmla="*/ 218764 h 382890"/>
                <a:gd name="connsiteX1076" fmla="*/ 485470 w 3451040"/>
                <a:gd name="connsiteY1076" fmla="*/ 199711 h 382890"/>
                <a:gd name="connsiteX1077" fmla="*/ 495790 w 3451040"/>
                <a:gd name="connsiteY1077" fmla="*/ 184998 h 382890"/>
                <a:gd name="connsiteX1078" fmla="*/ 517754 w 3451040"/>
                <a:gd name="connsiteY1078" fmla="*/ 169438 h 382890"/>
                <a:gd name="connsiteX1079" fmla="*/ 533896 w 3451040"/>
                <a:gd name="connsiteY1079" fmla="*/ 166845 h 382890"/>
                <a:gd name="connsiteX1080" fmla="*/ 535378 w 3451040"/>
                <a:gd name="connsiteY1080" fmla="*/ 169544 h 382890"/>
                <a:gd name="connsiteX1081" fmla="*/ 535272 w 3451040"/>
                <a:gd name="connsiteY1081" fmla="*/ 172931 h 382890"/>
                <a:gd name="connsiteX1082" fmla="*/ 535166 w 3451040"/>
                <a:gd name="connsiteY1082" fmla="*/ 176954 h 382890"/>
                <a:gd name="connsiteX1083" fmla="*/ 537971 w 3451040"/>
                <a:gd name="connsiteY1083" fmla="*/ 179653 h 382890"/>
                <a:gd name="connsiteX1084" fmla="*/ 544375 w 3451040"/>
                <a:gd name="connsiteY1084" fmla="*/ 180076 h 382890"/>
                <a:gd name="connsiteX1085" fmla="*/ 549879 w 3451040"/>
                <a:gd name="connsiteY1085" fmla="*/ 176954 h 382890"/>
                <a:gd name="connsiteX1086" fmla="*/ 552366 w 3451040"/>
                <a:gd name="connsiteY1086" fmla="*/ 170021 h 382890"/>
                <a:gd name="connsiteX1087" fmla="*/ 551255 w 3451040"/>
                <a:gd name="connsiteY1087" fmla="*/ 162823 h 382890"/>
                <a:gd name="connsiteX1088" fmla="*/ 2735557 w 3451040"/>
                <a:gd name="connsiteY1088" fmla="*/ 117678 h 382890"/>
                <a:gd name="connsiteX1089" fmla="*/ 2732752 w 3451040"/>
                <a:gd name="connsiteY1089" fmla="*/ 121277 h 382890"/>
                <a:gd name="connsiteX1090" fmla="*/ 2724231 w 3451040"/>
                <a:gd name="connsiteY1090" fmla="*/ 146840 h 382890"/>
                <a:gd name="connsiteX1091" fmla="*/ 2723543 w 3451040"/>
                <a:gd name="connsiteY1091" fmla="*/ 151973 h 382890"/>
                <a:gd name="connsiteX1092" fmla="*/ 2723331 w 3451040"/>
                <a:gd name="connsiteY1092" fmla="*/ 154672 h 382890"/>
                <a:gd name="connsiteX1093" fmla="*/ 2723331 w 3451040"/>
                <a:gd name="connsiteY1093" fmla="*/ 156472 h 382890"/>
                <a:gd name="connsiteX1094" fmla="*/ 2724019 w 3451040"/>
                <a:gd name="connsiteY1094" fmla="*/ 160494 h 382890"/>
                <a:gd name="connsiteX1095" fmla="*/ 2729418 w 3451040"/>
                <a:gd name="connsiteY1095" fmla="*/ 165787 h 382890"/>
                <a:gd name="connsiteX1096" fmla="*/ 2736615 w 3451040"/>
                <a:gd name="connsiteY1096" fmla="*/ 165469 h 382890"/>
                <a:gd name="connsiteX1097" fmla="*/ 2737939 w 3451040"/>
                <a:gd name="connsiteY1097" fmla="*/ 164146 h 382890"/>
                <a:gd name="connsiteX1098" fmla="*/ 2739950 w 3451040"/>
                <a:gd name="connsiteY1098" fmla="*/ 162558 h 382890"/>
                <a:gd name="connsiteX1099" fmla="*/ 2750588 w 3451040"/>
                <a:gd name="connsiteY1099" fmla="*/ 155043 h 382890"/>
                <a:gd name="connsiteX1100" fmla="*/ 2758314 w 3451040"/>
                <a:gd name="connsiteY1100" fmla="*/ 143294 h 382890"/>
                <a:gd name="connsiteX1101" fmla="*/ 2758526 w 3451040"/>
                <a:gd name="connsiteY1101" fmla="*/ 133873 h 382890"/>
                <a:gd name="connsiteX1102" fmla="*/ 2739685 w 3451040"/>
                <a:gd name="connsiteY1102" fmla="*/ 117519 h 382890"/>
                <a:gd name="connsiteX1103" fmla="*/ 2735557 w 3451040"/>
                <a:gd name="connsiteY1103" fmla="*/ 117731 h 382890"/>
                <a:gd name="connsiteX1104" fmla="*/ 1034350 w 3451040"/>
                <a:gd name="connsiteY1104" fmla="*/ 329112 h 382890"/>
                <a:gd name="connsiteX1105" fmla="*/ 1076743 w 3451040"/>
                <a:gd name="connsiteY1105" fmla="*/ 61790 h 382890"/>
                <a:gd name="connsiteX1106" fmla="*/ 1077854 w 3451040"/>
                <a:gd name="connsiteY1106" fmla="*/ 57291 h 382890"/>
                <a:gd name="connsiteX1107" fmla="*/ 1081241 w 3451040"/>
                <a:gd name="connsiteY1107" fmla="*/ 46177 h 382890"/>
                <a:gd name="connsiteX1108" fmla="*/ 1086163 w 3451040"/>
                <a:gd name="connsiteY1108" fmla="*/ 39985 h 382890"/>
                <a:gd name="connsiteX1109" fmla="*/ 1139300 w 3451040"/>
                <a:gd name="connsiteY1109" fmla="*/ 43108 h 382890"/>
                <a:gd name="connsiteX1110" fmla="*/ 1152954 w 3451040"/>
                <a:gd name="connsiteY1110" fmla="*/ 47606 h 382890"/>
                <a:gd name="connsiteX1111" fmla="*/ 1171478 w 3451040"/>
                <a:gd name="connsiteY1111" fmla="*/ 53216 h 382890"/>
                <a:gd name="connsiteX1112" fmla="*/ 1190001 w 3451040"/>
                <a:gd name="connsiteY1112" fmla="*/ 54328 h 382890"/>
                <a:gd name="connsiteX1113" fmla="*/ 1201221 w 3451040"/>
                <a:gd name="connsiteY1113" fmla="*/ 47606 h 382890"/>
                <a:gd name="connsiteX1114" fmla="*/ 1205350 w 3451040"/>
                <a:gd name="connsiteY1114" fmla="*/ 35963 h 382890"/>
                <a:gd name="connsiteX1115" fmla="*/ 1195823 w 3451040"/>
                <a:gd name="connsiteY1115" fmla="*/ 26754 h 382890"/>
                <a:gd name="connsiteX1116" fmla="*/ 1153325 w 3451040"/>
                <a:gd name="connsiteY1116" fmla="*/ 20932 h 382890"/>
                <a:gd name="connsiteX1117" fmla="*/ 1083464 w 3451040"/>
                <a:gd name="connsiteY1117" fmla="*/ 21832 h 382890"/>
                <a:gd name="connsiteX1118" fmla="*/ 1076161 w 3451040"/>
                <a:gd name="connsiteY1118" fmla="*/ 5902 h 382890"/>
                <a:gd name="connsiteX1119" fmla="*/ 1059436 w 3451040"/>
                <a:gd name="connsiteY1119" fmla="*/ 3890 h 382890"/>
                <a:gd name="connsiteX1120" fmla="*/ 1040172 w 3451040"/>
                <a:gd name="connsiteY1120" fmla="*/ 26542 h 382890"/>
                <a:gd name="connsiteX1121" fmla="*/ 941732 w 3451040"/>
                <a:gd name="connsiteY1121" fmla="*/ 49882 h 382890"/>
                <a:gd name="connsiteX1122" fmla="*/ 940409 w 3451040"/>
                <a:gd name="connsiteY1122" fmla="*/ 50305 h 382890"/>
                <a:gd name="connsiteX1123" fmla="*/ 926755 w 3451040"/>
                <a:gd name="connsiteY1123" fmla="*/ 54222 h 382890"/>
                <a:gd name="connsiteX1124" fmla="*/ 912835 w 3451040"/>
                <a:gd name="connsiteY1124" fmla="*/ 54804 h 382890"/>
                <a:gd name="connsiteX1125" fmla="*/ 905426 w 3451040"/>
                <a:gd name="connsiteY1125" fmla="*/ 55016 h 382890"/>
                <a:gd name="connsiteX1126" fmla="*/ 897805 w 3451040"/>
                <a:gd name="connsiteY1126" fmla="*/ 61737 h 382890"/>
                <a:gd name="connsiteX1127" fmla="*/ 896217 w 3451040"/>
                <a:gd name="connsiteY1127" fmla="*/ 75550 h 382890"/>
                <a:gd name="connsiteX1128" fmla="*/ 901351 w 3451040"/>
                <a:gd name="connsiteY1128" fmla="*/ 86664 h 382890"/>
                <a:gd name="connsiteX1129" fmla="*/ 929613 w 3451040"/>
                <a:gd name="connsiteY1129" fmla="*/ 85765 h 382890"/>
                <a:gd name="connsiteX1130" fmla="*/ 974334 w 3451040"/>
                <a:gd name="connsiteY1130" fmla="*/ 63589 h 382890"/>
                <a:gd name="connsiteX1131" fmla="*/ 1026464 w 3451040"/>
                <a:gd name="connsiteY1131" fmla="*/ 50146 h 382890"/>
                <a:gd name="connsiteX1132" fmla="*/ 1026676 w 3451040"/>
                <a:gd name="connsiteY1132" fmla="*/ 50146 h 382890"/>
                <a:gd name="connsiteX1133" fmla="*/ 1029164 w 3451040"/>
                <a:gd name="connsiteY1133" fmla="*/ 49935 h 382890"/>
                <a:gd name="connsiteX1134" fmla="*/ 1031651 w 3451040"/>
                <a:gd name="connsiteY1134" fmla="*/ 50729 h 382890"/>
                <a:gd name="connsiteX1135" fmla="*/ 1032974 w 3451040"/>
                <a:gd name="connsiteY1135" fmla="*/ 53745 h 382890"/>
                <a:gd name="connsiteX1136" fmla="*/ 1031175 w 3451040"/>
                <a:gd name="connsiteY1136" fmla="*/ 63854 h 382890"/>
                <a:gd name="connsiteX1137" fmla="*/ 1007094 w 3451040"/>
                <a:gd name="connsiteY1137" fmla="*/ 210084 h 382890"/>
                <a:gd name="connsiteX1138" fmla="*/ 1009899 w 3451040"/>
                <a:gd name="connsiteY1138" fmla="*/ 342396 h 382890"/>
                <a:gd name="connsiteX1139" fmla="*/ 1016621 w 3451040"/>
                <a:gd name="connsiteY1139" fmla="*/ 352716 h 382890"/>
                <a:gd name="connsiteX1140" fmla="*/ 1027946 w 3451040"/>
                <a:gd name="connsiteY1140" fmla="*/ 356527 h 382890"/>
                <a:gd name="connsiteX1141" fmla="*/ 1035673 w 3451040"/>
                <a:gd name="connsiteY1141" fmla="*/ 346206 h 382890"/>
                <a:gd name="connsiteX1142" fmla="*/ 1035250 w 3451040"/>
                <a:gd name="connsiteY1142" fmla="*/ 335886 h 382890"/>
                <a:gd name="connsiteX1143" fmla="*/ 1034350 w 3451040"/>
                <a:gd name="connsiteY1143" fmla="*/ 329165 h 38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Lst>
              <a:rect l="l" t="t" r="r" b="b"/>
              <a:pathLst>
                <a:path w="3451040" h="382890">
                  <a:moveTo>
                    <a:pt x="2318988" y="254012"/>
                  </a:moveTo>
                  <a:cubicBezTo>
                    <a:pt x="2318988" y="254012"/>
                    <a:pt x="2318988" y="253906"/>
                    <a:pt x="2318988" y="253853"/>
                  </a:cubicBezTo>
                  <a:lnTo>
                    <a:pt x="2319147" y="254223"/>
                  </a:lnTo>
                  <a:lnTo>
                    <a:pt x="2318935" y="254012"/>
                  </a:lnTo>
                  <a:close/>
                  <a:moveTo>
                    <a:pt x="2539895" y="184734"/>
                  </a:moveTo>
                  <a:cubicBezTo>
                    <a:pt x="2540318" y="185792"/>
                    <a:pt x="2540583" y="187062"/>
                    <a:pt x="2540583" y="188544"/>
                  </a:cubicBezTo>
                  <a:cubicBezTo>
                    <a:pt x="2540742" y="190185"/>
                    <a:pt x="2541006" y="191455"/>
                    <a:pt x="2541483" y="192355"/>
                  </a:cubicBezTo>
                  <a:cubicBezTo>
                    <a:pt x="2541906" y="193254"/>
                    <a:pt x="2542435" y="194101"/>
                    <a:pt x="2542964" y="194842"/>
                  </a:cubicBezTo>
                  <a:cubicBezTo>
                    <a:pt x="2543494" y="195583"/>
                    <a:pt x="2544182" y="196112"/>
                    <a:pt x="2545082" y="196430"/>
                  </a:cubicBezTo>
                  <a:cubicBezTo>
                    <a:pt x="2546405" y="196853"/>
                    <a:pt x="2547675" y="196747"/>
                    <a:pt x="2548892" y="196007"/>
                  </a:cubicBezTo>
                  <a:cubicBezTo>
                    <a:pt x="2551115" y="194789"/>
                    <a:pt x="2552809" y="192990"/>
                    <a:pt x="2553920" y="190502"/>
                  </a:cubicBezTo>
                  <a:cubicBezTo>
                    <a:pt x="2555031" y="188015"/>
                    <a:pt x="2555772" y="185633"/>
                    <a:pt x="2556037" y="183199"/>
                  </a:cubicBezTo>
                  <a:cubicBezTo>
                    <a:pt x="2556619" y="180658"/>
                    <a:pt x="2556778" y="178171"/>
                    <a:pt x="2556460" y="175789"/>
                  </a:cubicBezTo>
                  <a:cubicBezTo>
                    <a:pt x="2556143" y="173408"/>
                    <a:pt x="2555137" y="171291"/>
                    <a:pt x="2553338" y="169491"/>
                  </a:cubicBezTo>
                  <a:cubicBezTo>
                    <a:pt x="2549898" y="166369"/>
                    <a:pt x="2545929" y="164940"/>
                    <a:pt x="2541430" y="165257"/>
                  </a:cubicBezTo>
                  <a:cubicBezTo>
                    <a:pt x="2531268" y="167374"/>
                    <a:pt x="2522748" y="172667"/>
                    <a:pt x="2515867" y="181188"/>
                  </a:cubicBezTo>
                  <a:cubicBezTo>
                    <a:pt x="2513909" y="183305"/>
                    <a:pt x="2511263" y="186533"/>
                    <a:pt x="2507928" y="190926"/>
                  </a:cubicBezTo>
                  <a:cubicBezTo>
                    <a:pt x="2504541" y="195319"/>
                    <a:pt x="2501683" y="199182"/>
                    <a:pt x="2499302" y="202463"/>
                  </a:cubicBezTo>
                  <a:cubicBezTo>
                    <a:pt x="2498085" y="203945"/>
                    <a:pt x="2497291" y="205057"/>
                    <a:pt x="2496814" y="205850"/>
                  </a:cubicBezTo>
                  <a:cubicBezTo>
                    <a:pt x="2496497" y="204210"/>
                    <a:pt x="2496656" y="201722"/>
                    <a:pt x="2497238" y="198335"/>
                  </a:cubicBezTo>
                  <a:cubicBezTo>
                    <a:pt x="2497820" y="194948"/>
                    <a:pt x="2498561" y="191561"/>
                    <a:pt x="2499461" y="188121"/>
                  </a:cubicBezTo>
                  <a:cubicBezTo>
                    <a:pt x="2500360" y="184257"/>
                    <a:pt x="2500943" y="181293"/>
                    <a:pt x="2501260" y="179388"/>
                  </a:cubicBezTo>
                  <a:cubicBezTo>
                    <a:pt x="2501683" y="176424"/>
                    <a:pt x="2501260" y="173567"/>
                    <a:pt x="2499937" y="170867"/>
                  </a:cubicBezTo>
                  <a:cubicBezTo>
                    <a:pt x="2497079" y="165787"/>
                    <a:pt x="2493004" y="162188"/>
                    <a:pt x="2487606" y="160124"/>
                  </a:cubicBezTo>
                  <a:cubicBezTo>
                    <a:pt x="2483848" y="158642"/>
                    <a:pt x="2480143" y="158113"/>
                    <a:pt x="2476386" y="158536"/>
                  </a:cubicBezTo>
                  <a:cubicBezTo>
                    <a:pt x="2474427" y="158959"/>
                    <a:pt x="2472998" y="159912"/>
                    <a:pt x="2472152" y="161341"/>
                  </a:cubicBezTo>
                  <a:cubicBezTo>
                    <a:pt x="2471252" y="162770"/>
                    <a:pt x="2470670" y="164358"/>
                    <a:pt x="2470352" y="166157"/>
                  </a:cubicBezTo>
                  <a:cubicBezTo>
                    <a:pt x="2469135" y="171079"/>
                    <a:pt x="2467970" y="176001"/>
                    <a:pt x="2466753" y="180976"/>
                  </a:cubicBezTo>
                  <a:cubicBezTo>
                    <a:pt x="2464636" y="189814"/>
                    <a:pt x="2462572" y="198706"/>
                    <a:pt x="2460455" y="207650"/>
                  </a:cubicBezTo>
                  <a:cubicBezTo>
                    <a:pt x="2459344" y="212678"/>
                    <a:pt x="2458444" y="217653"/>
                    <a:pt x="2457650" y="222680"/>
                  </a:cubicBezTo>
                  <a:cubicBezTo>
                    <a:pt x="2448759" y="243004"/>
                    <a:pt x="2438333" y="260363"/>
                    <a:pt x="2426478" y="274652"/>
                  </a:cubicBezTo>
                  <a:cubicBezTo>
                    <a:pt x="2414464" y="289154"/>
                    <a:pt x="2402979" y="296246"/>
                    <a:pt x="2392077" y="295981"/>
                  </a:cubicBezTo>
                  <a:cubicBezTo>
                    <a:pt x="2387313" y="294764"/>
                    <a:pt x="2385620" y="288677"/>
                    <a:pt x="2387049" y="277616"/>
                  </a:cubicBezTo>
                  <a:cubicBezTo>
                    <a:pt x="2388478" y="266555"/>
                    <a:pt x="2391389" y="254118"/>
                    <a:pt x="2395781" y="240304"/>
                  </a:cubicBezTo>
                  <a:cubicBezTo>
                    <a:pt x="2400174" y="226491"/>
                    <a:pt x="2404408" y="215006"/>
                    <a:pt x="2408430" y="205903"/>
                  </a:cubicBezTo>
                  <a:cubicBezTo>
                    <a:pt x="2408748" y="205004"/>
                    <a:pt x="2409013" y="204210"/>
                    <a:pt x="2409330" y="203416"/>
                  </a:cubicBezTo>
                  <a:cubicBezTo>
                    <a:pt x="2410547" y="201034"/>
                    <a:pt x="2411447" y="199023"/>
                    <a:pt x="2412029" y="197383"/>
                  </a:cubicBezTo>
                  <a:cubicBezTo>
                    <a:pt x="2412611" y="195742"/>
                    <a:pt x="2413088" y="193942"/>
                    <a:pt x="2413352" y="191984"/>
                  </a:cubicBezTo>
                  <a:cubicBezTo>
                    <a:pt x="2413670" y="190026"/>
                    <a:pt x="2413935" y="187327"/>
                    <a:pt x="2414252" y="183887"/>
                  </a:cubicBezTo>
                  <a:cubicBezTo>
                    <a:pt x="2414570" y="177165"/>
                    <a:pt x="2412664" y="171502"/>
                    <a:pt x="2408536" y="166951"/>
                  </a:cubicBezTo>
                  <a:cubicBezTo>
                    <a:pt x="2404408" y="162399"/>
                    <a:pt x="2399698" y="160865"/>
                    <a:pt x="2394300" y="162347"/>
                  </a:cubicBezTo>
                  <a:cubicBezTo>
                    <a:pt x="2393400" y="162770"/>
                    <a:pt x="2392341" y="163670"/>
                    <a:pt x="2391071" y="164940"/>
                  </a:cubicBezTo>
                  <a:cubicBezTo>
                    <a:pt x="2389801" y="166210"/>
                    <a:pt x="2388690" y="167480"/>
                    <a:pt x="2387684" y="168750"/>
                  </a:cubicBezTo>
                  <a:cubicBezTo>
                    <a:pt x="2386731" y="170021"/>
                    <a:pt x="2386149" y="170814"/>
                    <a:pt x="2385990" y="171079"/>
                  </a:cubicBezTo>
                  <a:cubicBezTo>
                    <a:pt x="2382233" y="176477"/>
                    <a:pt x="2376252" y="184416"/>
                    <a:pt x="2368049" y="194948"/>
                  </a:cubicBezTo>
                  <a:cubicBezTo>
                    <a:pt x="2359846" y="205480"/>
                    <a:pt x="2351166" y="216277"/>
                    <a:pt x="2342010" y="227232"/>
                  </a:cubicBezTo>
                  <a:cubicBezTo>
                    <a:pt x="2332960" y="238134"/>
                    <a:pt x="2325286" y="246973"/>
                    <a:pt x="2319041" y="253694"/>
                  </a:cubicBezTo>
                  <a:cubicBezTo>
                    <a:pt x="2325180" y="232895"/>
                    <a:pt x="2335289" y="215377"/>
                    <a:pt x="2349419" y="201140"/>
                  </a:cubicBezTo>
                  <a:cubicBezTo>
                    <a:pt x="2351060" y="199341"/>
                    <a:pt x="2352754" y="197965"/>
                    <a:pt x="2354447" y="197012"/>
                  </a:cubicBezTo>
                  <a:cubicBezTo>
                    <a:pt x="2356141" y="196059"/>
                    <a:pt x="2358205" y="195689"/>
                    <a:pt x="2360639" y="196007"/>
                  </a:cubicBezTo>
                  <a:cubicBezTo>
                    <a:pt x="2363021" y="196324"/>
                    <a:pt x="2364609" y="195530"/>
                    <a:pt x="2365350" y="193678"/>
                  </a:cubicBezTo>
                  <a:cubicBezTo>
                    <a:pt x="2366091" y="191825"/>
                    <a:pt x="2365879" y="189550"/>
                    <a:pt x="2364662" y="186851"/>
                  </a:cubicBezTo>
                  <a:cubicBezTo>
                    <a:pt x="2363180" y="183993"/>
                    <a:pt x="2360534" y="181452"/>
                    <a:pt x="2356723" y="179124"/>
                  </a:cubicBezTo>
                  <a:cubicBezTo>
                    <a:pt x="2352913" y="176795"/>
                    <a:pt x="2348626" y="175525"/>
                    <a:pt x="2343915" y="175207"/>
                  </a:cubicBezTo>
                  <a:cubicBezTo>
                    <a:pt x="2339205" y="174890"/>
                    <a:pt x="2334812" y="176477"/>
                    <a:pt x="2330790" y="179917"/>
                  </a:cubicBezTo>
                  <a:cubicBezTo>
                    <a:pt x="2318353" y="191137"/>
                    <a:pt x="2309250" y="203945"/>
                    <a:pt x="2303428" y="218394"/>
                  </a:cubicBezTo>
                  <a:cubicBezTo>
                    <a:pt x="2297606" y="232842"/>
                    <a:pt x="2294166" y="249302"/>
                    <a:pt x="2293108" y="267825"/>
                  </a:cubicBezTo>
                  <a:cubicBezTo>
                    <a:pt x="2292790" y="274547"/>
                    <a:pt x="2294378" y="280739"/>
                    <a:pt x="2297818" y="286349"/>
                  </a:cubicBezTo>
                  <a:cubicBezTo>
                    <a:pt x="2301258" y="291959"/>
                    <a:pt x="2305915" y="295081"/>
                    <a:pt x="2311737" y="295663"/>
                  </a:cubicBezTo>
                  <a:cubicBezTo>
                    <a:pt x="2314701" y="295822"/>
                    <a:pt x="2317506" y="294922"/>
                    <a:pt x="2320046" y="292964"/>
                  </a:cubicBezTo>
                  <a:cubicBezTo>
                    <a:pt x="2322587" y="291006"/>
                    <a:pt x="2324704" y="288624"/>
                    <a:pt x="2326344" y="285767"/>
                  </a:cubicBezTo>
                  <a:cubicBezTo>
                    <a:pt x="2338147" y="266767"/>
                    <a:pt x="2346561" y="253430"/>
                    <a:pt x="2351589" y="245756"/>
                  </a:cubicBezTo>
                  <a:cubicBezTo>
                    <a:pt x="2356617" y="238082"/>
                    <a:pt x="2358999" y="234377"/>
                    <a:pt x="2358893" y="234641"/>
                  </a:cubicBezTo>
                  <a:cubicBezTo>
                    <a:pt x="2356511" y="249302"/>
                    <a:pt x="2355135" y="261527"/>
                    <a:pt x="2354765" y="271318"/>
                  </a:cubicBezTo>
                  <a:cubicBezTo>
                    <a:pt x="2354394" y="281109"/>
                    <a:pt x="2355559" y="290053"/>
                    <a:pt x="2358258" y="298098"/>
                  </a:cubicBezTo>
                  <a:cubicBezTo>
                    <a:pt x="2363180" y="311382"/>
                    <a:pt x="2372706" y="318209"/>
                    <a:pt x="2386731" y="318527"/>
                  </a:cubicBezTo>
                  <a:cubicBezTo>
                    <a:pt x="2399116" y="318209"/>
                    <a:pt x="2412558" y="310694"/>
                    <a:pt x="2427007" y="295981"/>
                  </a:cubicBezTo>
                  <a:cubicBezTo>
                    <a:pt x="2436480" y="286349"/>
                    <a:pt x="2445742" y="272535"/>
                    <a:pt x="2454951" y="254647"/>
                  </a:cubicBezTo>
                  <a:cubicBezTo>
                    <a:pt x="2454739" y="264914"/>
                    <a:pt x="2455163" y="275235"/>
                    <a:pt x="2456274" y="285555"/>
                  </a:cubicBezTo>
                  <a:cubicBezTo>
                    <a:pt x="2456592" y="292594"/>
                    <a:pt x="2458762" y="298945"/>
                    <a:pt x="2462784" y="304608"/>
                  </a:cubicBezTo>
                  <a:cubicBezTo>
                    <a:pt x="2464425" y="306566"/>
                    <a:pt x="2466542" y="308207"/>
                    <a:pt x="2469188" y="309530"/>
                  </a:cubicBezTo>
                  <a:cubicBezTo>
                    <a:pt x="2471781" y="310853"/>
                    <a:pt x="2474374" y="310959"/>
                    <a:pt x="2476915" y="309741"/>
                  </a:cubicBezTo>
                  <a:cubicBezTo>
                    <a:pt x="2478873" y="308524"/>
                    <a:pt x="2480143" y="306566"/>
                    <a:pt x="2480725" y="303814"/>
                  </a:cubicBezTo>
                  <a:cubicBezTo>
                    <a:pt x="2481308" y="301062"/>
                    <a:pt x="2481625" y="298310"/>
                    <a:pt x="2481625" y="295610"/>
                  </a:cubicBezTo>
                  <a:cubicBezTo>
                    <a:pt x="2481784" y="294711"/>
                    <a:pt x="2481837" y="293917"/>
                    <a:pt x="2481837" y="293123"/>
                  </a:cubicBezTo>
                  <a:cubicBezTo>
                    <a:pt x="2483160" y="277881"/>
                    <a:pt x="2486706" y="263168"/>
                    <a:pt x="2492475" y="248931"/>
                  </a:cubicBezTo>
                  <a:cubicBezTo>
                    <a:pt x="2498243" y="234747"/>
                    <a:pt x="2505282" y="221252"/>
                    <a:pt x="2513644" y="208550"/>
                  </a:cubicBezTo>
                  <a:cubicBezTo>
                    <a:pt x="2516767" y="203786"/>
                    <a:pt x="2520207" y="199182"/>
                    <a:pt x="2523859" y="194736"/>
                  </a:cubicBezTo>
                  <a:cubicBezTo>
                    <a:pt x="2527511" y="190344"/>
                    <a:pt x="2531903" y="186851"/>
                    <a:pt x="2536984" y="184310"/>
                  </a:cubicBezTo>
                  <a:cubicBezTo>
                    <a:pt x="2538466" y="183569"/>
                    <a:pt x="2539472" y="183728"/>
                    <a:pt x="2539895" y="184734"/>
                  </a:cubicBezTo>
                  <a:moveTo>
                    <a:pt x="1849388" y="254012"/>
                  </a:moveTo>
                  <a:cubicBezTo>
                    <a:pt x="1849388" y="254012"/>
                    <a:pt x="1849388" y="253906"/>
                    <a:pt x="1849388" y="253853"/>
                  </a:cubicBezTo>
                  <a:lnTo>
                    <a:pt x="1849547" y="254223"/>
                  </a:lnTo>
                  <a:lnTo>
                    <a:pt x="1849335" y="254012"/>
                  </a:lnTo>
                  <a:close/>
                  <a:moveTo>
                    <a:pt x="2119621" y="159594"/>
                  </a:moveTo>
                  <a:cubicBezTo>
                    <a:pt x="2113058" y="151973"/>
                    <a:pt x="2105808" y="149380"/>
                    <a:pt x="2097869" y="151867"/>
                  </a:cubicBezTo>
                  <a:cubicBezTo>
                    <a:pt x="2089930" y="154355"/>
                    <a:pt x="2082680" y="159753"/>
                    <a:pt x="2076117" y="168115"/>
                  </a:cubicBezTo>
                  <a:cubicBezTo>
                    <a:pt x="2060399" y="188915"/>
                    <a:pt x="2046532" y="212678"/>
                    <a:pt x="2034413" y="239405"/>
                  </a:cubicBezTo>
                  <a:cubicBezTo>
                    <a:pt x="2033089" y="242263"/>
                    <a:pt x="2031819" y="243956"/>
                    <a:pt x="2030602" y="244538"/>
                  </a:cubicBezTo>
                  <a:cubicBezTo>
                    <a:pt x="2029385" y="245120"/>
                    <a:pt x="2028803" y="243480"/>
                    <a:pt x="2028803" y="239616"/>
                  </a:cubicBezTo>
                  <a:cubicBezTo>
                    <a:pt x="2028803" y="238558"/>
                    <a:pt x="2029596" y="233848"/>
                    <a:pt x="2031184" y="225485"/>
                  </a:cubicBezTo>
                  <a:cubicBezTo>
                    <a:pt x="2032772" y="217123"/>
                    <a:pt x="2034730" y="207703"/>
                    <a:pt x="2037112" y="197224"/>
                  </a:cubicBezTo>
                  <a:cubicBezTo>
                    <a:pt x="2039493" y="186745"/>
                    <a:pt x="2041981" y="177853"/>
                    <a:pt x="2044521" y="170550"/>
                  </a:cubicBezTo>
                  <a:cubicBezTo>
                    <a:pt x="2048385" y="156948"/>
                    <a:pt x="2044362" y="146787"/>
                    <a:pt x="2032401" y="140065"/>
                  </a:cubicBezTo>
                  <a:cubicBezTo>
                    <a:pt x="2029543" y="138583"/>
                    <a:pt x="2026474" y="137948"/>
                    <a:pt x="2023193" y="138160"/>
                  </a:cubicBezTo>
                  <a:cubicBezTo>
                    <a:pt x="2019911" y="138372"/>
                    <a:pt x="2016842" y="139007"/>
                    <a:pt x="2013984" y="140065"/>
                  </a:cubicBezTo>
                  <a:cubicBezTo>
                    <a:pt x="2010544" y="141388"/>
                    <a:pt x="2008056" y="143505"/>
                    <a:pt x="2006468" y="146363"/>
                  </a:cubicBezTo>
                  <a:cubicBezTo>
                    <a:pt x="2004881" y="149221"/>
                    <a:pt x="2003716" y="152344"/>
                    <a:pt x="2002975" y="155784"/>
                  </a:cubicBezTo>
                  <a:cubicBezTo>
                    <a:pt x="2002975" y="155943"/>
                    <a:pt x="2002922" y="156101"/>
                    <a:pt x="2002764" y="156207"/>
                  </a:cubicBezTo>
                  <a:lnTo>
                    <a:pt x="2002764" y="156631"/>
                  </a:lnTo>
                  <a:cubicBezTo>
                    <a:pt x="2002446" y="157372"/>
                    <a:pt x="2002234" y="158113"/>
                    <a:pt x="2002076" y="158854"/>
                  </a:cubicBezTo>
                  <a:cubicBezTo>
                    <a:pt x="1999218" y="169491"/>
                    <a:pt x="1996624" y="180182"/>
                    <a:pt x="1994243" y="190926"/>
                  </a:cubicBezTo>
                  <a:cubicBezTo>
                    <a:pt x="1991861" y="201458"/>
                    <a:pt x="1989797" y="212096"/>
                    <a:pt x="1987998" y="222733"/>
                  </a:cubicBezTo>
                  <a:cubicBezTo>
                    <a:pt x="1979106" y="243004"/>
                    <a:pt x="1968733" y="260257"/>
                    <a:pt x="1956878" y="274547"/>
                  </a:cubicBezTo>
                  <a:cubicBezTo>
                    <a:pt x="1944864" y="289048"/>
                    <a:pt x="1933380" y="296140"/>
                    <a:pt x="1922477" y="295875"/>
                  </a:cubicBezTo>
                  <a:cubicBezTo>
                    <a:pt x="1917714" y="294658"/>
                    <a:pt x="1916020" y="288572"/>
                    <a:pt x="1917449" y="277510"/>
                  </a:cubicBezTo>
                  <a:cubicBezTo>
                    <a:pt x="1918878" y="266449"/>
                    <a:pt x="1921789" y="254012"/>
                    <a:pt x="1926182" y="240199"/>
                  </a:cubicBezTo>
                  <a:cubicBezTo>
                    <a:pt x="1930575" y="226385"/>
                    <a:pt x="1934809" y="214901"/>
                    <a:pt x="1938831" y="205798"/>
                  </a:cubicBezTo>
                  <a:cubicBezTo>
                    <a:pt x="1939148" y="204898"/>
                    <a:pt x="1939413" y="204104"/>
                    <a:pt x="1939730" y="203310"/>
                  </a:cubicBezTo>
                  <a:cubicBezTo>
                    <a:pt x="1940948" y="200928"/>
                    <a:pt x="1941848" y="198917"/>
                    <a:pt x="1942430" y="197277"/>
                  </a:cubicBezTo>
                  <a:cubicBezTo>
                    <a:pt x="1943012" y="195636"/>
                    <a:pt x="1943488" y="193837"/>
                    <a:pt x="1943753" y="191878"/>
                  </a:cubicBezTo>
                  <a:cubicBezTo>
                    <a:pt x="1944070" y="189920"/>
                    <a:pt x="1944335" y="187221"/>
                    <a:pt x="1944653" y="183781"/>
                  </a:cubicBezTo>
                  <a:cubicBezTo>
                    <a:pt x="1944970" y="177060"/>
                    <a:pt x="1943065" y="171397"/>
                    <a:pt x="1938937" y="166845"/>
                  </a:cubicBezTo>
                  <a:cubicBezTo>
                    <a:pt x="1934809" y="162294"/>
                    <a:pt x="1930098" y="160759"/>
                    <a:pt x="1924700" y="162241"/>
                  </a:cubicBezTo>
                  <a:cubicBezTo>
                    <a:pt x="1923800" y="162664"/>
                    <a:pt x="1922742" y="163564"/>
                    <a:pt x="1921472" y="164834"/>
                  </a:cubicBezTo>
                  <a:cubicBezTo>
                    <a:pt x="1920201" y="166104"/>
                    <a:pt x="1919090" y="167374"/>
                    <a:pt x="1918084" y="168645"/>
                  </a:cubicBezTo>
                  <a:cubicBezTo>
                    <a:pt x="1917132" y="169915"/>
                    <a:pt x="1916549" y="170709"/>
                    <a:pt x="1916391" y="170973"/>
                  </a:cubicBezTo>
                  <a:cubicBezTo>
                    <a:pt x="1912633" y="176372"/>
                    <a:pt x="1906653" y="184310"/>
                    <a:pt x="1898449" y="194842"/>
                  </a:cubicBezTo>
                  <a:cubicBezTo>
                    <a:pt x="1890246" y="205374"/>
                    <a:pt x="1881566" y="216171"/>
                    <a:pt x="1872410" y="227126"/>
                  </a:cubicBezTo>
                  <a:cubicBezTo>
                    <a:pt x="1863360" y="238029"/>
                    <a:pt x="1855686" y="246867"/>
                    <a:pt x="1849441" y="253588"/>
                  </a:cubicBezTo>
                  <a:cubicBezTo>
                    <a:pt x="1855580" y="232789"/>
                    <a:pt x="1865689" y="215271"/>
                    <a:pt x="1879820" y="201034"/>
                  </a:cubicBezTo>
                  <a:cubicBezTo>
                    <a:pt x="1881461" y="199235"/>
                    <a:pt x="1883154" y="197859"/>
                    <a:pt x="1884848" y="196906"/>
                  </a:cubicBezTo>
                  <a:cubicBezTo>
                    <a:pt x="1886541" y="195954"/>
                    <a:pt x="1888605" y="195583"/>
                    <a:pt x="1891040" y="195901"/>
                  </a:cubicBezTo>
                  <a:cubicBezTo>
                    <a:pt x="1893421" y="196218"/>
                    <a:pt x="1895009" y="195424"/>
                    <a:pt x="1895750" y="193572"/>
                  </a:cubicBezTo>
                  <a:cubicBezTo>
                    <a:pt x="1896491" y="191720"/>
                    <a:pt x="1896279" y="189444"/>
                    <a:pt x="1895062" y="186745"/>
                  </a:cubicBezTo>
                  <a:cubicBezTo>
                    <a:pt x="1893580" y="183887"/>
                    <a:pt x="1890934" y="181346"/>
                    <a:pt x="1887123" y="179018"/>
                  </a:cubicBezTo>
                  <a:cubicBezTo>
                    <a:pt x="1883313" y="176689"/>
                    <a:pt x="1879026" y="175419"/>
                    <a:pt x="1874316" y="175101"/>
                  </a:cubicBezTo>
                  <a:cubicBezTo>
                    <a:pt x="1869605" y="174784"/>
                    <a:pt x="1865213" y="176372"/>
                    <a:pt x="1861190" y="179812"/>
                  </a:cubicBezTo>
                  <a:cubicBezTo>
                    <a:pt x="1848753" y="191032"/>
                    <a:pt x="1839650" y="203839"/>
                    <a:pt x="1833829" y="218288"/>
                  </a:cubicBezTo>
                  <a:cubicBezTo>
                    <a:pt x="1828007" y="232736"/>
                    <a:pt x="1824567" y="249196"/>
                    <a:pt x="1823508" y="267719"/>
                  </a:cubicBezTo>
                  <a:cubicBezTo>
                    <a:pt x="1823191" y="274441"/>
                    <a:pt x="1824778" y="280633"/>
                    <a:pt x="1828219" y="286243"/>
                  </a:cubicBezTo>
                  <a:cubicBezTo>
                    <a:pt x="1831659" y="291853"/>
                    <a:pt x="1836316" y="294975"/>
                    <a:pt x="1842138" y="295558"/>
                  </a:cubicBezTo>
                  <a:cubicBezTo>
                    <a:pt x="1845101" y="295716"/>
                    <a:pt x="1847906" y="294817"/>
                    <a:pt x="1850447" y="292858"/>
                  </a:cubicBezTo>
                  <a:cubicBezTo>
                    <a:pt x="1852987" y="290900"/>
                    <a:pt x="1855104" y="288519"/>
                    <a:pt x="1856745" y="285661"/>
                  </a:cubicBezTo>
                  <a:cubicBezTo>
                    <a:pt x="1868547" y="266661"/>
                    <a:pt x="1876962" y="253324"/>
                    <a:pt x="1881990" y="245650"/>
                  </a:cubicBezTo>
                  <a:cubicBezTo>
                    <a:pt x="1887018" y="237976"/>
                    <a:pt x="1889399" y="234271"/>
                    <a:pt x="1889293" y="234536"/>
                  </a:cubicBezTo>
                  <a:cubicBezTo>
                    <a:pt x="1886912" y="249196"/>
                    <a:pt x="1885536" y="261421"/>
                    <a:pt x="1885165" y="271212"/>
                  </a:cubicBezTo>
                  <a:cubicBezTo>
                    <a:pt x="1884795" y="281003"/>
                    <a:pt x="1885959" y="289948"/>
                    <a:pt x="1888658" y="297992"/>
                  </a:cubicBezTo>
                  <a:cubicBezTo>
                    <a:pt x="1893580" y="311276"/>
                    <a:pt x="1903107" y="318103"/>
                    <a:pt x="1917132" y="318421"/>
                  </a:cubicBezTo>
                  <a:cubicBezTo>
                    <a:pt x="1929516" y="318103"/>
                    <a:pt x="1942959" y="310588"/>
                    <a:pt x="1957407" y="295875"/>
                  </a:cubicBezTo>
                  <a:cubicBezTo>
                    <a:pt x="1966193" y="286878"/>
                    <a:pt x="1974872" y="274335"/>
                    <a:pt x="1983393" y="258193"/>
                  </a:cubicBezTo>
                  <a:cubicBezTo>
                    <a:pt x="1983129" y="261051"/>
                    <a:pt x="1982864" y="263962"/>
                    <a:pt x="1982599" y="266820"/>
                  </a:cubicBezTo>
                  <a:cubicBezTo>
                    <a:pt x="1982282" y="268937"/>
                    <a:pt x="1982070" y="271001"/>
                    <a:pt x="1981911" y="273118"/>
                  </a:cubicBezTo>
                  <a:cubicBezTo>
                    <a:pt x="1980694" y="283861"/>
                    <a:pt x="1980429" y="294711"/>
                    <a:pt x="1981012" y="305613"/>
                  </a:cubicBezTo>
                  <a:cubicBezTo>
                    <a:pt x="1981594" y="316516"/>
                    <a:pt x="1985034" y="326466"/>
                    <a:pt x="1991332" y="335463"/>
                  </a:cubicBezTo>
                  <a:cubicBezTo>
                    <a:pt x="1993290" y="338321"/>
                    <a:pt x="1995725" y="340491"/>
                    <a:pt x="1998741" y="341972"/>
                  </a:cubicBezTo>
                  <a:cubicBezTo>
                    <a:pt x="2001440" y="343031"/>
                    <a:pt x="2004140" y="343084"/>
                    <a:pt x="2006945" y="342184"/>
                  </a:cubicBezTo>
                  <a:cubicBezTo>
                    <a:pt x="2009697" y="341284"/>
                    <a:pt x="2012078" y="339855"/>
                    <a:pt x="2013984" y="337897"/>
                  </a:cubicBezTo>
                  <a:cubicBezTo>
                    <a:pt x="2017741" y="333557"/>
                    <a:pt x="2020017" y="328530"/>
                    <a:pt x="2020917" y="322867"/>
                  </a:cubicBezTo>
                  <a:cubicBezTo>
                    <a:pt x="2021075" y="322126"/>
                    <a:pt x="2021287" y="321385"/>
                    <a:pt x="2021605" y="320644"/>
                  </a:cubicBezTo>
                  <a:cubicBezTo>
                    <a:pt x="2023404" y="314505"/>
                    <a:pt x="2025574" y="308524"/>
                    <a:pt x="2028115" y="302702"/>
                  </a:cubicBezTo>
                  <a:cubicBezTo>
                    <a:pt x="2038117" y="279680"/>
                    <a:pt x="2048808" y="257081"/>
                    <a:pt x="2060187" y="234853"/>
                  </a:cubicBezTo>
                  <a:cubicBezTo>
                    <a:pt x="2071566" y="212678"/>
                    <a:pt x="2084162" y="191085"/>
                    <a:pt x="2098081" y="170179"/>
                  </a:cubicBezTo>
                  <a:cubicBezTo>
                    <a:pt x="2098822" y="168962"/>
                    <a:pt x="2099721" y="168009"/>
                    <a:pt x="2100780" y="167268"/>
                  </a:cubicBezTo>
                  <a:cubicBezTo>
                    <a:pt x="2101362" y="166951"/>
                    <a:pt x="2101997" y="166845"/>
                    <a:pt x="2102685" y="166845"/>
                  </a:cubicBezTo>
                  <a:cubicBezTo>
                    <a:pt x="2103373" y="166845"/>
                    <a:pt x="2104008" y="167057"/>
                    <a:pt x="2104591" y="167533"/>
                  </a:cubicBezTo>
                  <a:cubicBezTo>
                    <a:pt x="2105014" y="167957"/>
                    <a:pt x="2105278" y="168486"/>
                    <a:pt x="2105384" y="169121"/>
                  </a:cubicBezTo>
                  <a:cubicBezTo>
                    <a:pt x="2105437" y="169703"/>
                    <a:pt x="2105490" y="170338"/>
                    <a:pt x="2105490" y="170920"/>
                  </a:cubicBezTo>
                  <a:cubicBezTo>
                    <a:pt x="2105490" y="187380"/>
                    <a:pt x="2103850" y="203681"/>
                    <a:pt x="2100568" y="219823"/>
                  </a:cubicBezTo>
                  <a:cubicBezTo>
                    <a:pt x="2099351" y="226703"/>
                    <a:pt x="2098240" y="233583"/>
                    <a:pt x="2097181" y="240463"/>
                  </a:cubicBezTo>
                  <a:cubicBezTo>
                    <a:pt x="2096863" y="241945"/>
                    <a:pt x="2096652" y="243586"/>
                    <a:pt x="2096493" y="245385"/>
                  </a:cubicBezTo>
                  <a:cubicBezTo>
                    <a:pt x="2096493" y="245809"/>
                    <a:pt x="2096440" y="246232"/>
                    <a:pt x="2096281" y="246497"/>
                  </a:cubicBezTo>
                  <a:cubicBezTo>
                    <a:pt x="2096281" y="247237"/>
                    <a:pt x="2096228" y="247978"/>
                    <a:pt x="2096070" y="248719"/>
                  </a:cubicBezTo>
                  <a:cubicBezTo>
                    <a:pt x="2095752" y="251260"/>
                    <a:pt x="2095699" y="253800"/>
                    <a:pt x="2095858" y="256340"/>
                  </a:cubicBezTo>
                  <a:lnTo>
                    <a:pt x="2095858" y="259040"/>
                  </a:lnTo>
                  <a:cubicBezTo>
                    <a:pt x="2095858" y="267402"/>
                    <a:pt x="2097393" y="273859"/>
                    <a:pt x="2100462" y="278410"/>
                  </a:cubicBezTo>
                  <a:cubicBezTo>
                    <a:pt x="2103532" y="282962"/>
                    <a:pt x="2106549" y="285978"/>
                    <a:pt x="2109565" y="287513"/>
                  </a:cubicBezTo>
                  <a:cubicBezTo>
                    <a:pt x="2111524" y="288572"/>
                    <a:pt x="2112847" y="289101"/>
                    <a:pt x="2113588" y="289101"/>
                  </a:cubicBezTo>
                  <a:lnTo>
                    <a:pt x="2114276" y="289101"/>
                  </a:lnTo>
                  <a:cubicBezTo>
                    <a:pt x="2114593" y="288783"/>
                    <a:pt x="2114805" y="288360"/>
                    <a:pt x="2114964" y="287778"/>
                  </a:cubicBezTo>
                  <a:cubicBezTo>
                    <a:pt x="2115387" y="286296"/>
                    <a:pt x="2115652" y="284179"/>
                    <a:pt x="2115652" y="281480"/>
                  </a:cubicBezTo>
                  <a:cubicBezTo>
                    <a:pt x="2115652" y="278780"/>
                    <a:pt x="2115599" y="276187"/>
                    <a:pt x="2115440" y="273647"/>
                  </a:cubicBezTo>
                  <a:cubicBezTo>
                    <a:pt x="2115281" y="271530"/>
                    <a:pt x="2115228" y="269836"/>
                    <a:pt x="2115228" y="268513"/>
                  </a:cubicBezTo>
                  <a:cubicBezTo>
                    <a:pt x="2115228" y="267190"/>
                    <a:pt x="2115334" y="265232"/>
                    <a:pt x="2115546" y="262691"/>
                  </a:cubicBezTo>
                  <a:cubicBezTo>
                    <a:pt x="2115758" y="260151"/>
                    <a:pt x="2115969" y="257558"/>
                    <a:pt x="2116234" y="254964"/>
                  </a:cubicBezTo>
                  <a:cubicBezTo>
                    <a:pt x="2116446" y="252371"/>
                    <a:pt x="2116710" y="249249"/>
                    <a:pt x="2117028" y="245650"/>
                  </a:cubicBezTo>
                  <a:cubicBezTo>
                    <a:pt x="2120309" y="224427"/>
                    <a:pt x="2122532" y="203045"/>
                    <a:pt x="2123749" y="181505"/>
                  </a:cubicBezTo>
                  <a:cubicBezTo>
                    <a:pt x="2124067" y="177748"/>
                    <a:pt x="2124014" y="173937"/>
                    <a:pt x="2123643" y="170074"/>
                  </a:cubicBezTo>
                  <a:cubicBezTo>
                    <a:pt x="2123273" y="166210"/>
                    <a:pt x="2121950" y="162770"/>
                    <a:pt x="2119727" y="159753"/>
                  </a:cubicBezTo>
                  <a:moveTo>
                    <a:pt x="2616371" y="196165"/>
                  </a:moveTo>
                  <a:cubicBezTo>
                    <a:pt x="2615948" y="197065"/>
                    <a:pt x="2615471" y="197965"/>
                    <a:pt x="2615048" y="198864"/>
                  </a:cubicBezTo>
                  <a:cubicBezTo>
                    <a:pt x="2606950" y="216224"/>
                    <a:pt x="2597636" y="232895"/>
                    <a:pt x="2586998" y="248878"/>
                  </a:cubicBezTo>
                  <a:cubicBezTo>
                    <a:pt x="2583875" y="253535"/>
                    <a:pt x="2580859" y="258352"/>
                    <a:pt x="2578053" y="263432"/>
                  </a:cubicBezTo>
                  <a:cubicBezTo>
                    <a:pt x="2574772" y="269413"/>
                    <a:pt x="2571120" y="275182"/>
                    <a:pt x="2567045" y="280686"/>
                  </a:cubicBezTo>
                  <a:cubicBezTo>
                    <a:pt x="2566728" y="281109"/>
                    <a:pt x="2566463" y="281638"/>
                    <a:pt x="2566145" y="282274"/>
                  </a:cubicBezTo>
                  <a:cubicBezTo>
                    <a:pt x="2565722" y="283014"/>
                    <a:pt x="2565087" y="283755"/>
                    <a:pt x="2564346" y="284496"/>
                  </a:cubicBezTo>
                  <a:cubicBezTo>
                    <a:pt x="2564029" y="284814"/>
                    <a:pt x="2563658" y="285026"/>
                    <a:pt x="2563235" y="285184"/>
                  </a:cubicBezTo>
                  <a:cubicBezTo>
                    <a:pt x="2562811" y="285343"/>
                    <a:pt x="2562335" y="285396"/>
                    <a:pt x="2561911" y="285396"/>
                  </a:cubicBezTo>
                  <a:cubicBezTo>
                    <a:pt x="2560853" y="285396"/>
                    <a:pt x="2560218" y="285079"/>
                    <a:pt x="2560006" y="284391"/>
                  </a:cubicBezTo>
                  <a:cubicBezTo>
                    <a:pt x="2559795" y="283702"/>
                    <a:pt x="2559742" y="283014"/>
                    <a:pt x="2559900" y="282274"/>
                  </a:cubicBezTo>
                  <a:cubicBezTo>
                    <a:pt x="2561223" y="267613"/>
                    <a:pt x="2564664" y="253483"/>
                    <a:pt x="2570221" y="239881"/>
                  </a:cubicBezTo>
                  <a:cubicBezTo>
                    <a:pt x="2577842" y="221040"/>
                    <a:pt x="2588480" y="203998"/>
                    <a:pt x="2602081" y="188756"/>
                  </a:cubicBezTo>
                  <a:cubicBezTo>
                    <a:pt x="2604781" y="185792"/>
                    <a:pt x="2607744" y="183093"/>
                    <a:pt x="2611026" y="180658"/>
                  </a:cubicBezTo>
                  <a:cubicBezTo>
                    <a:pt x="2611766" y="180235"/>
                    <a:pt x="2612666" y="179917"/>
                    <a:pt x="2613725" y="179759"/>
                  </a:cubicBezTo>
                  <a:cubicBezTo>
                    <a:pt x="2614783" y="179600"/>
                    <a:pt x="2615842" y="179600"/>
                    <a:pt x="2616847" y="179759"/>
                  </a:cubicBezTo>
                  <a:cubicBezTo>
                    <a:pt x="2617906" y="180076"/>
                    <a:pt x="2618541" y="180605"/>
                    <a:pt x="2618858" y="181346"/>
                  </a:cubicBezTo>
                  <a:cubicBezTo>
                    <a:pt x="2619176" y="182087"/>
                    <a:pt x="2619282" y="182934"/>
                    <a:pt x="2619282" y="183834"/>
                  </a:cubicBezTo>
                  <a:cubicBezTo>
                    <a:pt x="2619282" y="184575"/>
                    <a:pt x="2619335" y="185263"/>
                    <a:pt x="2619493" y="185845"/>
                  </a:cubicBezTo>
                  <a:cubicBezTo>
                    <a:pt x="2619176" y="189603"/>
                    <a:pt x="2618170" y="193043"/>
                    <a:pt x="2616371" y="196165"/>
                  </a:cubicBezTo>
                  <a:moveTo>
                    <a:pt x="2739262" y="21938"/>
                  </a:moveTo>
                  <a:cubicBezTo>
                    <a:pt x="2735980" y="16275"/>
                    <a:pt x="2730370" y="12835"/>
                    <a:pt x="2722432" y="11617"/>
                  </a:cubicBezTo>
                  <a:cubicBezTo>
                    <a:pt x="2718409" y="11300"/>
                    <a:pt x="2714864" y="12464"/>
                    <a:pt x="2711900" y="15005"/>
                  </a:cubicBezTo>
                  <a:cubicBezTo>
                    <a:pt x="2708883" y="17545"/>
                    <a:pt x="2706766" y="19874"/>
                    <a:pt x="2705390" y="21938"/>
                  </a:cubicBezTo>
                  <a:cubicBezTo>
                    <a:pt x="2699727" y="31358"/>
                    <a:pt x="2685967" y="57821"/>
                    <a:pt x="2664109" y="101325"/>
                  </a:cubicBezTo>
                  <a:cubicBezTo>
                    <a:pt x="2655906" y="117308"/>
                    <a:pt x="2647067" y="134667"/>
                    <a:pt x="2637647" y="153349"/>
                  </a:cubicBezTo>
                  <a:cubicBezTo>
                    <a:pt x="2635265" y="158430"/>
                    <a:pt x="2632989" y="161764"/>
                    <a:pt x="2630819" y="163352"/>
                  </a:cubicBezTo>
                  <a:cubicBezTo>
                    <a:pt x="2628649" y="164940"/>
                    <a:pt x="2624997" y="165046"/>
                    <a:pt x="2619970" y="163670"/>
                  </a:cubicBezTo>
                  <a:cubicBezTo>
                    <a:pt x="2613989" y="162188"/>
                    <a:pt x="2608009" y="160970"/>
                    <a:pt x="2602028" y="160071"/>
                  </a:cubicBezTo>
                  <a:cubicBezTo>
                    <a:pt x="2594831" y="158748"/>
                    <a:pt x="2588586" y="160970"/>
                    <a:pt x="2583187" y="166792"/>
                  </a:cubicBezTo>
                  <a:cubicBezTo>
                    <a:pt x="2575249" y="176054"/>
                    <a:pt x="2568263" y="185951"/>
                    <a:pt x="2562123" y="196377"/>
                  </a:cubicBezTo>
                  <a:cubicBezTo>
                    <a:pt x="2548945" y="217758"/>
                    <a:pt x="2540689" y="240939"/>
                    <a:pt x="2537249" y="265867"/>
                  </a:cubicBezTo>
                  <a:cubicBezTo>
                    <a:pt x="2535449" y="277828"/>
                    <a:pt x="2537302" y="289101"/>
                    <a:pt x="2542859" y="299739"/>
                  </a:cubicBezTo>
                  <a:cubicBezTo>
                    <a:pt x="2547516" y="309000"/>
                    <a:pt x="2554872" y="314557"/>
                    <a:pt x="2565034" y="316357"/>
                  </a:cubicBezTo>
                  <a:cubicBezTo>
                    <a:pt x="2569374" y="317098"/>
                    <a:pt x="2573131" y="316039"/>
                    <a:pt x="2576254" y="313234"/>
                  </a:cubicBezTo>
                  <a:cubicBezTo>
                    <a:pt x="2581758" y="308577"/>
                    <a:pt x="2586469" y="303285"/>
                    <a:pt x="2590385" y="297304"/>
                  </a:cubicBezTo>
                  <a:cubicBezTo>
                    <a:pt x="2607903" y="269783"/>
                    <a:pt x="2623145" y="242210"/>
                    <a:pt x="2636270" y="214583"/>
                  </a:cubicBezTo>
                  <a:cubicBezTo>
                    <a:pt x="2649343" y="186903"/>
                    <a:pt x="2661357" y="159965"/>
                    <a:pt x="2672259" y="133608"/>
                  </a:cubicBezTo>
                  <a:cubicBezTo>
                    <a:pt x="2682103" y="110269"/>
                    <a:pt x="2692000" y="88093"/>
                    <a:pt x="2701844" y="67029"/>
                  </a:cubicBezTo>
                  <a:cubicBezTo>
                    <a:pt x="2697928" y="78832"/>
                    <a:pt x="2694064" y="90634"/>
                    <a:pt x="2690201" y="102436"/>
                  </a:cubicBezTo>
                  <a:cubicBezTo>
                    <a:pt x="2674059" y="150280"/>
                    <a:pt x="2660034" y="194736"/>
                    <a:pt x="2648178" y="235859"/>
                  </a:cubicBezTo>
                  <a:cubicBezTo>
                    <a:pt x="2636270" y="276981"/>
                    <a:pt x="2630131" y="309318"/>
                    <a:pt x="2629655" y="332975"/>
                  </a:cubicBezTo>
                  <a:cubicBezTo>
                    <a:pt x="2629496" y="340755"/>
                    <a:pt x="2630766" y="347635"/>
                    <a:pt x="2633466" y="353616"/>
                  </a:cubicBezTo>
                  <a:cubicBezTo>
                    <a:pt x="2636165" y="359596"/>
                    <a:pt x="2641034" y="363989"/>
                    <a:pt x="2648020" y="366847"/>
                  </a:cubicBezTo>
                  <a:cubicBezTo>
                    <a:pt x="2655482" y="369546"/>
                    <a:pt x="2660775" y="369387"/>
                    <a:pt x="2663844" y="366424"/>
                  </a:cubicBezTo>
                  <a:cubicBezTo>
                    <a:pt x="2666914" y="363407"/>
                    <a:pt x="2668502" y="357850"/>
                    <a:pt x="2668660" y="349594"/>
                  </a:cubicBezTo>
                  <a:cubicBezTo>
                    <a:pt x="2671518" y="292329"/>
                    <a:pt x="2679034" y="240781"/>
                    <a:pt x="2691206" y="194842"/>
                  </a:cubicBezTo>
                  <a:cubicBezTo>
                    <a:pt x="2703379" y="148957"/>
                    <a:pt x="2719733" y="98096"/>
                    <a:pt x="2740214" y="42367"/>
                  </a:cubicBezTo>
                  <a:cubicBezTo>
                    <a:pt x="2742914" y="34428"/>
                    <a:pt x="2742596" y="27654"/>
                    <a:pt x="2739315" y="21938"/>
                  </a:cubicBezTo>
                  <a:moveTo>
                    <a:pt x="2212239" y="196165"/>
                  </a:moveTo>
                  <a:cubicBezTo>
                    <a:pt x="2211816" y="197065"/>
                    <a:pt x="2211339" y="197965"/>
                    <a:pt x="2210916" y="198864"/>
                  </a:cubicBezTo>
                  <a:cubicBezTo>
                    <a:pt x="2202819" y="216224"/>
                    <a:pt x="2193504" y="232895"/>
                    <a:pt x="2182866" y="248878"/>
                  </a:cubicBezTo>
                  <a:cubicBezTo>
                    <a:pt x="2179743" y="253535"/>
                    <a:pt x="2176727" y="258352"/>
                    <a:pt x="2173922" y="263432"/>
                  </a:cubicBezTo>
                  <a:cubicBezTo>
                    <a:pt x="2170640" y="269413"/>
                    <a:pt x="2166989" y="275182"/>
                    <a:pt x="2162913" y="280686"/>
                  </a:cubicBezTo>
                  <a:cubicBezTo>
                    <a:pt x="2162596" y="281109"/>
                    <a:pt x="2162331" y="281638"/>
                    <a:pt x="2162014" y="282274"/>
                  </a:cubicBezTo>
                  <a:cubicBezTo>
                    <a:pt x="2161590" y="283014"/>
                    <a:pt x="2160955" y="283755"/>
                    <a:pt x="2160214" y="284496"/>
                  </a:cubicBezTo>
                  <a:cubicBezTo>
                    <a:pt x="2159897" y="284814"/>
                    <a:pt x="2159526" y="285026"/>
                    <a:pt x="2159103" y="285184"/>
                  </a:cubicBezTo>
                  <a:cubicBezTo>
                    <a:pt x="2158679" y="285343"/>
                    <a:pt x="2158203" y="285396"/>
                    <a:pt x="2157780" y="285396"/>
                  </a:cubicBezTo>
                  <a:cubicBezTo>
                    <a:pt x="2156721" y="285396"/>
                    <a:pt x="2156086" y="285079"/>
                    <a:pt x="2155874" y="284391"/>
                  </a:cubicBezTo>
                  <a:cubicBezTo>
                    <a:pt x="2155663" y="283702"/>
                    <a:pt x="2155610" y="283014"/>
                    <a:pt x="2155769" y="282274"/>
                  </a:cubicBezTo>
                  <a:cubicBezTo>
                    <a:pt x="2157092" y="267613"/>
                    <a:pt x="2160532" y="253483"/>
                    <a:pt x="2166089" y="239881"/>
                  </a:cubicBezTo>
                  <a:cubicBezTo>
                    <a:pt x="2173710" y="221040"/>
                    <a:pt x="2184348" y="203998"/>
                    <a:pt x="2197949" y="188756"/>
                  </a:cubicBezTo>
                  <a:cubicBezTo>
                    <a:pt x="2200649" y="185792"/>
                    <a:pt x="2203612" y="183093"/>
                    <a:pt x="2206894" y="180658"/>
                  </a:cubicBezTo>
                  <a:cubicBezTo>
                    <a:pt x="2207635" y="180235"/>
                    <a:pt x="2208534" y="179917"/>
                    <a:pt x="2209593" y="179759"/>
                  </a:cubicBezTo>
                  <a:cubicBezTo>
                    <a:pt x="2210651" y="179600"/>
                    <a:pt x="2211710" y="179600"/>
                    <a:pt x="2212715" y="179759"/>
                  </a:cubicBezTo>
                  <a:cubicBezTo>
                    <a:pt x="2213774" y="180076"/>
                    <a:pt x="2214409" y="180605"/>
                    <a:pt x="2214727" y="181346"/>
                  </a:cubicBezTo>
                  <a:cubicBezTo>
                    <a:pt x="2215044" y="182087"/>
                    <a:pt x="2215150" y="182934"/>
                    <a:pt x="2215150" y="183834"/>
                  </a:cubicBezTo>
                  <a:cubicBezTo>
                    <a:pt x="2215150" y="184575"/>
                    <a:pt x="2215203" y="185263"/>
                    <a:pt x="2215362" y="185845"/>
                  </a:cubicBezTo>
                  <a:cubicBezTo>
                    <a:pt x="2215044" y="189603"/>
                    <a:pt x="2214039" y="193043"/>
                    <a:pt x="2212239" y="196165"/>
                  </a:cubicBezTo>
                  <a:moveTo>
                    <a:pt x="2335130" y="21938"/>
                  </a:moveTo>
                  <a:cubicBezTo>
                    <a:pt x="2331848" y="16275"/>
                    <a:pt x="2326238" y="12835"/>
                    <a:pt x="2318300" y="11617"/>
                  </a:cubicBezTo>
                  <a:cubicBezTo>
                    <a:pt x="2314278" y="11300"/>
                    <a:pt x="2310732" y="12464"/>
                    <a:pt x="2307768" y="15005"/>
                  </a:cubicBezTo>
                  <a:cubicBezTo>
                    <a:pt x="2304751" y="17545"/>
                    <a:pt x="2302634" y="19874"/>
                    <a:pt x="2301258" y="21938"/>
                  </a:cubicBezTo>
                  <a:cubicBezTo>
                    <a:pt x="2295595" y="31358"/>
                    <a:pt x="2281835" y="57821"/>
                    <a:pt x="2259977" y="101325"/>
                  </a:cubicBezTo>
                  <a:cubicBezTo>
                    <a:pt x="2251774" y="117308"/>
                    <a:pt x="2242935" y="134667"/>
                    <a:pt x="2233515" y="153349"/>
                  </a:cubicBezTo>
                  <a:cubicBezTo>
                    <a:pt x="2231133" y="158430"/>
                    <a:pt x="2228857" y="161764"/>
                    <a:pt x="2226687" y="163352"/>
                  </a:cubicBezTo>
                  <a:cubicBezTo>
                    <a:pt x="2224517" y="164940"/>
                    <a:pt x="2220866" y="165046"/>
                    <a:pt x="2215785" y="163670"/>
                  </a:cubicBezTo>
                  <a:cubicBezTo>
                    <a:pt x="2209804" y="162188"/>
                    <a:pt x="2203824" y="160970"/>
                    <a:pt x="2197844" y="160071"/>
                  </a:cubicBezTo>
                  <a:cubicBezTo>
                    <a:pt x="2190646" y="158748"/>
                    <a:pt x="2184401" y="160970"/>
                    <a:pt x="2179003" y="166792"/>
                  </a:cubicBezTo>
                  <a:cubicBezTo>
                    <a:pt x="2171064" y="176054"/>
                    <a:pt x="2164025" y="185951"/>
                    <a:pt x="2157938" y="196377"/>
                  </a:cubicBezTo>
                  <a:cubicBezTo>
                    <a:pt x="2144760" y="217758"/>
                    <a:pt x="2136504" y="240939"/>
                    <a:pt x="2133064" y="265867"/>
                  </a:cubicBezTo>
                  <a:cubicBezTo>
                    <a:pt x="2131264" y="277828"/>
                    <a:pt x="2133117" y="289101"/>
                    <a:pt x="2138674" y="299739"/>
                  </a:cubicBezTo>
                  <a:cubicBezTo>
                    <a:pt x="2143331" y="309000"/>
                    <a:pt x="2150688" y="314557"/>
                    <a:pt x="2160849" y="316357"/>
                  </a:cubicBezTo>
                  <a:cubicBezTo>
                    <a:pt x="2165189" y="317098"/>
                    <a:pt x="2168947" y="316039"/>
                    <a:pt x="2172069" y="313234"/>
                  </a:cubicBezTo>
                  <a:cubicBezTo>
                    <a:pt x="2177573" y="308577"/>
                    <a:pt x="2182284" y="303285"/>
                    <a:pt x="2186200" y="297304"/>
                  </a:cubicBezTo>
                  <a:cubicBezTo>
                    <a:pt x="2203718" y="269783"/>
                    <a:pt x="2218960" y="242210"/>
                    <a:pt x="2232086" y="214583"/>
                  </a:cubicBezTo>
                  <a:cubicBezTo>
                    <a:pt x="2245158" y="186903"/>
                    <a:pt x="2257172" y="159965"/>
                    <a:pt x="2268074" y="133608"/>
                  </a:cubicBezTo>
                  <a:cubicBezTo>
                    <a:pt x="2277919" y="110269"/>
                    <a:pt x="2287815" y="88093"/>
                    <a:pt x="2297659" y="67029"/>
                  </a:cubicBezTo>
                  <a:cubicBezTo>
                    <a:pt x="2293796" y="78832"/>
                    <a:pt x="2289879" y="90634"/>
                    <a:pt x="2286016" y="102436"/>
                  </a:cubicBezTo>
                  <a:cubicBezTo>
                    <a:pt x="2269874" y="150280"/>
                    <a:pt x="2255849" y="194736"/>
                    <a:pt x="2243994" y="235859"/>
                  </a:cubicBezTo>
                  <a:cubicBezTo>
                    <a:pt x="2232086" y="276981"/>
                    <a:pt x="2225947" y="309318"/>
                    <a:pt x="2225470" y="332975"/>
                  </a:cubicBezTo>
                  <a:cubicBezTo>
                    <a:pt x="2225311" y="340755"/>
                    <a:pt x="2226582" y="347635"/>
                    <a:pt x="2229281" y="353616"/>
                  </a:cubicBezTo>
                  <a:cubicBezTo>
                    <a:pt x="2231980" y="359596"/>
                    <a:pt x="2236849" y="363989"/>
                    <a:pt x="2243835" y="366847"/>
                  </a:cubicBezTo>
                  <a:cubicBezTo>
                    <a:pt x="2251297" y="369546"/>
                    <a:pt x="2256590" y="369387"/>
                    <a:pt x="2259659" y="366424"/>
                  </a:cubicBezTo>
                  <a:cubicBezTo>
                    <a:pt x="2262729" y="363407"/>
                    <a:pt x="2264317" y="357850"/>
                    <a:pt x="2264476" y="349594"/>
                  </a:cubicBezTo>
                  <a:cubicBezTo>
                    <a:pt x="2267334" y="292329"/>
                    <a:pt x="2274849" y="240781"/>
                    <a:pt x="2287021" y="194842"/>
                  </a:cubicBezTo>
                  <a:cubicBezTo>
                    <a:pt x="2299194" y="148957"/>
                    <a:pt x="2315548" y="98096"/>
                    <a:pt x="2336030" y="42367"/>
                  </a:cubicBezTo>
                  <a:cubicBezTo>
                    <a:pt x="2338729" y="34428"/>
                    <a:pt x="2338411" y="27654"/>
                    <a:pt x="2335130" y="21938"/>
                  </a:cubicBezTo>
                  <a:moveTo>
                    <a:pt x="1098918" y="239669"/>
                  </a:moveTo>
                  <a:cubicBezTo>
                    <a:pt x="1101776" y="226967"/>
                    <a:pt x="1105057" y="216700"/>
                    <a:pt x="1108762" y="208814"/>
                  </a:cubicBezTo>
                  <a:cubicBezTo>
                    <a:pt x="1112520" y="200981"/>
                    <a:pt x="1116754" y="197065"/>
                    <a:pt x="1121570" y="197065"/>
                  </a:cubicBezTo>
                  <a:cubicBezTo>
                    <a:pt x="1122470" y="197224"/>
                    <a:pt x="1122999" y="198547"/>
                    <a:pt x="1123158" y="201087"/>
                  </a:cubicBezTo>
                  <a:cubicBezTo>
                    <a:pt x="1123316" y="203628"/>
                    <a:pt x="1123158" y="206591"/>
                    <a:pt x="1122575" y="209926"/>
                  </a:cubicBezTo>
                  <a:cubicBezTo>
                    <a:pt x="1122046" y="213313"/>
                    <a:pt x="1121252" y="216382"/>
                    <a:pt x="1120247" y="219240"/>
                  </a:cubicBezTo>
                  <a:cubicBezTo>
                    <a:pt x="1117865" y="225380"/>
                    <a:pt x="1115166" y="230619"/>
                    <a:pt x="1112149" y="235065"/>
                  </a:cubicBezTo>
                  <a:cubicBezTo>
                    <a:pt x="1109133" y="239458"/>
                    <a:pt x="1106592" y="242527"/>
                    <a:pt x="1104528" y="244168"/>
                  </a:cubicBezTo>
                  <a:cubicBezTo>
                    <a:pt x="1103946" y="244591"/>
                    <a:pt x="1103205" y="245015"/>
                    <a:pt x="1102305" y="245385"/>
                  </a:cubicBezTo>
                  <a:cubicBezTo>
                    <a:pt x="1101406" y="245756"/>
                    <a:pt x="1100559" y="245809"/>
                    <a:pt x="1099712" y="245491"/>
                  </a:cubicBezTo>
                  <a:cubicBezTo>
                    <a:pt x="1098865" y="245173"/>
                    <a:pt x="1098389" y="244274"/>
                    <a:pt x="1098230" y="242792"/>
                  </a:cubicBezTo>
                  <a:cubicBezTo>
                    <a:pt x="1098230" y="241733"/>
                    <a:pt x="1098442" y="240675"/>
                    <a:pt x="1098918" y="239669"/>
                  </a:cubicBezTo>
                  <a:moveTo>
                    <a:pt x="1443933" y="154990"/>
                  </a:moveTo>
                  <a:cubicBezTo>
                    <a:pt x="1438165" y="152503"/>
                    <a:pt x="1431178" y="152873"/>
                    <a:pt x="1422975" y="155996"/>
                  </a:cubicBezTo>
                  <a:cubicBezTo>
                    <a:pt x="1416677" y="158854"/>
                    <a:pt x="1410644" y="164305"/>
                    <a:pt x="1404822" y="172455"/>
                  </a:cubicBezTo>
                  <a:cubicBezTo>
                    <a:pt x="1399000" y="180605"/>
                    <a:pt x="1393390" y="190661"/>
                    <a:pt x="1387992" y="202622"/>
                  </a:cubicBezTo>
                  <a:cubicBezTo>
                    <a:pt x="1386510" y="205745"/>
                    <a:pt x="1384076" y="211355"/>
                    <a:pt x="1380794" y="219452"/>
                  </a:cubicBezTo>
                  <a:cubicBezTo>
                    <a:pt x="1377513" y="227550"/>
                    <a:pt x="1373914" y="236282"/>
                    <a:pt x="1370051" y="245703"/>
                  </a:cubicBezTo>
                  <a:cubicBezTo>
                    <a:pt x="1366293" y="255282"/>
                    <a:pt x="1362959" y="263697"/>
                    <a:pt x="1359942" y="271054"/>
                  </a:cubicBezTo>
                  <a:cubicBezTo>
                    <a:pt x="1356925" y="278357"/>
                    <a:pt x="1355020" y="282856"/>
                    <a:pt x="1354120" y="284496"/>
                  </a:cubicBezTo>
                  <a:cubicBezTo>
                    <a:pt x="1354120" y="281797"/>
                    <a:pt x="1355973" y="268989"/>
                    <a:pt x="1359625" y="246020"/>
                  </a:cubicBezTo>
                  <a:cubicBezTo>
                    <a:pt x="1363276" y="223051"/>
                    <a:pt x="1367722" y="196377"/>
                    <a:pt x="1372961" y="165945"/>
                  </a:cubicBezTo>
                  <a:cubicBezTo>
                    <a:pt x="1378201" y="135514"/>
                    <a:pt x="1383070" y="107993"/>
                    <a:pt x="1387516" y="83330"/>
                  </a:cubicBezTo>
                  <a:cubicBezTo>
                    <a:pt x="1392014" y="58667"/>
                    <a:pt x="1395084" y="43319"/>
                    <a:pt x="1396725" y="37339"/>
                  </a:cubicBezTo>
                  <a:cubicBezTo>
                    <a:pt x="1398048" y="31835"/>
                    <a:pt x="1396778" y="27177"/>
                    <a:pt x="1392914" y="23420"/>
                  </a:cubicBezTo>
                  <a:cubicBezTo>
                    <a:pt x="1390956" y="21038"/>
                    <a:pt x="1388786" y="18921"/>
                    <a:pt x="1386299" y="17122"/>
                  </a:cubicBezTo>
                  <a:cubicBezTo>
                    <a:pt x="1383811" y="15322"/>
                    <a:pt x="1381006" y="14370"/>
                    <a:pt x="1377883" y="14211"/>
                  </a:cubicBezTo>
                  <a:cubicBezTo>
                    <a:pt x="1375184" y="14052"/>
                    <a:pt x="1372856" y="14528"/>
                    <a:pt x="1370950" y="15534"/>
                  </a:cubicBezTo>
                  <a:cubicBezTo>
                    <a:pt x="1368992" y="16592"/>
                    <a:pt x="1367351" y="17810"/>
                    <a:pt x="1366028" y="19239"/>
                  </a:cubicBezTo>
                  <a:cubicBezTo>
                    <a:pt x="1364705" y="20668"/>
                    <a:pt x="1363647" y="21938"/>
                    <a:pt x="1362906" y="23049"/>
                  </a:cubicBezTo>
                  <a:cubicBezTo>
                    <a:pt x="1362165" y="24161"/>
                    <a:pt x="1361794" y="24901"/>
                    <a:pt x="1361794" y="25166"/>
                  </a:cubicBezTo>
                  <a:cubicBezTo>
                    <a:pt x="1359836" y="29347"/>
                    <a:pt x="1357508" y="37392"/>
                    <a:pt x="1354755" y="49247"/>
                  </a:cubicBezTo>
                  <a:cubicBezTo>
                    <a:pt x="1352003" y="61155"/>
                    <a:pt x="1349040" y="75074"/>
                    <a:pt x="1345917" y="91057"/>
                  </a:cubicBezTo>
                  <a:cubicBezTo>
                    <a:pt x="1345758" y="91216"/>
                    <a:pt x="1345705" y="91375"/>
                    <a:pt x="1345705" y="91481"/>
                  </a:cubicBezTo>
                  <a:cubicBezTo>
                    <a:pt x="1344488" y="95079"/>
                    <a:pt x="1343112" y="100001"/>
                    <a:pt x="1341418" y="106299"/>
                  </a:cubicBezTo>
                  <a:cubicBezTo>
                    <a:pt x="1337502" y="120060"/>
                    <a:pt x="1332368" y="137207"/>
                    <a:pt x="1325964" y="157742"/>
                  </a:cubicBezTo>
                  <a:cubicBezTo>
                    <a:pt x="1319561" y="178277"/>
                    <a:pt x="1311939" y="198864"/>
                    <a:pt x="1303207" y="219505"/>
                  </a:cubicBezTo>
                  <a:cubicBezTo>
                    <a:pt x="1294474" y="240146"/>
                    <a:pt x="1284842" y="257346"/>
                    <a:pt x="1274257" y="271212"/>
                  </a:cubicBezTo>
                  <a:cubicBezTo>
                    <a:pt x="1263725" y="285026"/>
                    <a:pt x="1252452" y="292117"/>
                    <a:pt x="1240491" y="292382"/>
                  </a:cubicBezTo>
                  <a:cubicBezTo>
                    <a:pt x="1235728" y="292065"/>
                    <a:pt x="1231441" y="289048"/>
                    <a:pt x="1227684" y="283279"/>
                  </a:cubicBezTo>
                  <a:cubicBezTo>
                    <a:pt x="1223926" y="277510"/>
                    <a:pt x="1222127" y="269042"/>
                    <a:pt x="1222285" y="257822"/>
                  </a:cubicBezTo>
                  <a:cubicBezTo>
                    <a:pt x="1223026" y="244538"/>
                    <a:pt x="1225567" y="231678"/>
                    <a:pt x="1229906" y="219240"/>
                  </a:cubicBezTo>
                  <a:cubicBezTo>
                    <a:pt x="1230489" y="217758"/>
                    <a:pt x="1231018" y="216277"/>
                    <a:pt x="1231494" y="214742"/>
                  </a:cubicBezTo>
                  <a:cubicBezTo>
                    <a:pt x="1232817" y="209979"/>
                    <a:pt x="1234564" y="205268"/>
                    <a:pt x="1236628" y="200611"/>
                  </a:cubicBezTo>
                  <a:cubicBezTo>
                    <a:pt x="1238745" y="196007"/>
                    <a:pt x="1241550" y="192143"/>
                    <a:pt x="1245149" y="189179"/>
                  </a:cubicBezTo>
                  <a:cubicBezTo>
                    <a:pt x="1245572" y="188862"/>
                    <a:pt x="1246049" y="188650"/>
                    <a:pt x="1246472" y="188491"/>
                  </a:cubicBezTo>
                  <a:cubicBezTo>
                    <a:pt x="1246895" y="188491"/>
                    <a:pt x="1247213" y="188544"/>
                    <a:pt x="1247372" y="188703"/>
                  </a:cubicBezTo>
                  <a:cubicBezTo>
                    <a:pt x="1247954" y="189020"/>
                    <a:pt x="1248430" y="189550"/>
                    <a:pt x="1248695" y="190397"/>
                  </a:cubicBezTo>
                  <a:cubicBezTo>
                    <a:pt x="1249012" y="191243"/>
                    <a:pt x="1249118" y="191984"/>
                    <a:pt x="1249118" y="192725"/>
                  </a:cubicBezTo>
                  <a:cubicBezTo>
                    <a:pt x="1249859" y="198864"/>
                    <a:pt x="1252505" y="203575"/>
                    <a:pt x="1256951" y="206856"/>
                  </a:cubicBezTo>
                  <a:cubicBezTo>
                    <a:pt x="1258750" y="208073"/>
                    <a:pt x="1260814" y="208761"/>
                    <a:pt x="1263143" y="208973"/>
                  </a:cubicBezTo>
                  <a:cubicBezTo>
                    <a:pt x="1265472" y="209185"/>
                    <a:pt x="1267536" y="208708"/>
                    <a:pt x="1269282" y="207491"/>
                  </a:cubicBezTo>
                  <a:cubicBezTo>
                    <a:pt x="1270605" y="206591"/>
                    <a:pt x="1271770" y="205374"/>
                    <a:pt x="1272670" y="203786"/>
                  </a:cubicBezTo>
                  <a:cubicBezTo>
                    <a:pt x="1273569" y="202199"/>
                    <a:pt x="1274310" y="200611"/>
                    <a:pt x="1274892" y="198970"/>
                  </a:cubicBezTo>
                  <a:cubicBezTo>
                    <a:pt x="1275316" y="197753"/>
                    <a:pt x="1275845" y="196642"/>
                    <a:pt x="1276480" y="195583"/>
                  </a:cubicBezTo>
                  <a:cubicBezTo>
                    <a:pt x="1279603" y="189603"/>
                    <a:pt x="1282249" y="183410"/>
                    <a:pt x="1284313" y="176954"/>
                  </a:cubicBezTo>
                  <a:cubicBezTo>
                    <a:pt x="1287171" y="167533"/>
                    <a:pt x="1284895" y="159965"/>
                    <a:pt x="1277591" y="154302"/>
                  </a:cubicBezTo>
                  <a:cubicBezTo>
                    <a:pt x="1274892" y="152185"/>
                    <a:pt x="1271929" y="151391"/>
                    <a:pt x="1268647" y="151815"/>
                  </a:cubicBezTo>
                  <a:cubicBezTo>
                    <a:pt x="1267430" y="151973"/>
                    <a:pt x="1266266" y="152344"/>
                    <a:pt x="1265048" y="152926"/>
                  </a:cubicBezTo>
                  <a:cubicBezTo>
                    <a:pt x="1264307" y="153244"/>
                    <a:pt x="1263619" y="153508"/>
                    <a:pt x="1263037" y="153826"/>
                  </a:cubicBezTo>
                  <a:cubicBezTo>
                    <a:pt x="1260338" y="154725"/>
                    <a:pt x="1257480" y="154884"/>
                    <a:pt x="1254516" y="154249"/>
                  </a:cubicBezTo>
                  <a:cubicBezTo>
                    <a:pt x="1251500" y="153667"/>
                    <a:pt x="1248589" y="152820"/>
                    <a:pt x="1245784" y="151762"/>
                  </a:cubicBezTo>
                  <a:cubicBezTo>
                    <a:pt x="1243085" y="150862"/>
                    <a:pt x="1240544" y="150174"/>
                    <a:pt x="1238163" y="149750"/>
                  </a:cubicBezTo>
                  <a:cubicBezTo>
                    <a:pt x="1231441" y="148692"/>
                    <a:pt x="1225831" y="149962"/>
                    <a:pt x="1221333" y="153561"/>
                  </a:cubicBezTo>
                  <a:cubicBezTo>
                    <a:pt x="1216834" y="157160"/>
                    <a:pt x="1213129" y="162082"/>
                    <a:pt x="1210113" y="168380"/>
                  </a:cubicBezTo>
                  <a:cubicBezTo>
                    <a:pt x="1202227" y="185792"/>
                    <a:pt x="1197252" y="203733"/>
                    <a:pt x="1195135" y="222204"/>
                  </a:cubicBezTo>
                  <a:cubicBezTo>
                    <a:pt x="1190478" y="242474"/>
                    <a:pt x="1180581" y="259463"/>
                    <a:pt x="1165391" y="273118"/>
                  </a:cubicBezTo>
                  <a:cubicBezTo>
                    <a:pt x="1149779" y="287196"/>
                    <a:pt x="1133002" y="294658"/>
                    <a:pt x="1115060" y="295558"/>
                  </a:cubicBezTo>
                  <a:cubicBezTo>
                    <a:pt x="1108021" y="295716"/>
                    <a:pt x="1102147" y="292753"/>
                    <a:pt x="1097436" y="286719"/>
                  </a:cubicBezTo>
                  <a:cubicBezTo>
                    <a:pt x="1092726" y="280686"/>
                    <a:pt x="1091509" y="272006"/>
                    <a:pt x="1093732" y="260839"/>
                  </a:cubicBezTo>
                  <a:cubicBezTo>
                    <a:pt x="1097913" y="260839"/>
                    <a:pt x="1101353" y="260627"/>
                    <a:pt x="1104052" y="260257"/>
                  </a:cubicBezTo>
                  <a:cubicBezTo>
                    <a:pt x="1106751" y="259886"/>
                    <a:pt x="1110191" y="259251"/>
                    <a:pt x="1114372" y="258352"/>
                  </a:cubicBezTo>
                  <a:cubicBezTo>
                    <a:pt x="1123316" y="256393"/>
                    <a:pt x="1131096" y="251948"/>
                    <a:pt x="1137712" y="244909"/>
                  </a:cubicBezTo>
                  <a:cubicBezTo>
                    <a:pt x="1142634" y="238928"/>
                    <a:pt x="1146021" y="231889"/>
                    <a:pt x="1147820" y="223739"/>
                  </a:cubicBezTo>
                  <a:cubicBezTo>
                    <a:pt x="1149620" y="215589"/>
                    <a:pt x="1150043" y="207332"/>
                    <a:pt x="1149144" y="198970"/>
                  </a:cubicBezTo>
                  <a:cubicBezTo>
                    <a:pt x="1148720" y="193572"/>
                    <a:pt x="1147503" y="188438"/>
                    <a:pt x="1145545" y="183516"/>
                  </a:cubicBezTo>
                  <a:cubicBezTo>
                    <a:pt x="1143586" y="178594"/>
                    <a:pt x="1140623" y="174784"/>
                    <a:pt x="1136600" y="172085"/>
                  </a:cubicBezTo>
                  <a:cubicBezTo>
                    <a:pt x="1131837" y="169703"/>
                    <a:pt x="1126809" y="169015"/>
                    <a:pt x="1121570" y="170074"/>
                  </a:cubicBezTo>
                  <a:cubicBezTo>
                    <a:pt x="1112308" y="171873"/>
                    <a:pt x="1103787" y="175842"/>
                    <a:pt x="1096007" y="181982"/>
                  </a:cubicBezTo>
                  <a:cubicBezTo>
                    <a:pt x="1084046" y="191243"/>
                    <a:pt x="1074573" y="203363"/>
                    <a:pt x="1067640" y="218288"/>
                  </a:cubicBezTo>
                  <a:cubicBezTo>
                    <a:pt x="1060707" y="233212"/>
                    <a:pt x="1057214" y="248931"/>
                    <a:pt x="1057214" y="265391"/>
                  </a:cubicBezTo>
                  <a:cubicBezTo>
                    <a:pt x="1057214" y="273329"/>
                    <a:pt x="1058960" y="281480"/>
                    <a:pt x="1062347" y="289948"/>
                  </a:cubicBezTo>
                  <a:cubicBezTo>
                    <a:pt x="1065787" y="298416"/>
                    <a:pt x="1071080" y="305507"/>
                    <a:pt x="1078172" y="311276"/>
                  </a:cubicBezTo>
                  <a:cubicBezTo>
                    <a:pt x="1085264" y="317045"/>
                    <a:pt x="1094420" y="320062"/>
                    <a:pt x="1105640" y="320379"/>
                  </a:cubicBezTo>
                  <a:cubicBezTo>
                    <a:pt x="1124798" y="320379"/>
                    <a:pt x="1141258" y="315669"/>
                    <a:pt x="1155071" y="306248"/>
                  </a:cubicBezTo>
                  <a:cubicBezTo>
                    <a:pt x="1168884" y="296828"/>
                    <a:pt x="1180052" y="284761"/>
                    <a:pt x="1188572" y="270048"/>
                  </a:cubicBezTo>
                  <a:cubicBezTo>
                    <a:pt x="1190742" y="266343"/>
                    <a:pt x="1192700" y="262533"/>
                    <a:pt x="1194553" y="258722"/>
                  </a:cubicBezTo>
                  <a:cubicBezTo>
                    <a:pt x="1194659" y="259992"/>
                    <a:pt x="1194765" y="261262"/>
                    <a:pt x="1194870" y="262533"/>
                  </a:cubicBezTo>
                  <a:cubicBezTo>
                    <a:pt x="1195188" y="266714"/>
                    <a:pt x="1196088" y="271583"/>
                    <a:pt x="1197570" y="277087"/>
                  </a:cubicBezTo>
                  <a:cubicBezTo>
                    <a:pt x="1199051" y="282644"/>
                    <a:pt x="1201327" y="288042"/>
                    <a:pt x="1204397" y="293335"/>
                  </a:cubicBezTo>
                  <a:cubicBezTo>
                    <a:pt x="1207466" y="298627"/>
                    <a:pt x="1211436" y="303073"/>
                    <a:pt x="1216411" y="306566"/>
                  </a:cubicBezTo>
                  <a:cubicBezTo>
                    <a:pt x="1221333" y="310059"/>
                    <a:pt x="1227631" y="311858"/>
                    <a:pt x="1235252" y="311858"/>
                  </a:cubicBezTo>
                  <a:cubicBezTo>
                    <a:pt x="1245996" y="311858"/>
                    <a:pt x="1255681" y="309053"/>
                    <a:pt x="1264202" y="303443"/>
                  </a:cubicBezTo>
                  <a:cubicBezTo>
                    <a:pt x="1272722" y="297833"/>
                    <a:pt x="1280238" y="290424"/>
                    <a:pt x="1286747" y="281109"/>
                  </a:cubicBezTo>
                  <a:cubicBezTo>
                    <a:pt x="1293257" y="271847"/>
                    <a:pt x="1298973" y="261686"/>
                    <a:pt x="1303895" y="250731"/>
                  </a:cubicBezTo>
                  <a:cubicBezTo>
                    <a:pt x="1308817" y="239722"/>
                    <a:pt x="1313104" y="228820"/>
                    <a:pt x="1316809" y="217864"/>
                  </a:cubicBezTo>
                  <a:cubicBezTo>
                    <a:pt x="1320460" y="206962"/>
                    <a:pt x="1323583" y="196959"/>
                    <a:pt x="1326123" y="187803"/>
                  </a:cubicBezTo>
                  <a:cubicBezTo>
                    <a:pt x="1327923" y="181505"/>
                    <a:pt x="1329563" y="176160"/>
                    <a:pt x="1331045" y="171661"/>
                  </a:cubicBezTo>
                  <a:cubicBezTo>
                    <a:pt x="1326705" y="197700"/>
                    <a:pt x="1324006" y="215112"/>
                    <a:pt x="1322948" y="223898"/>
                  </a:cubicBezTo>
                  <a:cubicBezTo>
                    <a:pt x="1320407" y="250201"/>
                    <a:pt x="1318238" y="276611"/>
                    <a:pt x="1316438" y="303073"/>
                  </a:cubicBezTo>
                  <a:cubicBezTo>
                    <a:pt x="1315538" y="315034"/>
                    <a:pt x="1314639" y="326995"/>
                    <a:pt x="1313739" y="338956"/>
                  </a:cubicBezTo>
                  <a:lnTo>
                    <a:pt x="1313739" y="339167"/>
                  </a:lnTo>
                  <a:cubicBezTo>
                    <a:pt x="1313580" y="340491"/>
                    <a:pt x="1313527" y="341761"/>
                    <a:pt x="1313633" y="342872"/>
                  </a:cubicBezTo>
                  <a:cubicBezTo>
                    <a:pt x="1313686" y="343984"/>
                    <a:pt x="1314215" y="345095"/>
                    <a:pt x="1315115" y="346101"/>
                  </a:cubicBezTo>
                  <a:cubicBezTo>
                    <a:pt x="1321095" y="354463"/>
                    <a:pt x="1329140" y="358961"/>
                    <a:pt x="1339354" y="359543"/>
                  </a:cubicBezTo>
                  <a:cubicBezTo>
                    <a:pt x="1340413" y="359543"/>
                    <a:pt x="1341577" y="359332"/>
                    <a:pt x="1342953" y="358855"/>
                  </a:cubicBezTo>
                  <a:cubicBezTo>
                    <a:pt x="1344276" y="358432"/>
                    <a:pt x="1345441" y="357797"/>
                    <a:pt x="1346340" y="357056"/>
                  </a:cubicBezTo>
                  <a:cubicBezTo>
                    <a:pt x="1348722" y="355098"/>
                    <a:pt x="1351210" y="351922"/>
                    <a:pt x="1353750" y="347424"/>
                  </a:cubicBezTo>
                  <a:cubicBezTo>
                    <a:pt x="1356290" y="342925"/>
                    <a:pt x="1358090" y="339220"/>
                    <a:pt x="1359148" y="336204"/>
                  </a:cubicBezTo>
                  <a:cubicBezTo>
                    <a:pt x="1361689" y="329165"/>
                    <a:pt x="1367351" y="315245"/>
                    <a:pt x="1376084" y="294393"/>
                  </a:cubicBezTo>
                  <a:cubicBezTo>
                    <a:pt x="1384817" y="273541"/>
                    <a:pt x="1394078" y="252636"/>
                    <a:pt x="1403869" y="231625"/>
                  </a:cubicBezTo>
                  <a:cubicBezTo>
                    <a:pt x="1413660" y="210614"/>
                    <a:pt x="1421387" y="196430"/>
                    <a:pt x="1427103" y="189126"/>
                  </a:cubicBezTo>
                  <a:cubicBezTo>
                    <a:pt x="1429485" y="186427"/>
                    <a:pt x="1431073" y="186639"/>
                    <a:pt x="1431814" y="189709"/>
                  </a:cubicBezTo>
                  <a:cubicBezTo>
                    <a:pt x="1432555" y="192778"/>
                    <a:pt x="1432819" y="197806"/>
                    <a:pt x="1432608" y="204739"/>
                  </a:cubicBezTo>
                  <a:cubicBezTo>
                    <a:pt x="1432396" y="211672"/>
                    <a:pt x="1431972" y="219558"/>
                    <a:pt x="1431390" y="228396"/>
                  </a:cubicBezTo>
                  <a:cubicBezTo>
                    <a:pt x="1430808" y="239034"/>
                    <a:pt x="1430332" y="249566"/>
                    <a:pt x="1430067" y="259992"/>
                  </a:cubicBezTo>
                  <a:cubicBezTo>
                    <a:pt x="1429908" y="265549"/>
                    <a:pt x="1430173" y="269625"/>
                    <a:pt x="1430861" y="272324"/>
                  </a:cubicBezTo>
                  <a:cubicBezTo>
                    <a:pt x="1431549" y="275023"/>
                    <a:pt x="1432396" y="276875"/>
                    <a:pt x="1433454" y="277934"/>
                  </a:cubicBezTo>
                  <a:cubicBezTo>
                    <a:pt x="1434513" y="278992"/>
                    <a:pt x="1435465" y="279733"/>
                    <a:pt x="1436365" y="280157"/>
                  </a:cubicBezTo>
                  <a:cubicBezTo>
                    <a:pt x="1436788" y="280315"/>
                    <a:pt x="1437265" y="280527"/>
                    <a:pt x="1437688" y="280845"/>
                  </a:cubicBezTo>
                  <a:cubicBezTo>
                    <a:pt x="1439011" y="281586"/>
                    <a:pt x="1440440" y="281691"/>
                    <a:pt x="1441975" y="281162"/>
                  </a:cubicBezTo>
                  <a:cubicBezTo>
                    <a:pt x="1443457" y="280633"/>
                    <a:pt x="1444568" y="279627"/>
                    <a:pt x="1445362" y="278145"/>
                  </a:cubicBezTo>
                  <a:cubicBezTo>
                    <a:pt x="1446580" y="275023"/>
                    <a:pt x="1447162" y="271742"/>
                    <a:pt x="1447162" y="268301"/>
                  </a:cubicBezTo>
                  <a:lnTo>
                    <a:pt x="1447162" y="266290"/>
                  </a:lnTo>
                  <a:cubicBezTo>
                    <a:pt x="1447744" y="256870"/>
                    <a:pt x="1448644" y="244009"/>
                    <a:pt x="1449861" y="227708"/>
                  </a:cubicBezTo>
                  <a:cubicBezTo>
                    <a:pt x="1450761" y="215006"/>
                    <a:pt x="1451554" y="203204"/>
                    <a:pt x="1452348" y="192408"/>
                  </a:cubicBezTo>
                  <a:cubicBezTo>
                    <a:pt x="1453089" y="181558"/>
                    <a:pt x="1453407" y="174413"/>
                    <a:pt x="1453248" y="170973"/>
                  </a:cubicBezTo>
                  <a:cubicBezTo>
                    <a:pt x="1452931" y="162611"/>
                    <a:pt x="1449914" y="157160"/>
                    <a:pt x="1444145" y="154725"/>
                  </a:cubicBezTo>
                  <a:moveTo>
                    <a:pt x="3450462" y="171026"/>
                  </a:moveTo>
                  <a:cubicBezTo>
                    <a:pt x="3450091" y="167163"/>
                    <a:pt x="3448768" y="163723"/>
                    <a:pt x="3446545" y="160706"/>
                  </a:cubicBezTo>
                  <a:cubicBezTo>
                    <a:pt x="3439983" y="153085"/>
                    <a:pt x="3432732" y="150491"/>
                    <a:pt x="3424794" y="152979"/>
                  </a:cubicBezTo>
                  <a:cubicBezTo>
                    <a:pt x="3416855" y="155466"/>
                    <a:pt x="3409604" y="160865"/>
                    <a:pt x="3403041" y="169227"/>
                  </a:cubicBezTo>
                  <a:cubicBezTo>
                    <a:pt x="3387323" y="190026"/>
                    <a:pt x="3373457" y="213789"/>
                    <a:pt x="3361337" y="240516"/>
                  </a:cubicBezTo>
                  <a:cubicBezTo>
                    <a:pt x="3360014" y="243374"/>
                    <a:pt x="3358743" y="245068"/>
                    <a:pt x="3357526" y="245650"/>
                  </a:cubicBezTo>
                  <a:cubicBezTo>
                    <a:pt x="3356309" y="246232"/>
                    <a:pt x="3355727" y="244591"/>
                    <a:pt x="3355727" y="240728"/>
                  </a:cubicBezTo>
                  <a:cubicBezTo>
                    <a:pt x="3355727" y="239669"/>
                    <a:pt x="3356521" y="234959"/>
                    <a:pt x="3358108" y="226597"/>
                  </a:cubicBezTo>
                  <a:cubicBezTo>
                    <a:pt x="3359696" y="218235"/>
                    <a:pt x="3361654" y="208814"/>
                    <a:pt x="3364036" y="198335"/>
                  </a:cubicBezTo>
                  <a:cubicBezTo>
                    <a:pt x="3366418" y="187856"/>
                    <a:pt x="3368905" y="178965"/>
                    <a:pt x="3371446" y="171661"/>
                  </a:cubicBezTo>
                  <a:cubicBezTo>
                    <a:pt x="3375309" y="158060"/>
                    <a:pt x="3371287" y="147898"/>
                    <a:pt x="3359326" y="141177"/>
                  </a:cubicBezTo>
                  <a:cubicBezTo>
                    <a:pt x="3356468" y="139695"/>
                    <a:pt x="3353398" y="139060"/>
                    <a:pt x="3350117" y="139271"/>
                  </a:cubicBezTo>
                  <a:cubicBezTo>
                    <a:pt x="3346835" y="139483"/>
                    <a:pt x="3343766" y="140118"/>
                    <a:pt x="3340908" y="141177"/>
                  </a:cubicBezTo>
                  <a:cubicBezTo>
                    <a:pt x="3337468" y="142500"/>
                    <a:pt x="3334980" y="144617"/>
                    <a:pt x="3333393" y="147475"/>
                  </a:cubicBezTo>
                  <a:cubicBezTo>
                    <a:pt x="3331805" y="150333"/>
                    <a:pt x="3330641" y="153455"/>
                    <a:pt x="3329900" y="156895"/>
                  </a:cubicBezTo>
                  <a:cubicBezTo>
                    <a:pt x="3329741" y="157213"/>
                    <a:pt x="3329688" y="157477"/>
                    <a:pt x="3329688" y="157795"/>
                  </a:cubicBezTo>
                  <a:cubicBezTo>
                    <a:pt x="3329529" y="157954"/>
                    <a:pt x="3329476" y="158165"/>
                    <a:pt x="3329476" y="158483"/>
                  </a:cubicBezTo>
                  <a:cubicBezTo>
                    <a:pt x="3329476" y="158642"/>
                    <a:pt x="3329423" y="158801"/>
                    <a:pt x="3329264" y="158906"/>
                  </a:cubicBezTo>
                  <a:cubicBezTo>
                    <a:pt x="3321485" y="172349"/>
                    <a:pt x="3312646" y="181770"/>
                    <a:pt x="3302697" y="187062"/>
                  </a:cubicBezTo>
                  <a:cubicBezTo>
                    <a:pt x="3292747" y="192355"/>
                    <a:pt x="3283220" y="194631"/>
                    <a:pt x="3274117" y="193890"/>
                  </a:cubicBezTo>
                  <a:cubicBezTo>
                    <a:pt x="3270518" y="189550"/>
                    <a:pt x="3265173" y="186268"/>
                    <a:pt x="3257975" y="184046"/>
                  </a:cubicBezTo>
                  <a:cubicBezTo>
                    <a:pt x="3253635" y="182722"/>
                    <a:pt x="3250037" y="183093"/>
                    <a:pt x="3247231" y="185157"/>
                  </a:cubicBezTo>
                  <a:lnTo>
                    <a:pt x="3247020" y="185157"/>
                  </a:lnTo>
                  <a:lnTo>
                    <a:pt x="3246808" y="185369"/>
                  </a:lnTo>
                  <a:cubicBezTo>
                    <a:pt x="3244268" y="186586"/>
                    <a:pt x="3242362" y="188756"/>
                    <a:pt x="3241092" y="191878"/>
                  </a:cubicBezTo>
                  <a:cubicBezTo>
                    <a:pt x="3239822" y="195001"/>
                    <a:pt x="3240404" y="198812"/>
                    <a:pt x="3242892" y="203204"/>
                  </a:cubicBezTo>
                  <a:cubicBezTo>
                    <a:pt x="3245379" y="207597"/>
                    <a:pt x="3250936" y="212413"/>
                    <a:pt x="3259616" y="217653"/>
                  </a:cubicBezTo>
                  <a:cubicBezTo>
                    <a:pt x="3259616" y="217811"/>
                    <a:pt x="3259669" y="217864"/>
                    <a:pt x="3259828" y="217864"/>
                  </a:cubicBezTo>
                  <a:cubicBezTo>
                    <a:pt x="3259245" y="224903"/>
                    <a:pt x="3257446" y="232736"/>
                    <a:pt x="3254429" y="241416"/>
                  </a:cubicBezTo>
                  <a:cubicBezTo>
                    <a:pt x="3251413" y="250095"/>
                    <a:pt x="3247549" y="258140"/>
                    <a:pt x="3242786" y="265655"/>
                  </a:cubicBezTo>
                  <a:cubicBezTo>
                    <a:pt x="3239187" y="272218"/>
                    <a:pt x="3234318" y="277193"/>
                    <a:pt x="3228232" y="280474"/>
                  </a:cubicBezTo>
                  <a:cubicBezTo>
                    <a:pt x="3226750" y="281056"/>
                    <a:pt x="3225215" y="281003"/>
                    <a:pt x="3223627" y="280262"/>
                  </a:cubicBezTo>
                  <a:cubicBezTo>
                    <a:pt x="3222040" y="279521"/>
                    <a:pt x="3221193" y="278145"/>
                    <a:pt x="3221034" y="276240"/>
                  </a:cubicBezTo>
                  <a:lnTo>
                    <a:pt x="3221034" y="272853"/>
                  </a:lnTo>
                  <a:cubicBezTo>
                    <a:pt x="3221034" y="269413"/>
                    <a:pt x="3221193" y="265973"/>
                    <a:pt x="3221457" y="262533"/>
                  </a:cubicBezTo>
                  <a:cubicBezTo>
                    <a:pt x="3222516" y="247608"/>
                    <a:pt x="3224897" y="232842"/>
                    <a:pt x="3228655" y="218341"/>
                  </a:cubicBezTo>
                  <a:cubicBezTo>
                    <a:pt x="3228973" y="217123"/>
                    <a:pt x="3229396" y="215589"/>
                    <a:pt x="3229978" y="213630"/>
                  </a:cubicBezTo>
                  <a:cubicBezTo>
                    <a:pt x="3230560" y="212149"/>
                    <a:pt x="3231090" y="210508"/>
                    <a:pt x="3231566" y="208708"/>
                  </a:cubicBezTo>
                  <a:cubicBezTo>
                    <a:pt x="3232307" y="207068"/>
                    <a:pt x="3233471" y="204580"/>
                    <a:pt x="3235059" y="201193"/>
                  </a:cubicBezTo>
                  <a:cubicBezTo>
                    <a:pt x="3236647" y="197806"/>
                    <a:pt x="3238182" y="194789"/>
                    <a:pt x="3239663" y="192090"/>
                  </a:cubicBezTo>
                  <a:cubicBezTo>
                    <a:pt x="3241304" y="189232"/>
                    <a:pt x="3242521" y="187062"/>
                    <a:pt x="3243262" y="185580"/>
                  </a:cubicBezTo>
                  <a:cubicBezTo>
                    <a:pt x="3244003" y="184098"/>
                    <a:pt x="3244374" y="182881"/>
                    <a:pt x="3244374" y="181982"/>
                  </a:cubicBezTo>
                  <a:cubicBezTo>
                    <a:pt x="3244374" y="181082"/>
                    <a:pt x="3244215" y="180129"/>
                    <a:pt x="3243950" y="179071"/>
                  </a:cubicBezTo>
                  <a:cubicBezTo>
                    <a:pt x="3243051" y="176954"/>
                    <a:pt x="3240775" y="175578"/>
                    <a:pt x="3237123" y="174943"/>
                  </a:cubicBezTo>
                  <a:cubicBezTo>
                    <a:pt x="3233471" y="174255"/>
                    <a:pt x="3229290" y="175154"/>
                    <a:pt x="3224686" y="177536"/>
                  </a:cubicBezTo>
                  <a:cubicBezTo>
                    <a:pt x="3215106" y="183516"/>
                    <a:pt x="3207697" y="193096"/>
                    <a:pt x="3202510" y="206221"/>
                  </a:cubicBezTo>
                  <a:cubicBezTo>
                    <a:pt x="3202352" y="206644"/>
                    <a:pt x="3202193" y="207121"/>
                    <a:pt x="3202087" y="207544"/>
                  </a:cubicBezTo>
                  <a:lnTo>
                    <a:pt x="3202087" y="207756"/>
                  </a:lnTo>
                  <a:cubicBezTo>
                    <a:pt x="3199970" y="212995"/>
                    <a:pt x="3198700" y="216965"/>
                    <a:pt x="3198276" y="219664"/>
                  </a:cubicBezTo>
                  <a:cubicBezTo>
                    <a:pt x="3198118" y="220246"/>
                    <a:pt x="3197959" y="220881"/>
                    <a:pt x="3197853" y="221463"/>
                  </a:cubicBezTo>
                  <a:cubicBezTo>
                    <a:pt x="3197747" y="221940"/>
                    <a:pt x="3197641" y="222469"/>
                    <a:pt x="3197483" y="222945"/>
                  </a:cubicBezTo>
                  <a:cubicBezTo>
                    <a:pt x="3197218" y="223580"/>
                    <a:pt x="3196953" y="224162"/>
                    <a:pt x="3196742" y="224797"/>
                  </a:cubicBezTo>
                  <a:cubicBezTo>
                    <a:pt x="3194201" y="231995"/>
                    <a:pt x="3191978" y="238928"/>
                    <a:pt x="3190020" y="245650"/>
                  </a:cubicBezTo>
                  <a:cubicBezTo>
                    <a:pt x="3186580" y="258193"/>
                    <a:pt x="3181552" y="270842"/>
                    <a:pt x="3174990" y="283544"/>
                  </a:cubicBezTo>
                  <a:cubicBezTo>
                    <a:pt x="3173031" y="287407"/>
                    <a:pt x="3170279" y="291112"/>
                    <a:pt x="3166680" y="294552"/>
                  </a:cubicBezTo>
                  <a:cubicBezTo>
                    <a:pt x="3163082" y="297992"/>
                    <a:pt x="3159112" y="299421"/>
                    <a:pt x="3154772" y="298786"/>
                  </a:cubicBezTo>
                  <a:cubicBezTo>
                    <a:pt x="3153290" y="298627"/>
                    <a:pt x="3152179" y="296457"/>
                    <a:pt x="3151385" y="292276"/>
                  </a:cubicBezTo>
                  <a:cubicBezTo>
                    <a:pt x="3150644" y="288095"/>
                    <a:pt x="3150697" y="281003"/>
                    <a:pt x="3151597" y="270948"/>
                  </a:cubicBezTo>
                  <a:cubicBezTo>
                    <a:pt x="3152497" y="260945"/>
                    <a:pt x="3154825" y="247079"/>
                    <a:pt x="3158530" y="229455"/>
                  </a:cubicBezTo>
                  <a:cubicBezTo>
                    <a:pt x="3158689" y="229031"/>
                    <a:pt x="3158742" y="228661"/>
                    <a:pt x="3158742" y="228343"/>
                  </a:cubicBezTo>
                  <a:cubicBezTo>
                    <a:pt x="3160859" y="218764"/>
                    <a:pt x="3162923" y="209185"/>
                    <a:pt x="3165040" y="199658"/>
                  </a:cubicBezTo>
                  <a:cubicBezTo>
                    <a:pt x="3166098" y="193519"/>
                    <a:pt x="3164616" y="188385"/>
                    <a:pt x="3160541" y="184204"/>
                  </a:cubicBezTo>
                  <a:cubicBezTo>
                    <a:pt x="3156519" y="179282"/>
                    <a:pt x="3151703" y="176266"/>
                    <a:pt x="3146199" y="175260"/>
                  </a:cubicBezTo>
                  <a:cubicBezTo>
                    <a:pt x="3144981" y="175101"/>
                    <a:pt x="3143446" y="175101"/>
                    <a:pt x="3141594" y="175260"/>
                  </a:cubicBezTo>
                  <a:cubicBezTo>
                    <a:pt x="3139742" y="175419"/>
                    <a:pt x="3138366" y="175948"/>
                    <a:pt x="3137466" y="176848"/>
                  </a:cubicBezTo>
                  <a:cubicBezTo>
                    <a:pt x="3137307" y="176848"/>
                    <a:pt x="3137254" y="176901"/>
                    <a:pt x="3137254" y="177060"/>
                  </a:cubicBezTo>
                  <a:cubicBezTo>
                    <a:pt x="3136672" y="177800"/>
                    <a:pt x="3136143" y="179018"/>
                    <a:pt x="3135667" y="180658"/>
                  </a:cubicBezTo>
                  <a:cubicBezTo>
                    <a:pt x="3135243" y="182299"/>
                    <a:pt x="3134820" y="183887"/>
                    <a:pt x="3134555" y="185369"/>
                  </a:cubicBezTo>
                  <a:cubicBezTo>
                    <a:pt x="3134238" y="186692"/>
                    <a:pt x="3134026" y="187750"/>
                    <a:pt x="3133867" y="188491"/>
                  </a:cubicBezTo>
                  <a:cubicBezTo>
                    <a:pt x="3126828" y="213154"/>
                    <a:pt x="3122118" y="238505"/>
                    <a:pt x="3119736" y="264491"/>
                  </a:cubicBezTo>
                  <a:cubicBezTo>
                    <a:pt x="3118837" y="271689"/>
                    <a:pt x="3118519" y="279839"/>
                    <a:pt x="3118837" y="288942"/>
                  </a:cubicBezTo>
                  <a:cubicBezTo>
                    <a:pt x="3119154" y="298045"/>
                    <a:pt x="3120954" y="305772"/>
                    <a:pt x="3124235" y="312017"/>
                  </a:cubicBezTo>
                  <a:cubicBezTo>
                    <a:pt x="3125875" y="315298"/>
                    <a:pt x="3128786" y="318527"/>
                    <a:pt x="3132968" y="321649"/>
                  </a:cubicBezTo>
                  <a:cubicBezTo>
                    <a:pt x="3137148" y="324772"/>
                    <a:pt x="3142388" y="326413"/>
                    <a:pt x="3148686" y="326571"/>
                  </a:cubicBezTo>
                  <a:cubicBezTo>
                    <a:pt x="3153767" y="326254"/>
                    <a:pt x="3158371" y="324613"/>
                    <a:pt x="3162499" y="321544"/>
                  </a:cubicBezTo>
                  <a:cubicBezTo>
                    <a:pt x="3166627" y="318474"/>
                    <a:pt x="3170068" y="315140"/>
                    <a:pt x="3172820" y="311435"/>
                  </a:cubicBezTo>
                  <a:cubicBezTo>
                    <a:pt x="3175572" y="307783"/>
                    <a:pt x="3177636" y="304819"/>
                    <a:pt x="3179012" y="302597"/>
                  </a:cubicBezTo>
                  <a:cubicBezTo>
                    <a:pt x="3183775" y="294499"/>
                    <a:pt x="3187691" y="286296"/>
                    <a:pt x="3190655" y="277934"/>
                  </a:cubicBezTo>
                  <a:cubicBezTo>
                    <a:pt x="3191449" y="275764"/>
                    <a:pt x="3192137" y="273488"/>
                    <a:pt x="3192878" y="271265"/>
                  </a:cubicBezTo>
                  <a:cubicBezTo>
                    <a:pt x="3194201" y="278198"/>
                    <a:pt x="3196795" y="284973"/>
                    <a:pt x="3200711" y="291641"/>
                  </a:cubicBezTo>
                  <a:cubicBezTo>
                    <a:pt x="3205633" y="299104"/>
                    <a:pt x="3212248" y="304502"/>
                    <a:pt x="3220558" y="307783"/>
                  </a:cubicBezTo>
                  <a:cubicBezTo>
                    <a:pt x="3228867" y="311064"/>
                    <a:pt x="3237176" y="310800"/>
                    <a:pt x="3245538" y="306883"/>
                  </a:cubicBezTo>
                  <a:cubicBezTo>
                    <a:pt x="3253159" y="302702"/>
                    <a:pt x="3259563" y="296510"/>
                    <a:pt x="3264697" y="288360"/>
                  </a:cubicBezTo>
                  <a:cubicBezTo>
                    <a:pt x="3269830" y="280209"/>
                    <a:pt x="3273694" y="271953"/>
                    <a:pt x="3276234" y="263591"/>
                  </a:cubicBezTo>
                  <a:cubicBezTo>
                    <a:pt x="3279516" y="254912"/>
                    <a:pt x="3281685" y="243850"/>
                    <a:pt x="3282744" y="230407"/>
                  </a:cubicBezTo>
                  <a:cubicBezTo>
                    <a:pt x="3282903" y="227867"/>
                    <a:pt x="3282956" y="225485"/>
                    <a:pt x="3282956" y="223210"/>
                  </a:cubicBezTo>
                  <a:cubicBezTo>
                    <a:pt x="3282797" y="220511"/>
                    <a:pt x="3282638" y="217970"/>
                    <a:pt x="3282532" y="215589"/>
                  </a:cubicBezTo>
                  <a:cubicBezTo>
                    <a:pt x="3298515" y="211249"/>
                    <a:pt x="3311852" y="201987"/>
                    <a:pt x="3322437" y="187803"/>
                  </a:cubicBezTo>
                  <a:cubicBezTo>
                    <a:pt x="3322278" y="188385"/>
                    <a:pt x="3322120" y="189020"/>
                    <a:pt x="3322014" y="189603"/>
                  </a:cubicBezTo>
                  <a:cubicBezTo>
                    <a:pt x="3321696" y="190502"/>
                    <a:pt x="3321485" y="191296"/>
                    <a:pt x="3321326" y="192090"/>
                  </a:cubicBezTo>
                  <a:cubicBezTo>
                    <a:pt x="3315663" y="217070"/>
                    <a:pt x="3311746" y="242315"/>
                    <a:pt x="3309683" y="267878"/>
                  </a:cubicBezTo>
                  <a:cubicBezTo>
                    <a:pt x="3309365" y="269995"/>
                    <a:pt x="3309153" y="272059"/>
                    <a:pt x="3308995" y="274176"/>
                  </a:cubicBezTo>
                  <a:cubicBezTo>
                    <a:pt x="3307777" y="284920"/>
                    <a:pt x="3307513" y="295769"/>
                    <a:pt x="3308095" y="306672"/>
                  </a:cubicBezTo>
                  <a:cubicBezTo>
                    <a:pt x="3308677" y="317574"/>
                    <a:pt x="3312117" y="327524"/>
                    <a:pt x="3318415" y="336521"/>
                  </a:cubicBezTo>
                  <a:cubicBezTo>
                    <a:pt x="3320373" y="339379"/>
                    <a:pt x="3322808" y="341549"/>
                    <a:pt x="3325825" y="343031"/>
                  </a:cubicBezTo>
                  <a:cubicBezTo>
                    <a:pt x="3328524" y="344089"/>
                    <a:pt x="3331223" y="344142"/>
                    <a:pt x="3334028" y="343243"/>
                  </a:cubicBezTo>
                  <a:cubicBezTo>
                    <a:pt x="3336780" y="342343"/>
                    <a:pt x="3339161" y="340914"/>
                    <a:pt x="3341067" y="339009"/>
                  </a:cubicBezTo>
                  <a:cubicBezTo>
                    <a:pt x="3344824" y="334669"/>
                    <a:pt x="3347100" y="329641"/>
                    <a:pt x="3348000" y="323978"/>
                  </a:cubicBezTo>
                  <a:cubicBezTo>
                    <a:pt x="3348159" y="323237"/>
                    <a:pt x="3348370" y="322496"/>
                    <a:pt x="3348688" y="321755"/>
                  </a:cubicBezTo>
                  <a:cubicBezTo>
                    <a:pt x="3350487" y="315616"/>
                    <a:pt x="3352657" y="309636"/>
                    <a:pt x="3355198" y="303814"/>
                  </a:cubicBezTo>
                  <a:cubicBezTo>
                    <a:pt x="3365200" y="280792"/>
                    <a:pt x="3375891" y="258193"/>
                    <a:pt x="3387270" y="235965"/>
                  </a:cubicBezTo>
                  <a:cubicBezTo>
                    <a:pt x="3398649" y="213789"/>
                    <a:pt x="3411245" y="192196"/>
                    <a:pt x="3425164" y="171291"/>
                  </a:cubicBezTo>
                  <a:cubicBezTo>
                    <a:pt x="3425905" y="170074"/>
                    <a:pt x="3426804" y="169121"/>
                    <a:pt x="3427863" y="168380"/>
                  </a:cubicBezTo>
                  <a:cubicBezTo>
                    <a:pt x="3428445" y="168062"/>
                    <a:pt x="3429080" y="167957"/>
                    <a:pt x="3429768" y="167957"/>
                  </a:cubicBezTo>
                  <a:cubicBezTo>
                    <a:pt x="3430456" y="167957"/>
                    <a:pt x="3431092" y="168168"/>
                    <a:pt x="3431674" y="168645"/>
                  </a:cubicBezTo>
                  <a:cubicBezTo>
                    <a:pt x="3432097" y="169068"/>
                    <a:pt x="3432362" y="169597"/>
                    <a:pt x="3432467" y="170232"/>
                  </a:cubicBezTo>
                  <a:cubicBezTo>
                    <a:pt x="3432520" y="170814"/>
                    <a:pt x="3432573" y="171450"/>
                    <a:pt x="3432573" y="172032"/>
                  </a:cubicBezTo>
                  <a:cubicBezTo>
                    <a:pt x="3432573" y="188491"/>
                    <a:pt x="3430933" y="204792"/>
                    <a:pt x="3427651" y="220934"/>
                  </a:cubicBezTo>
                  <a:cubicBezTo>
                    <a:pt x="3427492" y="221516"/>
                    <a:pt x="3427440" y="222045"/>
                    <a:pt x="3427440" y="222522"/>
                  </a:cubicBezTo>
                  <a:cubicBezTo>
                    <a:pt x="3426222" y="228820"/>
                    <a:pt x="3425217" y="235065"/>
                    <a:pt x="3424317" y="241363"/>
                  </a:cubicBezTo>
                  <a:cubicBezTo>
                    <a:pt x="3423894" y="243480"/>
                    <a:pt x="3423470" y="246232"/>
                    <a:pt x="3423206" y="249672"/>
                  </a:cubicBezTo>
                  <a:lnTo>
                    <a:pt x="3423206" y="249884"/>
                  </a:lnTo>
                  <a:cubicBezTo>
                    <a:pt x="3423047" y="252001"/>
                    <a:pt x="3422994" y="254012"/>
                    <a:pt x="3422994" y="255917"/>
                  </a:cubicBezTo>
                  <a:lnTo>
                    <a:pt x="3422994" y="260151"/>
                  </a:lnTo>
                  <a:cubicBezTo>
                    <a:pt x="3422994" y="267455"/>
                    <a:pt x="3424264" y="273382"/>
                    <a:pt x="3426804" y="277881"/>
                  </a:cubicBezTo>
                  <a:cubicBezTo>
                    <a:pt x="3429345" y="282379"/>
                    <a:pt x="3432044" y="285555"/>
                    <a:pt x="3434902" y="287407"/>
                  </a:cubicBezTo>
                  <a:cubicBezTo>
                    <a:pt x="3437760" y="289260"/>
                    <a:pt x="3439665" y="290212"/>
                    <a:pt x="3440724" y="290212"/>
                  </a:cubicBezTo>
                  <a:cubicBezTo>
                    <a:pt x="3441465" y="290212"/>
                    <a:pt x="3441994" y="289418"/>
                    <a:pt x="3442312" y="287725"/>
                  </a:cubicBezTo>
                  <a:cubicBezTo>
                    <a:pt x="3442629" y="286084"/>
                    <a:pt x="3442735" y="284073"/>
                    <a:pt x="3442629" y="281691"/>
                  </a:cubicBezTo>
                  <a:cubicBezTo>
                    <a:pt x="3442576" y="279310"/>
                    <a:pt x="3442417" y="276981"/>
                    <a:pt x="3442312" y="274758"/>
                  </a:cubicBezTo>
                  <a:cubicBezTo>
                    <a:pt x="3442153" y="272641"/>
                    <a:pt x="3442100" y="270948"/>
                    <a:pt x="3442100" y="269625"/>
                  </a:cubicBezTo>
                  <a:cubicBezTo>
                    <a:pt x="3442100" y="267666"/>
                    <a:pt x="3442312" y="264597"/>
                    <a:pt x="3442788" y="260310"/>
                  </a:cubicBezTo>
                  <a:cubicBezTo>
                    <a:pt x="3443211" y="256076"/>
                    <a:pt x="3443582" y="252477"/>
                    <a:pt x="3443899" y="249672"/>
                  </a:cubicBezTo>
                  <a:cubicBezTo>
                    <a:pt x="3447181" y="227391"/>
                    <a:pt x="3449509" y="205057"/>
                    <a:pt x="3450832" y="182617"/>
                  </a:cubicBezTo>
                  <a:cubicBezTo>
                    <a:pt x="3451150" y="178859"/>
                    <a:pt x="3451097" y="175048"/>
                    <a:pt x="3450726" y="171185"/>
                  </a:cubicBezTo>
                  <a:moveTo>
                    <a:pt x="3117566" y="103971"/>
                  </a:moveTo>
                  <a:cubicBezTo>
                    <a:pt x="3120689" y="103812"/>
                    <a:pt x="3123759" y="103759"/>
                    <a:pt x="3126775" y="103759"/>
                  </a:cubicBezTo>
                  <a:cubicBezTo>
                    <a:pt x="3129792" y="103759"/>
                    <a:pt x="3132703" y="103706"/>
                    <a:pt x="3135508" y="103547"/>
                  </a:cubicBezTo>
                  <a:cubicBezTo>
                    <a:pt x="3162711" y="103706"/>
                    <a:pt x="3187003" y="108258"/>
                    <a:pt x="3208385" y="117202"/>
                  </a:cubicBezTo>
                  <a:cubicBezTo>
                    <a:pt x="3210343" y="118102"/>
                    <a:pt x="3212989" y="119001"/>
                    <a:pt x="3216324" y="119901"/>
                  </a:cubicBezTo>
                  <a:cubicBezTo>
                    <a:pt x="3219711" y="120801"/>
                    <a:pt x="3222727" y="120854"/>
                    <a:pt x="3225427" y="120007"/>
                  </a:cubicBezTo>
                  <a:cubicBezTo>
                    <a:pt x="3228126" y="119213"/>
                    <a:pt x="3229555" y="116620"/>
                    <a:pt x="3229713" y="112280"/>
                  </a:cubicBezTo>
                  <a:cubicBezTo>
                    <a:pt x="3229555" y="104500"/>
                    <a:pt x="3226221" y="98255"/>
                    <a:pt x="3219605" y="93439"/>
                  </a:cubicBezTo>
                  <a:cubicBezTo>
                    <a:pt x="3215265" y="90898"/>
                    <a:pt x="3210714" y="89575"/>
                    <a:pt x="3205950" y="89416"/>
                  </a:cubicBezTo>
                  <a:cubicBezTo>
                    <a:pt x="3204892" y="89258"/>
                    <a:pt x="3203939" y="89099"/>
                    <a:pt x="3203040" y="88993"/>
                  </a:cubicBezTo>
                  <a:cubicBezTo>
                    <a:pt x="3196001" y="87935"/>
                    <a:pt x="3189067" y="87141"/>
                    <a:pt x="3182187" y="86506"/>
                  </a:cubicBezTo>
                  <a:cubicBezTo>
                    <a:pt x="3168109" y="85183"/>
                    <a:pt x="3154084" y="84389"/>
                    <a:pt x="3140007" y="84283"/>
                  </a:cubicBezTo>
                  <a:cubicBezTo>
                    <a:pt x="3134026" y="84283"/>
                    <a:pt x="3127887" y="84230"/>
                    <a:pt x="3121642" y="84071"/>
                  </a:cubicBezTo>
                  <a:cubicBezTo>
                    <a:pt x="3126299" y="61790"/>
                    <a:pt x="3131591" y="39879"/>
                    <a:pt x="3137572" y="18392"/>
                  </a:cubicBezTo>
                  <a:cubicBezTo>
                    <a:pt x="3138630" y="14370"/>
                    <a:pt x="3138630" y="10612"/>
                    <a:pt x="3137678" y="7172"/>
                  </a:cubicBezTo>
                  <a:cubicBezTo>
                    <a:pt x="3136725" y="3732"/>
                    <a:pt x="3134185" y="1721"/>
                    <a:pt x="3130162" y="1138"/>
                  </a:cubicBezTo>
                  <a:cubicBezTo>
                    <a:pt x="3125981" y="821"/>
                    <a:pt x="3122700" y="1456"/>
                    <a:pt x="3120318" y="2938"/>
                  </a:cubicBezTo>
                  <a:cubicBezTo>
                    <a:pt x="3117937" y="4420"/>
                    <a:pt x="3116191" y="6166"/>
                    <a:pt x="3115185" y="8230"/>
                  </a:cubicBezTo>
                  <a:cubicBezTo>
                    <a:pt x="3114126" y="10241"/>
                    <a:pt x="3113438" y="11882"/>
                    <a:pt x="3113174" y="13046"/>
                  </a:cubicBezTo>
                  <a:cubicBezTo>
                    <a:pt x="3113015" y="13364"/>
                    <a:pt x="3112856" y="13576"/>
                    <a:pt x="3112750" y="13734"/>
                  </a:cubicBezTo>
                  <a:cubicBezTo>
                    <a:pt x="3107669" y="26595"/>
                    <a:pt x="3103488" y="40038"/>
                    <a:pt x="3100207" y="54116"/>
                  </a:cubicBezTo>
                  <a:cubicBezTo>
                    <a:pt x="3096185" y="66500"/>
                    <a:pt x="3092798" y="76715"/>
                    <a:pt x="3090098" y="84600"/>
                  </a:cubicBezTo>
                  <a:cubicBezTo>
                    <a:pt x="3071734" y="84918"/>
                    <a:pt x="3054269" y="86241"/>
                    <a:pt x="3037862" y="88623"/>
                  </a:cubicBezTo>
                  <a:cubicBezTo>
                    <a:pt x="3036804" y="88781"/>
                    <a:pt x="3035745" y="88940"/>
                    <a:pt x="3034740" y="89046"/>
                  </a:cubicBezTo>
                  <a:cubicBezTo>
                    <a:pt x="3032199" y="89628"/>
                    <a:pt x="3029659" y="89999"/>
                    <a:pt x="3027118" y="90157"/>
                  </a:cubicBezTo>
                  <a:cubicBezTo>
                    <a:pt x="3024578" y="90316"/>
                    <a:pt x="3022249" y="89999"/>
                    <a:pt x="3020185" y="89258"/>
                  </a:cubicBezTo>
                  <a:cubicBezTo>
                    <a:pt x="3018968" y="88834"/>
                    <a:pt x="3018015" y="88305"/>
                    <a:pt x="3017275" y="87670"/>
                  </a:cubicBezTo>
                  <a:cubicBezTo>
                    <a:pt x="3015951" y="86929"/>
                    <a:pt x="3014787" y="86611"/>
                    <a:pt x="3013781" y="86664"/>
                  </a:cubicBezTo>
                  <a:cubicBezTo>
                    <a:pt x="3012829" y="86717"/>
                    <a:pt x="3011559" y="87776"/>
                    <a:pt x="3010077" y="89681"/>
                  </a:cubicBezTo>
                  <a:cubicBezTo>
                    <a:pt x="3006954" y="93703"/>
                    <a:pt x="3005949" y="97990"/>
                    <a:pt x="3007166" y="102436"/>
                  </a:cubicBezTo>
                  <a:cubicBezTo>
                    <a:pt x="3008383" y="106935"/>
                    <a:pt x="3010765" y="110692"/>
                    <a:pt x="3014469" y="113762"/>
                  </a:cubicBezTo>
                  <a:cubicBezTo>
                    <a:pt x="3018121" y="116831"/>
                    <a:pt x="3022302" y="118155"/>
                    <a:pt x="3026907" y="117678"/>
                  </a:cubicBezTo>
                  <a:cubicBezTo>
                    <a:pt x="3031564" y="116937"/>
                    <a:pt x="3036327" y="115561"/>
                    <a:pt x="3041249" y="113656"/>
                  </a:cubicBezTo>
                  <a:cubicBezTo>
                    <a:pt x="3044530" y="112333"/>
                    <a:pt x="3047759" y="111274"/>
                    <a:pt x="3050881" y="110533"/>
                  </a:cubicBezTo>
                  <a:cubicBezTo>
                    <a:pt x="3061202" y="108152"/>
                    <a:pt x="3072051" y="106511"/>
                    <a:pt x="3083377" y="105611"/>
                  </a:cubicBezTo>
                  <a:cubicBezTo>
                    <a:pt x="3075756" y="128792"/>
                    <a:pt x="3066388" y="154514"/>
                    <a:pt x="3055327" y="182881"/>
                  </a:cubicBezTo>
                  <a:cubicBezTo>
                    <a:pt x="3044266" y="211196"/>
                    <a:pt x="3033628" y="235806"/>
                    <a:pt x="3023467" y="256658"/>
                  </a:cubicBezTo>
                  <a:cubicBezTo>
                    <a:pt x="3013305" y="277510"/>
                    <a:pt x="3005684" y="288519"/>
                    <a:pt x="3000603" y="289736"/>
                  </a:cubicBezTo>
                  <a:cubicBezTo>
                    <a:pt x="2998486" y="289577"/>
                    <a:pt x="2997216" y="287248"/>
                    <a:pt x="2996792" y="282803"/>
                  </a:cubicBezTo>
                  <a:cubicBezTo>
                    <a:pt x="2997692" y="271742"/>
                    <a:pt x="3000444" y="258828"/>
                    <a:pt x="3005102" y="244009"/>
                  </a:cubicBezTo>
                  <a:cubicBezTo>
                    <a:pt x="3009759" y="229190"/>
                    <a:pt x="3014152" y="216859"/>
                    <a:pt x="3018333" y="207015"/>
                  </a:cubicBezTo>
                  <a:cubicBezTo>
                    <a:pt x="3018756" y="206115"/>
                    <a:pt x="3019127" y="205321"/>
                    <a:pt x="3019444" y="204527"/>
                  </a:cubicBezTo>
                  <a:cubicBezTo>
                    <a:pt x="3020503" y="202146"/>
                    <a:pt x="3021297" y="200135"/>
                    <a:pt x="3021932" y="198494"/>
                  </a:cubicBezTo>
                  <a:cubicBezTo>
                    <a:pt x="3022514" y="196853"/>
                    <a:pt x="3022990" y="195054"/>
                    <a:pt x="3023414" y="193096"/>
                  </a:cubicBezTo>
                  <a:cubicBezTo>
                    <a:pt x="3023784" y="191137"/>
                    <a:pt x="3024102" y="188491"/>
                    <a:pt x="3024419" y="184998"/>
                  </a:cubicBezTo>
                  <a:cubicBezTo>
                    <a:pt x="3024737" y="178277"/>
                    <a:pt x="3022832" y="172614"/>
                    <a:pt x="3018703" y="168062"/>
                  </a:cubicBezTo>
                  <a:cubicBezTo>
                    <a:pt x="3014575" y="163511"/>
                    <a:pt x="3009865" y="161976"/>
                    <a:pt x="3004467" y="163458"/>
                  </a:cubicBezTo>
                  <a:cubicBezTo>
                    <a:pt x="3003567" y="163881"/>
                    <a:pt x="3002508" y="164781"/>
                    <a:pt x="3001238" y="166051"/>
                  </a:cubicBezTo>
                  <a:cubicBezTo>
                    <a:pt x="2999968" y="167321"/>
                    <a:pt x="2998857" y="168592"/>
                    <a:pt x="2997851" y="169862"/>
                  </a:cubicBezTo>
                  <a:cubicBezTo>
                    <a:pt x="2996898" y="171132"/>
                    <a:pt x="2996316" y="171926"/>
                    <a:pt x="2996157" y="172243"/>
                  </a:cubicBezTo>
                  <a:cubicBezTo>
                    <a:pt x="2992400" y="177642"/>
                    <a:pt x="2986419" y="185580"/>
                    <a:pt x="2978216" y="196112"/>
                  </a:cubicBezTo>
                  <a:cubicBezTo>
                    <a:pt x="2970013" y="206644"/>
                    <a:pt x="2961333" y="217441"/>
                    <a:pt x="2952177" y="228396"/>
                  </a:cubicBezTo>
                  <a:cubicBezTo>
                    <a:pt x="2943074" y="239405"/>
                    <a:pt x="2935347" y="248243"/>
                    <a:pt x="2929102" y="254964"/>
                  </a:cubicBezTo>
                  <a:lnTo>
                    <a:pt x="2929314" y="255388"/>
                  </a:lnTo>
                  <a:lnTo>
                    <a:pt x="2929102" y="255176"/>
                  </a:lnTo>
                  <a:lnTo>
                    <a:pt x="2928890" y="255176"/>
                  </a:lnTo>
                  <a:cubicBezTo>
                    <a:pt x="2935188" y="234271"/>
                    <a:pt x="2945403" y="216594"/>
                    <a:pt x="2959587" y="202252"/>
                  </a:cubicBezTo>
                  <a:cubicBezTo>
                    <a:pt x="2961068" y="200452"/>
                    <a:pt x="2962709" y="199076"/>
                    <a:pt x="2964509" y="198123"/>
                  </a:cubicBezTo>
                  <a:cubicBezTo>
                    <a:pt x="2966308" y="197171"/>
                    <a:pt x="2968372" y="196800"/>
                    <a:pt x="2970807" y="197118"/>
                  </a:cubicBezTo>
                  <a:cubicBezTo>
                    <a:pt x="2973029" y="197435"/>
                    <a:pt x="2974564" y="196642"/>
                    <a:pt x="2975305" y="194736"/>
                  </a:cubicBezTo>
                  <a:cubicBezTo>
                    <a:pt x="2976046" y="192884"/>
                    <a:pt x="2975887" y="190608"/>
                    <a:pt x="2974882" y="187909"/>
                  </a:cubicBezTo>
                  <a:cubicBezTo>
                    <a:pt x="2973400" y="185051"/>
                    <a:pt x="2970754" y="182511"/>
                    <a:pt x="2966943" y="180182"/>
                  </a:cubicBezTo>
                  <a:cubicBezTo>
                    <a:pt x="2963132" y="177853"/>
                    <a:pt x="2958846" y="176583"/>
                    <a:pt x="2954135" y="176266"/>
                  </a:cubicBezTo>
                  <a:cubicBezTo>
                    <a:pt x="2949425" y="175948"/>
                    <a:pt x="2945032" y="177536"/>
                    <a:pt x="2941010" y="180976"/>
                  </a:cubicBezTo>
                  <a:cubicBezTo>
                    <a:pt x="2928573" y="192196"/>
                    <a:pt x="2919470" y="205004"/>
                    <a:pt x="2913542" y="219452"/>
                  </a:cubicBezTo>
                  <a:cubicBezTo>
                    <a:pt x="2907615" y="233900"/>
                    <a:pt x="2904174" y="250360"/>
                    <a:pt x="2903116" y="268884"/>
                  </a:cubicBezTo>
                  <a:cubicBezTo>
                    <a:pt x="2902799" y="275605"/>
                    <a:pt x="2904439" y="281797"/>
                    <a:pt x="2907932" y="287407"/>
                  </a:cubicBezTo>
                  <a:cubicBezTo>
                    <a:pt x="2911425" y="293017"/>
                    <a:pt x="2916135" y="296140"/>
                    <a:pt x="2921957" y="296722"/>
                  </a:cubicBezTo>
                  <a:cubicBezTo>
                    <a:pt x="2924921" y="296881"/>
                    <a:pt x="2927673" y="295981"/>
                    <a:pt x="2930161" y="294023"/>
                  </a:cubicBezTo>
                  <a:cubicBezTo>
                    <a:pt x="2932648" y="292065"/>
                    <a:pt x="2934765" y="289683"/>
                    <a:pt x="2936565" y="286825"/>
                  </a:cubicBezTo>
                  <a:cubicBezTo>
                    <a:pt x="2948049" y="268301"/>
                    <a:pt x="2958899" y="251260"/>
                    <a:pt x="2969060" y="235700"/>
                  </a:cubicBezTo>
                  <a:cubicBezTo>
                    <a:pt x="2967419" y="245703"/>
                    <a:pt x="2966043" y="255758"/>
                    <a:pt x="2965038" y="265761"/>
                  </a:cubicBezTo>
                  <a:cubicBezTo>
                    <a:pt x="2964456" y="270683"/>
                    <a:pt x="2964456" y="277193"/>
                    <a:pt x="2965038" y="285290"/>
                  </a:cubicBezTo>
                  <a:cubicBezTo>
                    <a:pt x="2965620" y="293388"/>
                    <a:pt x="2967949" y="300744"/>
                    <a:pt x="2971971" y="307466"/>
                  </a:cubicBezTo>
                  <a:cubicBezTo>
                    <a:pt x="2975993" y="314187"/>
                    <a:pt x="2982821" y="317998"/>
                    <a:pt x="2992400" y="318897"/>
                  </a:cubicBezTo>
                  <a:cubicBezTo>
                    <a:pt x="2999862" y="318897"/>
                    <a:pt x="3007589" y="312970"/>
                    <a:pt x="3015475" y="301062"/>
                  </a:cubicBezTo>
                  <a:cubicBezTo>
                    <a:pt x="3023414" y="289154"/>
                    <a:pt x="3031246" y="274176"/>
                    <a:pt x="3039026" y="256076"/>
                  </a:cubicBezTo>
                  <a:cubicBezTo>
                    <a:pt x="3046806" y="237976"/>
                    <a:pt x="3053951" y="219399"/>
                    <a:pt x="3060567" y="200346"/>
                  </a:cubicBezTo>
                  <a:cubicBezTo>
                    <a:pt x="3067129" y="181293"/>
                    <a:pt x="3072739" y="164516"/>
                    <a:pt x="3077397" y="150015"/>
                  </a:cubicBezTo>
                  <a:cubicBezTo>
                    <a:pt x="3078138" y="148057"/>
                    <a:pt x="3078825" y="146205"/>
                    <a:pt x="3079408" y="144405"/>
                  </a:cubicBezTo>
                  <a:cubicBezTo>
                    <a:pt x="3077926" y="151709"/>
                    <a:pt x="3076550" y="159118"/>
                    <a:pt x="3075386" y="166580"/>
                  </a:cubicBezTo>
                  <a:cubicBezTo>
                    <a:pt x="3070728" y="194260"/>
                    <a:pt x="3067288" y="224427"/>
                    <a:pt x="3065065" y="257081"/>
                  </a:cubicBezTo>
                  <a:cubicBezTo>
                    <a:pt x="3062842" y="289736"/>
                    <a:pt x="3062366" y="319850"/>
                    <a:pt x="3063742" y="347318"/>
                  </a:cubicBezTo>
                  <a:cubicBezTo>
                    <a:pt x="3064060" y="352981"/>
                    <a:pt x="3065224" y="359279"/>
                    <a:pt x="3067341" y="366159"/>
                  </a:cubicBezTo>
                  <a:cubicBezTo>
                    <a:pt x="3069458" y="373039"/>
                    <a:pt x="3072739" y="378067"/>
                    <a:pt x="3077185" y="381189"/>
                  </a:cubicBezTo>
                  <a:cubicBezTo>
                    <a:pt x="3081631" y="384312"/>
                    <a:pt x="3087664" y="383148"/>
                    <a:pt x="3095126" y="377591"/>
                  </a:cubicBezTo>
                  <a:cubicBezTo>
                    <a:pt x="3099466" y="374151"/>
                    <a:pt x="3102589" y="369811"/>
                    <a:pt x="3104547" y="364571"/>
                  </a:cubicBezTo>
                  <a:cubicBezTo>
                    <a:pt x="3106505" y="359332"/>
                    <a:pt x="3107775" y="353933"/>
                    <a:pt x="3108357" y="348429"/>
                  </a:cubicBezTo>
                  <a:cubicBezTo>
                    <a:pt x="3108516" y="346471"/>
                    <a:pt x="3108252" y="344672"/>
                    <a:pt x="3107564" y="342925"/>
                  </a:cubicBezTo>
                  <a:cubicBezTo>
                    <a:pt x="3106876" y="341231"/>
                    <a:pt x="3105658" y="340491"/>
                    <a:pt x="3103859" y="340808"/>
                  </a:cubicBezTo>
                  <a:cubicBezTo>
                    <a:pt x="3102800" y="345307"/>
                    <a:pt x="3100419" y="349011"/>
                    <a:pt x="3096661" y="352028"/>
                  </a:cubicBezTo>
                  <a:lnTo>
                    <a:pt x="3096661" y="350705"/>
                  </a:lnTo>
                  <a:cubicBezTo>
                    <a:pt x="3094862" y="312123"/>
                    <a:pt x="3096079" y="271001"/>
                    <a:pt x="3100260" y="227232"/>
                  </a:cubicBezTo>
                  <a:cubicBezTo>
                    <a:pt x="3104441" y="183516"/>
                    <a:pt x="3110263" y="142447"/>
                    <a:pt x="3117778" y="104024"/>
                  </a:cubicBezTo>
                  <a:moveTo>
                    <a:pt x="2896448" y="167904"/>
                  </a:moveTo>
                  <a:cubicBezTo>
                    <a:pt x="2883270" y="159806"/>
                    <a:pt x="2869456" y="157160"/>
                    <a:pt x="2854955" y="159965"/>
                  </a:cubicBezTo>
                  <a:cubicBezTo>
                    <a:pt x="2840453" y="162717"/>
                    <a:pt x="2826905" y="168539"/>
                    <a:pt x="2814362" y="177324"/>
                  </a:cubicBezTo>
                  <a:cubicBezTo>
                    <a:pt x="2801819" y="186163"/>
                    <a:pt x="2791869" y="195689"/>
                    <a:pt x="2784512" y="206009"/>
                  </a:cubicBezTo>
                  <a:cubicBezTo>
                    <a:pt x="2783295" y="207491"/>
                    <a:pt x="2781919" y="209979"/>
                    <a:pt x="2780384" y="213419"/>
                  </a:cubicBezTo>
                  <a:cubicBezTo>
                    <a:pt x="2779061" y="216277"/>
                    <a:pt x="2778267" y="219399"/>
                    <a:pt x="2777791" y="222680"/>
                  </a:cubicBezTo>
                  <a:cubicBezTo>
                    <a:pt x="2777420" y="223369"/>
                    <a:pt x="2777156" y="224109"/>
                    <a:pt x="2776891" y="224850"/>
                  </a:cubicBezTo>
                  <a:cubicBezTo>
                    <a:pt x="2774351" y="232048"/>
                    <a:pt x="2772128" y="238981"/>
                    <a:pt x="2770170" y="245703"/>
                  </a:cubicBezTo>
                  <a:cubicBezTo>
                    <a:pt x="2766730" y="258246"/>
                    <a:pt x="2761702" y="270895"/>
                    <a:pt x="2755139" y="283597"/>
                  </a:cubicBezTo>
                  <a:cubicBezTo>
                    <a:pt x="2753181" y="287460"/>
                    <a:pt x="2750429" y="291165"/>
                    <a:pt x="2746830" y="294605"/>
                  </a:cubicBezTo>
                  <a:cubicBezTo>
                    <a:pt x="2743231" y="298045"/>
                    <a:pt x="2739262" y="299474"/>
                    <a:pt x="2734922" y="298839"/>
                  </a:cubicBezTo>
                  <a:cubicBezTo>
                    <a:pt x="2733440" y="298680"/>
                    <a:pt x="2732329" y="296510"/>
                    <a:pt x="2731535" y="292329"/>
                  </a:cubicBezTo>
                  <a:cubicBezTo>
                    <a:pt x="2730794" y="288148"/>
                    <a:pt x="2730847" y="281056"/>
                    <a:pt x="2731747" y="271001"/>
                  </a:cubicBezTo>
                  <a:cubicBezTo>
                    <a:pt x="2732646" y="260998"/>
                    <a:pt x="2734975" y="247132"/>
                    <a:pt x="2738680" y="229508"/>
                  </a:cubicBezTo>
                  <a:cubicBezTo>
                    <a:pt x="2738838" y="229084"/>
                    <a:pt x="2738891" y="228714"/>
                    <a:pt x="2738891" y="228396"/>
                  </a:cubicBezTo>
                  <a:cubicBezTo>
                    <a:pt x="2741008" y="218817"/>
                    <a:pt x="2743072" y="209238"/>
                    <a:pt x="2745189" y="199711"/>
                  </a:cubicBezTo>
                  <a:cubicBezTo>
                    <a:pt x="2746248" y="193572"/>
                    <a:pt x="2744766" y="188438"/>
                    <a:pt x="2740691" y="184257"/>
                  </a:cubicBezTo>
                  <a:cubicBezTo>
                    <a:pt x="2736668" y="179335"/>
                    <a:pt x="2731852" y="176319"/>
                    <a:pt x="2726348" y="175313"/>
                  </a:cubicBezTo>
                  <a:cubicBezTo>
                    <a:pt x="2725131" y="175154"/>
                    <a:pt x="2723596" y="175154"/>
                    <a:pt x="2721744" y="175313"/>
                  </a:cubicBezTo>
                  <a:cubicBezTo>
                    <a:pt x="2719891" y="175472"/>
                    <a:pt x="2718515" y="176001"/>
                    <a:pt x="2717615" y="176901"/>
                  </a:cubicBezTo>
                  <a:cubicBezTo>
                    <a:pt x="2717457" y="176901"/>
                    <a:pt x="2717404" y="176954"/>
                    <a:pt x="2717404" y="177112"/>
                  </a:cubicBezTo>
                  <a:cubicBezTo>
                    <a:pt x="2716822" y="177853"/>
                    <a:pt x="2716292" y="179071"/>
                    <a:pt x="2715816" y="180711"/>
                  </a:cubicBezTo>
                  <a:cubicBezTo>
                    <a:pt x="2715393" y="182352"/>
                    <a:pt x="2714969" y="183940"/>
                    <a:pt x="2714705" y="185422"/>
                  </a:cubicBezTo>
                  <a:cubicBezTo>
                    <a:pt x="2714387" y="186745"/>
                    <a:pt x="2714176" y="187803"/>
                    <a:pt x="2714017" y="188544"/>
                  </a:cubicBezTo>
                  <a:cubicBezTo>
                    <a:pt x="2706978" y="213207"/>
                    <a:pt x="2702268" y="238558"/>
                    <a:pt x="2699886" y="264544"/>
                  </a:cubicBezTo>
                  <a:cubicBezTo>
                    <a:pt x="2698986" y="271742"/>
                    <a:pt x="2698669" y="279892"/>
                    <a:pt x="2698986" y="288995"/>
                  </a:cubicBezTo>
                  <a:cubicBezTo>
                    <a:pt x="2699304" y="298098"/>
                    <a:pt x="2701103" y="305825"/>
                    <a:pt x="2704384" y="312070"/>
                  </a:cubicBezTo>
                  <a:cubicBezTo>
                    <a:pt x="2706025" y="315351"/>
                    <a:pt x="2708936" y="318580"/>
                    <a:pt x="2713117" y="321702"/>
                  </a:cubicBezTo>
                  <a:cubicBezTo>
                    <a:pt x="2717298" y="324825"/>
                    <a:pt x="2722538" y="326466"/>
                    <a:pt x="2728836" y="326624"/>
                  </a:cubicBezTo>
                  <a:cubicBezTo>
                    <a:pt x="2733916" y="326307"/>
                    <a:pt x="2738521" y="324666"/>
                    <a:pt x="2742649" y="321596"/>
                  </a:cubicBezTo>
                  <a:cubicBezTo>
                    <a:pt x="2746777" y="318527"/>
                    <a:pt x="2750217" y="315193"/>
                    <a:pt x="2752969" y="311488"/>
                  </a:cubicBezTo>
                  <a:cubicBezTo>
                    <a:pt x="2755721" y="307836"/>
                    <a:pt x="2757785" y="304872"/>
                    <a:pt x="2759161" y="302649"/>
                  </a:cubicBezTo>
                  <a:cubicBezTo>
                    <a:pt x="2763924" y="294552"/>
                    <a:pt x="2767841" y="286349"/>
                    <a:pt x="2770805" y="277987"/>
                  </a:cubicBezTo>
                  <a:cubicBezTo>
                    <a:pt x="2773769" y="269625"/>
                    <a:pt x="2776468" y="260998"/>
                    <a:pt x="2778902" y="252212"/>
                  </a:cubicBezTo>
                  <a:cubicBezTo>
                    <a:pt x="2780225" y="247502"/>
                    <a:pt x="2781654" y="242633"/>
                    <a:pt x="2783242" y="237711"/>
                  </a:cubicBezTo>
                  <a:cubicBezTo>
                    <a:pt x="2783454" y="237817"/>
                    <a:pt x="2783665" y="237923"/>
                    <a:pt x="2783930" y="237976"/>
                  </a:cubicBezTo>
                  <a:cubicBezTo>
                    <a:pt x="2785359" y="238505"/>
                    <a:pt x="2786894" y="238770"/>
                    <a:pt x="2788534" y="238770"/>
                  </a:cubicBezTo>
                  <a:cubicBezTo>
                    <a:pt x="2790175" y="238770"/>
                    <a:pt x="2791657" y="238346"/>
                    <a:pt x="2793033" y="237446"/>
                  </a:cubicBezTo>
                  <a:cubicBezTo>
                    <a:pt x="2798696" y="232948"/>
                    <a:pt x="2806317" y="227708"/>
                    <a:pt x="2815791" y="221622"/>
                  </a:cubicBezTo>
                  <a:cubicBezTo>
                    <a:pt x="2825264" y="215589"/>
                    <a:pt x="2834896" y="209661"/>
                    <a:pt x="2844582" y="203892"/>
                  </a:cubicBezTo>
                  <a:cubicBezTo>
                    <a:pt x="2854320" y="198123"/>
                    <a:pt x="2862311" y="193625"/>
                    <a:pt x="2868556" y="190344"/>
                  </a:cubicBezTo>
                  <a:cubicBezTo>
                    <a:pt x="2874854" y="187062"/>
                    <a:pt x="2877607" y="185951"/>
                    <a:pt x="2876866" y="186956"/>
                  </a:cubicBezTo>
                  <a:cubicBezTo>
                    <a:pt x="2861782" y="205480"/>
                    <a:pt x="2843206" y="225009"/>
                    <a:pt x="2821242" y="245491"/>
                  </a:cubicBezTo>
                  <a:cubicBezTo>
                    <a:pt x="2810181" y="256129"/>
                    <a:pt x="2800390" y="265814"/>
                    <a:pt x="2791869" y="274652"/>
                  </a:cubicBezTo>
                  <a:cubicBezTo>
                    <a:pt x="2783348" y="283491"/>
                    <a:pt x="2777685" y="290583"/>
                    <a:pt x="2774827" y="295981"/>
                  </a:cubicBezTo>
                  <a:cubicBezTo>
                    <a:pt x="2771228" y="303443"/>
                    <a:pt x="2770170" y="311541"/>
                    <a:pt x="2771599" y="320220"/>
                  </a:cubicBezTo>
                  <a:cubicBezTo>
                    <a:pt x="2773028" y="328900"/>
                    <a:pt x="2778003" y="335410"/>
                    <a:pt x="2786523" y="339750"/>
                  </a:cubicBezTo>
                  <a:cubicBezTo>
                    <a:pt x="2789646" y="340967"/>
                    <a:pt x="2792927" y="341337"/>
                    <a:pt x="2796367" y="340967"/>
                  </a:cubicBezTo>
                  <a:cubicBezTo>
                    <a:pt x="2799807" y="340596"/>
                    <a:pt x="2803089" y="339908"/>
                    <a:pt x="2806211" y="338850"/>
                  </a:cubicBezTo>
                  <a:cubicBezTo>
                    <a:pt x="2822829" y="333928"/>
                    <a:pt x="2838495" y="327206"/>
                    <a:pt x="2853314" y="318686"/>
                  </a:cubicBezTo>
                  <a:cubicBezTo>
                    <a:pt x="2854637" y="317945"/>
                    <a:pt x="2856066" y="317204"/>
                    <a:pt x="2857601" y="316463"/>
                  </a:cubicBezTo>
                  <a:cubicBezTo>
                    <a:pt x="2863264" y="313499"/>
                    <a:pt x="2868662" y="309953"/>
                    <a:pt x="2873743" y="305931"/>
                  </a:cubicBezTo>
                  <a:cubicBezTo>
                    <a:pt x="2878824" y="301909"/>
                    <a:pt x="2881735" y="296881"/>
                    <a:pt x="2882476" y="290900"/>
                  </a:cubicBezTo>
                  <a:cubicBezTo>
                    <a:pt x="2875013" y="292382"/>
                    <a:pt x="2867392" y="294922"/>
                    <a:pt x="2859612" y="298521"/>
                  </a:cubicBezTo>
                  <a:cubicBezTo>
                    <a:pt x="2855272" y="300480"/>
                    <a:pt x="2851038" y="302120"/>
                    <a:pt x="2846804" y="303443"/>
                  </a:cubicBezTo>
                  <a:cubicBezTo>
                    <a:pt x="2835584" y="307201"/>
                    <a:pt x="2824312" y="310535"/>
                    <a:pt x="2812933" y="313552"/>
                  </a:cubicBezTo>
                  <a:cubicBezTo>
                    <a:pt x="2812509" y="313711"/>
                    <a:pt x="2811715" y="313975"/>
                    <a:pt x="2810710" y="314452"/>
                  </a:cubicBezTo>
                  <a:cubicBezTo>
                    <a:pt x="2808593" y="315351"/>
                    <a:pt x="2806317" y="316039"/>
                    <a:pt x="2803883" y="316569"/>
                  </a:cubicBezTo>
                  <a:cubicBezTo>
                    <a:pt x="2801395" y="317098"/>
                    <a:pt x="2799648" y="316674"/>
                    <a:pt x="2798590" y="315351"/>
                  </a:cubicBezTo>
                  <a:cubicBezTo>
                    <a:pt x="2798273" y="314928"/>
                    <a:pt x="2798167" y="314452"/>
                    <a:pt x="2798167" y="314028"/>
                  </a:cubicBezTo>
                  <a:cubicBezTo>
                    <a:pt x="2798008" y="312811"/>
                    <a:pt x="2798220" y="311752"/>
                    <a:pt x="2798855" y="310800"/>
                  </a:cubicBezTo>
                  <a:cubicBezTo>
                    <a:pt x="2799437" y="309847"/>
                    <a:pt x="2800178" y="308947"/>
                    <a:pt x="2801078" y="308207"/>
                  </a:cubicBezTo>
                  <a:cubicBezTo>
                    <a:pt x="2810022" y="298627"/>
                    <a:pt x="2818649" y="289524"/>
                    <a:pt x="2826852" y="280845"/>
                  </a:cubicBezTo>
                  <a:cubicBezTo>
                    <a:pt x="2841671" y="264861"/>
                    <a:pt x="2857442" y="248243"/>
                    <a:pt x="2874166" y="231043"/>
                  </a:cubicBezTo>
                  <a:cubicBezTo>
                    <a:pt x="2876283" y="228926"/>
                    <a:pt x="2878348" y="226809"/>
                    <a:pt x="2880464" y="224533"/>
                  </a:cubicBezTo>
                  <a:cubicBezTo>
                    <a:pt x="2887027" y="218394"/>
                    <a:pt x="2893060" y="211990"/>
                    <a:pt x="2898512" y="205374"/>
                  </a:cubicBezTo>
                  <a:cubicBezTo>
                    <a:pt x="2903963" y="198706"/>
                    <a:pt x="2906980" y="192196"/>
                    <a:pt x="2907456" y="185739"/>
                  </a:cubicBezTo>
                  <a:cubicBezTo>
                    <a:pt x="2907985" y="179335"/>
                    <a:pt x="2904280" y="173408"/>
                    <a:pt x="2896342" y="168009"/>
                  </a:cubicBezTo>
                  <a:moveTo>
                    <a:pt x="3159271" y="117467"/>
                  </a:moveTo>
                  <a:cubicBezTo>
                    <a:pt x="3157630" y="117149"/>
                    <a:pt x="3156254" y="117255"/>
                    <a:pt x="3155143" y="117678"/>
                  </a:cubicBezTo>
                  <a:cubicBezTo>
                    <a:pt x="3154031" y="118102"/>
                    <a:pt x="3153079" y="119319"/>
                    <a:pt x="3152338" y="121277"/>
                  </a:cubicBezTo>
                  <a:cubicBezTo>
                    <a:pt x="3149321" y="129639"/>
                    <a:pt x="3146516" y="138160"/>
                    <a:pt x="3143817" y="146840"/>
                  </a:cubicBezTo>
                  <a:cubicBezTo>
                    <a:pt x="3143499" y="148480"/>
                    <a:pt x="3143288" y="150227"/>
                    <a:pt x="3143129" y="151973"/>
                  </a:cubicBezTo>
                  <a:cubicBezTo>
                    <a:pt x="3142970" y="152873"/>
                    <a:pt x="3142917" y="153773"/>
                    <a:pt x="3142917" y="154672"/>
                  </a:cubicBezTo>
                  <a:lnTo>
                    <a:pt x="3142917" y="156472"/>
                  </a:lnTo>
                  <a:cubicBezTo>
                    <a:pt x="3142917" y="157795"/>
                    <a:pt x="3143129" y="159171"/>
                    <a:pt x="3143605" y="160494"/>
                  </a:cubicBezTo>
                  <a:cubicBezTo>
                    <a:pt x="3144664" y="163035"/>
                    <a:pt x="3146463" y="164781"/>
                    <a:pt x="3149003" y="165787"/>
                  </a:cubicBezTo>
                  <a:cubicBezTo>
                    <a:pt x="3151544" y="166739"/>
                    <a:pt x="3153925" y="166633"/>
                    <a:pt x="3156201" y="165469"/>
                  </a:cubicBezTo>
                  <a:cubicBezTo>
                    <a:pt x="3156625" y="165046"/>
                    <a:pt x="3157101" y="164569"/>
                    <a:pt x="3157525" y="164146"/>
                  </a:cubicBezTo>
                  <a:cubicBezTo>
                    <a:pt x="3158107" y="163405"/>
                    <a:pt x="3158795" y="162876"/>
                    <a:pt x="3159535" y="162558"/>
                  </a:cubicBezTo>
                  <a:cubicBezTo>
                    <a:pt x="3163875" y="161076"/>
                    <a:pt x="3167421" y="158536"/>
                    <a:pt x="3170173" y="155043"/>
                  </a:cubicBezTo>
                  <a:cubicBezTo>
                    <a:pt x="3172925" y="151550"/>
                    <a:pt x="3175519" y="147633"/>
                    <a:pt x="3177900" y="143294"/>
                  </a:cubicBezTo>
                  <a:cubicBezTo>
                    <a:pt x="3179700" y="140171"/>
                    <a:pt x="3179753" y="136996"/>
                    <a:pt x="3178112" y="133873"/>
                  </a:cubicBezTo>
                  <a:cubicBezTo>
                    <a:pt x="3174196" y="124770"/>
                    <a:pt x="3167951" y="119319"/>
                    <a:pt x="3159271" y="117519"/>
                  </a:cubicBezTo>
                  <a:moveTo>
                    <a:pt x="1810383" y="339697"/>
                  </a:moveTo>
                  <a:cubicBezTo>
                    <a:pt x="1809324" y="344195"/>
                    <a:pt x="1806943" y="347900"/>
                    <a:pt x="1803185" y="350917"/>
                  </a:cubicBezTo>
                  <a:lnTo>
                    <a:pt x="1803185" y="349594"/>
                  </a:lnTo>
                  <a:cubicBezTo>
                    <a:pt x="1801386" y="311012"/>
                    <a:pt x="1802603" y="269889"/>
                    <a:pt x="1806784" y="226121"/>
                  </a:cubicBezTo>
                  <a:cubicBezTo>
                    <a:pt x="1810965" y="182405"/>
                    <a:pt x="1816787" y="141335"/>
                    <a:pt x="1824302" y="102912"/>
                  </a:cubicBezTo>
                  <a:cubicBezTo>
                    <a:pt x="1827266" y="102753"/>
                    <a:pt x="1830283" y="102701"/>
                    <a:pt x="1833246" y="102701"/>
                  </a:cubicBezTo>
                  <a:cubicBezTo>
                    <a:pt x="1836210" y="102701"/>
                    <a:pt x="1839386" y="102648"/>
                    <a:pt x="1842191" y="102489"/>
                  </a:cubicBezTo>
                  <a:cubicBezTo>
                    <a:pt x="1869394" y="102648"/>
                    <a:pt x="1893686" y="107199"/>
                    <a:pt x="1915068" y="116143"/>
                  </a:cubicBezTo>
                  <a:cubicBezTo>
                    <a:pt x="1917026" y="117043"/>
                    <a:pt x="1919672" y="117943"/>
                    <a:pt x="1923006" y="118843"/>
                  </a:cubicBezTo>
                  <a:cubicBezTo>
                    <a:pt x="1926394" y="119742"/>
                    <a:pt x="1929410" y="119795"/>
                    <a:pt x="1932109" y="118948"/>
                  </a:cubicBezTo>
                  <a:cubicBezTo>
                    <a:pt x="1934809" y="118155"/>
                    <a:pt x="1936237" y="115561"/>
                    <a:pt x="1936396" y="111221"/>
                  </a:cubicBezTo>
                  <a:cubicBezTo>
                    <a:pt x="1936079" y="103442"/>
                    <a:pt x="1932745" y="97196"/>
                    <a:pt x="1926288" y="92380"/>
                  </a:cubicBezTo>
                  <a:cubicBezTo>
                    <a:pt x="1921948" y="89840"/>
                    <a:pt x="1917396" y="88517"/>
                    <a:pt x="1912633" y="88358"/>
                  </a:cubicBezTo>
                  <a:cubicBezTo>
                    <a:pt x="1911575" y="88199"/>
                    <a:pt x="1910622" y="88040"/>
                    <a:pt x="1909722" y="87935"/>
                  </a:cubicBezTo>
                  <a:cubicBezTo>
                    <a:pt x="1902683" y="86876"/>
                    <a:pt x="1895644" y="86082"/>
                    <a:pt x="1888658" y="85447"/>
                  </a:cubicBezTo>
                  <a:cubicBezTo>
                    <a:pt x="1874739" y="84124"/>
                    <a:pt x="1860767" y="83330"/>
                    <a:pt x="1846742" y="83224"/>
                  </a:cubicBezTo>
                  <a:cubicBezTo>
                    <a:pt x="1840762" y="83224"/>
                    <a:pt x="1834622" y="83171"/>
                    <a:pt x="1828377" y="83013"/>
                  </a:cubicBezTo>
                  <a:cubicBezTo>
                    <a:pt x="1833035" y="60731"/>
                    <a:pt x="1838221" y="38821"/>
                    <a:pt x="1844096" y="17333"/>
                  </a:cubicBezTo>
                  <a:cubicBezTo>
                    <a:pt x="1845313" y="13311"/>
                    <a:pt x="1845419" y="9553"/>
                    <a:pt x="1844413" y="6113"/>
                  </a:cubicBezTo>
                  <a:cubicBezTo>
                    <a:pt x="1843461" y="2673"/>
                    <a:pt x="1840920" y="662"/>
                    <a:pt x="1836898" y="80"/>
                  </a:cubicBezTo>
                  <a:cubicBezTo>
                    <a:pt x="1832717" y="-238"/>
                    <a:pt x="1829436" y="397"/>
                    <a:pt x="1827054" y="1879"/>
                  </a:cubicBezTo>
                  <a:cubicBezTo>
                    <a:pt x="1824673" y="3361"/>
                    <a:pt x="1822926" y="5108"/>
                    <a:pt x="1821921" y="7172"/>
                  </a:cubicBezTo>
                  <a:cubicBezTo>
                    <a:pt x="1820862" y="9183"/>
                    <a:pt x="1820121" y="10824"/>
                    <a:pt x="1819698" y="11988"/>
                  </a:cubicBezTo>
                  <a:cubicBezTo>
                    <a:pt x="1819698" y="12305"/>
                    <a:pt x="1819645" y="12517"/>
                    <a:pt x="1819486" y="12676"/>
                  </a:cubicBezTo>
                  <a:cubicBezTo>
                    <a:pt x="1812765" y="30300"/>
                    <a:pt x="1807472" y="48718"/>
                    <a:pt x="1803556" y="67823"/>
                  </a:cubicBezTo>
                  <a:cubicBezTo>
                    <a:pt x="1802233" y="73063"/>
                    <a:pt x="1800962" y="78196"/>
                    <a:pt x="1799745" y="83277"/>
                  </a:cubicBezTo>
                  <a:cubicBezTo>
                    <a:pt x="1790219" y="83436"/>
                    <a:pt x="1780957" y="83859"/>
                    <a:pt x="1771960" y="84495"/>
                  </a:cubicBezTo>
                  <a:cubicBezTo>
                    <a:pt x="1773018" y="80631"/>
                    <a:pt x="1773812" y="76556"/>
                    <a:pt x="1774394" y="72163"/>
                  </a:cubicBezTo>
                  <a:cubicBezTo>
                    <a:pt x="1775453" y="63854"/>
                    <a:pt x="1775082" y="55704"/>
                    <a:pt x="1773283" y="47606"/>
                  </a:cubicBezTo>
                  <a:cubicBezTo>
                    <a:pt x="1768361" y="31147"/>
                    <a:pt x="1757776" y="19662"/>
                    <a:pt x="1741528" y="13046"/>
                  </a:cubicBezTo>
                  <a:cubicBezTo>
                    <a:pt x="1725280" y="6484"/>
                    <a:pt x="1708291" y="7225"/>
                    <a:pt x="1690509" y="15269"/>
                  </a:cubicBezTo>
                  <a:cubicBezTo>
                    <a:pt x="1680506" y="20350"/>
                    <a:pt x="1671350" y="26542"/>
                    <a:pt x="1663041" y="33793"/>
                  </a:cubicBezTo>
                  <a:cubicBezTo>
                    <a:pt x="1654732" y="41043"/>
                    <a:pt x="1646952" y="48929"/>
                    <a:pt x="1639595" y="57450"/>
                  </a:cubicBezTo>
                  <a:cubicBezTo>
                    <a:pt x="1634038" y="63589"/>
                    <a:pt x="1626682" y="73169"/>
                    <a:pt x="1617526" y="86135"/>
                  </a:cubicBezTo>
                  <a:cubicBezTo>
                    <a:pt x="1608370" y="99102"/>
                    <a:pt x="1599902" y="113709"/>
                    <a:pt x="1592281" y="129745"/>
                  </a:cubicBezTo>
                  <a:cubicBezTo>
                    <a:pt x="1584660" y="145834"/>
                    <a:pt x="1580373" y="161553"/>
                    <a:pt x="1579473" y="176954"/>
                  </a:cubicBezTo>
                  <a:cubicBezTo>
                    <a:pt x="1579473" y="194154"/>
                    <a:pt x="1584236" y="207068"/>
                    <a:pt x="1593710" y="215747"/>
                  </a:cubicBezTo>
                  <a:cubicBezTo>
                    <a:pt x="1603183" y="224427"/>
                    <a:pt x="1614086" y="230302"/>
                    <a:pt x="1626364" y="233371"/>
                  </a:cubicBezTo>
                  <a:cubicBezTo>
                    <a:pt x="1638643" y="236441"/>
                    <a:pt x="1648963" y="238346"/>
                    <a:pt x="1657325" y="239087"/>
                  </a:cubicBezTo>
                  <a:lnTo>
                    <a:pt x="1658436" y="239087"/>
                  </a:lnTo>
                  <a:cubicBezTo>
                    <a:pt x="1673097" y="240887"/>
                    <a:pt x="1686169" y="244697"/>
                    <a:pt x="1697707" y="250519"/>
                  </a:cubicBezTo>
                  <a:cubicBezTo>
                    <a:pt x="1709191" y="256340"/>
                    <a:pt x="1714431" y="264067"/>
                    <a:pt x="1713425" y="273594"/>
                  </a:cubicBezTo>
                  <a:cubicBezTo>
                    <a:pt x="1711202" y="283914"/>
                    <a:pt x="1706069" y="292700"/>
                    <a:pt x="1698077" y="299950"/>
                  </a:cubicBezTo>
                  <a:cubicBezTo>
                    <a:pt x="1690085" y="307201"/>
                    <a:pt x="1680347" y="313076"/>
                    <a:pt x="1668810" y="317574"/>
                  </a:cubicBezTo>
                  <a:cubicBezTo>
                    <a:pt x="1652509" y="323237"/>
                    <a:pt x="1641024" y="323713"/>
                    <a:pt x="1634250" y="318897"/>
                  </a:cubicBezTo>
                  <a:cubicBezTo>
                    <a:pt x="1627529" y="314134"/>
                    <a:pt x="1625676" y="307624"/>
                    <a:pt x="1628640" y="299368"/>
                  </a:cubicBezTo>
                  <a:cubicBezTo>
                    <a:pt x="1630863" y="294287"/>
                    <a:pt x="1633509" y="289365"/>
                    <a:pt x="1636473" y="284549"/>
                  </a:cubicBezTo>
                  <a:cubicBezTo>
                    <a:pt x="1636473" y="284391"/>
                    <a:pt x="1636526" y="284338"/>
                    <a:pt x="1636685" y="284338"/>
                  </a:cubicBezTo>
                  <a:cubicBezTo>
                    <a:pt x="1637425" y="282856"/>
                    <a:pt x="1638061" y="281533"/>
                    <a:pt x="1638590" y="280421"/>
                  </a:cubicBezTo>
                  <a:cubicBezTo>
                    <a:pt x="1639119" y="279310"/>
                    <a:pt x="1639542" y="278145"/>
                    <a:pt x="1639913" y="276928"/>
                  </a:cubicBezTo>
                  <a:cubicBezTo>
                    <a:pt x="1640283" y="275711"/>
                    <a:pt x="1640389" y="274599"/>
                    <a:pt x="1640230" y="273541"/>
                  </a:cubicBezTo>
                  <a:cubicBezTo>
                    <a:pt x="1640230" y="272800"/>
                    <a:pt x="1640019" y="272218"/>
                    <a:pt x="1639648" y="271742"/>
                  </a:cubicBezTo>
                  <a:cubicBezTo>
                    <a:pt x="1639278" y="271318"/>
                    <a:pt x="1638855" y="271054"/>
                    <a:pt x="1638431" y="270948"/>
                  </a:cubicBezTo>
                  <a:cubicBezTo>
                    <a:pt x="1638008" y="270895"/>
                    <a:pt x="1637531" y="270895"/>
                    <a:pt x="1637108" y="270948"/>
                  </a:cubicBezTo>
                  <a:cubicBezTo>
                    <a:pt x="1636685" y="271001"/>
                    <a:pt x="1636155" y="271159"/>
                    <a:pt x="1635520" y="271265"/>
                  </a:cubicBezTo>
                  <a:cubicBezTo>
                    <a:pt x="1625359" y="276028"/>
                    <a:pt x="1617526" y="283226"/>
                    <a:pt x="1611969" y="292805"/>
                  </a:cubicBezTo>
                  <a:cubicBezTo>
                    <a:pt x="1604189" y="309688"/>
                    <a:pt x="1603766" y="324137"/>
                    <a:pt x="1610751" y="336098"/>
                  </a:cubicBezTo>
                  <a:cubicBezTo>
                    <a:pt x="1617685" y="348059"/>
                    <a:pt x="1628799" y="355151"/>
                    <a:pt x="1644041" y="357426"/>
                  </a:cubicBezTo>
                  <a:cubicBezTo>
                    <a:pt x="1656425" y="358644"/>
                    <a:pt x="1670821" y="355944"/>
                    <a:pt x="1687122" y="349329"/>
                  </a:cubicBezTo>
                  <a:cubicBezTo>
                    <a:pt x="1703422" y="342766"/>
                    <a:pt x="1717977" y="333240"/>
                    <a:pt x="1730837" y="320750"/>
                  </a:cubicBezTo>
                  <a:cubicBezTo>
                    <a:pt x="1743698" y="308259"/>
                    <a:pt x="1751107" y="293811"/>
                    <a:pt x="1753013" y="277352"/>
                  </a:cubicBezTo>
                  <a:cubicBezTo>
                    <a:pt x="1753912" y="260892"/>
                    <a:pt x="1750684" y="248296"/>
                    <a:pt x="1743275" y="239458"/>
                  </a:cubicBezTo>
                  <a:cubicBezTo>
                    <a:pt x="1735865" y="230619"/>
                    <a:pt x="1726233" y="224162"/>
                    <a:pt x="1714325" y="220034"/>
                  </a:cubicBezTo>
                  <a:cubicBezTo>
                    <a:pt x="1702417" y="215906"/>
                    <a:pt x="1690297" y="212731"/>
                    <a:pt x="1677860" y="210508"/>
                  </a:cubicBezTo>
                  <a:cubicBezTo>
                    <a:pt x="1663517" y="207809"/>
                    <a:pt x="1651556" y="204316"/>
                    <a:pt x="1641977" y="200082"/>
                  </a:cubicBezTo>
                  <a:cubicBezTo>
                    <a:pt x="1632398" y="195795"/>
                    <a:pt x="1628164" y="188438"/>
                    <a:pt x="1629169" y="178012"/>
                  </a:cubicBezTo>
                  <a:cubicBezTo>
                    <a:pt x="1632451" y="157954"/>
                    <a:pt x="1641024" y="138213"/>
                    <a:pt x="1654838" y="118684"/>
                  </a:cubicBezTo>
                  <a:cubicBezTo>
                    <a:pt x="1668651" y="99155"/>
                    <a:pt x="1683417" y="83066"/>
                    <a:pt x="1699030" y="70364"/>
                  </a:cubicBezTo>
                  <a:cubicBezTo>
                    <a:pt x="1714642" y="57662"/>
                    <a:pt x="1726868" y="51523"/>
                    <a:pt x="1735706" y="51999"/>
                  </a:cubicBezTo>
                  <a:cubicBezTo>
                    <a:pt x="1741528" y="53216"/>
                    <a:pt x="1744651" y="56921"/>
                    <a:pt x="1745021" y="63113"/>
                  </a:cubicBezTo>
                  <a:cubicBezTo>
                    <a:pt x="1745391" y="69305"/>
                    <a:pt x="1744809" y="76080"/>
                    <a:pt x="1743328" y="83383"/>
                  </a:cubicBezTo>
                  <a:cubicBezTo>
                    <a:pt x="1743063" y="84865"/>
                    <a:pt x="1742851" y="86294"/>
                    <a:pt x="1742639" y="87670"/>
                  </a:cubicBezTo>
                  <a:cubicBezTo>
                    <a:pt x="1742163" y="87723"/>
                    <a:pt x="1741740" y="87776"/>
                    <a:pt x="1741263" y="87882"/>
                  </a:cubicBezTo>
                  <a:cubicBezTo>
                    <a:pt x="1738723" y="88464"/>
                    <a:pt x="1736183" y="88834"/>
                    <a:pt x="1733642" y="88993"/>
                  </a:cubicBezTo>
                  <a:cubicBezTo>
                    <a:pt x="1731102" y="89152"/>
                    <a:pt x="1728773" y="88834"/>
                    <a:pt x="1726709" y="88093"/>
                  </a:cubicBezTo>
                  <a:cubicBezTo>
                    <a:pt x="1725492" y="87670"/>
                    <a:pt x="1724539" y="87141"/>
                    <a:pt x="1723798" y="86506"/>
                  </a:cubicBezTo>
                  <a:cubicBezTo>
                    <a:pt x="1722475" y="85765"/>
                    <a:pt x="1721311" y="85447"/>
                    <a:pt x="1720305" y="85500"/>
                  </a:cubicBezTo>
                  <a:cubicBezTo>
                    <a:pt x="1719353" y="85553"/>
                    <a:pt x="1718030" y="86611"/>
                    <a:pt x="1716389" y="88517"/>
                  </a:cubicBezTo>
                  <a:cubicBezTo>
                    <a:pt x="1713425" y="92539"/>
                    <a:pt x="1712525" y="96826"/>
                    <a:pt x="1713690" y="101325"/>
                  </a:cubicBezTo>
                  <a:cubicBezTo>
                    <a:pt x="1714907" y="105823"/>
                    <a:pt x="1717342" y="109581"/>
                    <a:pt x="1720993" y="112650"/>
                  </a:cubicBezTo>
                  <a:cubicBezTo>
                    <a:pt x="1724645" y="115720"/>
                    <a:pt x="1728720" y="117043"/>
                    <a:pt x="1733219" y="116567"/>
                  </a:cubicBezTo>
                  <a:cubicBezTo>
                    <a:pt x="1737982" y="115826"/>
                    <a:pt x="1742851" y="114450"/>
                    <a:pt x="1747773" y="112545"/>
                  </a:cubicBezTo>
                  <a:cubicBezTo>
                    <a:pt x="1751054" y="111221"/>
                    <a:pt x="1754283" y="110163"/>
                    <a:pt x="1757405" y="109422"/>
                  </a:cubicBezTo>
                  <a:cubicBezTo>
                    <a:pt x="1769049" y="106564"/>
                    <a:pt x="1781380" y="104765"/>
                    <a:pt x="1794400" y="104024"/>
                  </a:cubicBezTo>
                  <a:cubicBezTo>
                    <a:pt x="1789478" y="124347"/>
                    <a:pt x="1785191" y="144828"/>
                    <a:pt x="1781592" y="165469"/>
                  </a:cubicBezTo>
                  <a:cubicBezTo>
                    <a:pt x="1777093" y="193149"/>
                    <a:pt x="1773759" y="223316"/>
                    <a:pt x="1771483" y="255970"/>
                  </a:cubicBezTo>
                  <a:cubicBezTo>
                    <a:pt x="1769261" y="288624"/>
                    <a:pt x="1768784" y="318739"/>
                    <a:pt x="1770160" y="346206"/>
                  </a:cubicBezTo>
                  <a:cubicBezTo>
                    <a:pt x="1770319" y="351869"/>
                    <a:pt x="1771430" y="358167"/>
                    <a:pt x="1773547" y="365047"/>
                  </a:cubicBezTo>
                  <a:cubicBezTo>
                    <a:pt x="1775664" y="371928"/>
                    <a:pt x="1778946" y="376956"/>
                    <a:pt x="1783550" y="380078"/>
                  </a:cubicBezTo>
                  <a:cubicBezTo>
                    <a:pt x="1788102" y="383201"/>
                    <a:pt x="1794135" y="382036"/>
                    <a:pt x="1801598" y="376479"/>
                  </a:cubicBezTo>
                  <a:cubicBezTo>
                    <a:pt x="1805937" y="373039"/>
                    <a:pt x="1809060" y="368699"/>
                    <a:pt x="1811018" y="363460"/>
                  </a:cubicBezTo>
                  <a:cubicBezTo>
                    <a:pt x="1812976" y="358220"/>
                    <a:pt x="1814246" y="352822"/>
                    <a:pt x="1814829" y="347318"/>
                  </a:cubicBezTo>
                  <a:cubicBezTo>
                    <a:pt x="1814987" y="345360"/>
                    <a:pt x="1814670" y="343560"/>
                    <a:pt x="1813929" y="341814"/>
                  </a:cubicBezTo>
                  <a:cubicBezTo>
                    <a:pt x="1813188" y="340120"/>
                    <a:pt x="1811971" y="339379"/>
                    <a:pt x="1810330" y="339697"/>
                  </a:cubicBezTo>
                  <a:moveTo>
                    <a:pt x="646254" y="239669"/>
                  </a:moveTo>
                  <a:cubicBezTo>
                    <a:pt x="649112" y="226967"/>
                    <a:pt x="652394" y="216700"/>
                    <a:pt x="656098" y="208814"/>
                  </a:cubicBezTo>
                  <a:cubicBezTo>
                    <a:pt x="659856" y="200981"/>
                    <a:pt x="664090" y="197065"/>
                    <a:pt x="668906" y="197065"/>
                  </a:cubicBezTo>
                  <a:cubicBezTo>
                    <a:pt x="669806" y="197224"/>
                    <a:pt x="670335" y="198547"/>
                    <a:pt x="670494" y="201087"/>
                  </a:cubicBezTo>
                  <a:cubicBezTo>
                    <a:pt x="670653" y="203628"/>
                    <a:pt x="670494" y="206591"/>
                    <a:pt x="669912" y="209926"/>
                  </a:cubicBezTo>
                  <a:cubicBezTo>
                    <a:pt x="669383" y="213313"/>
                    <a:pt x="668589" y="216382"/>
                    <a:pt x="667583" y="219240"/>
                  </a:cubicBezTo>
                  <a:cubicBezTo>
                    <a:pt x="665201" y="225380"/>
                    <a:pt x="662502" y="230619"/>
                    <a:pt x="659486" y="235065"/>
                  </a:cubicBezTo>
                  <a:cubicBezTo>
                    <a:pt x="656469" y="239458"/>
                    <a:pt x="653929" y="242527"/>
                    <a:pt x="651864" y="244168"/>
                  </a:cubicBezTo>
                  <a:cubicBezTo>
                    <a:pt x="651282" y="244591"/>
                    <a:pt x="650541" y="245015"/>
                    <a:pt x="649642" y="245385"/>
                  </a:cubicBezTo>
                  <a:cubicBezTo>
                    <a:pt x="648742" y="245756"/>
                    <a:pt x="647895" y="245809"/>
                    <a:pt x="647048" y="245491"/>
                  </a:cubicBezTo>
                  <a:cubicBezTo>
                    <a:pt x="646202" y="245173"/>
                    <a:pt x="645725" y="244274"/>
                    <a:pt x="645567" y="242792"/>
                  </a:cubicBezTo>
                  <a:cubicBezTo>
                    <a:pt x="645567" y="241733"/>
                    <a:pt x="645778" y="240675"/>
                    <a:pt x="646254" y="239669"/>
                  </a:cubicBezTo>
                  <a:moveTo>
                    <a:pt x="838212" y="169491"/>
                  </a:moveTo>
                  <a:cubicBezTo>
                    <a:pt x="834772" y="166369"/>
                    <a:pt x="830802" y="164940"/>
                    <a:pt x="826304" y="165257"/>
                  </a:cubicBezTo>
                  <a:cubicBezTo>
                    <a:pt x="816142" y="167374"/>
                    <a:pt x="807621" y="172667"/>
                    <a:pt x="800741" y="181188"/>
                  </a:cubicBezTo>
                  <a:cubicBezTo>
                    <a:pt x="798783" y="183305"/>
                    <a:pt x="796137" y="186533"/>
                    <a:pt x="792803" y="190926"/>
                  </a:cubicBezTo>
                  <a:cubicBezTo>
                    <a:pt x="789415" y="195319"/>
                    <a:pt x="786557" y="199182"/>
                    <a:pt x="784176" y="202463"/>
                  </a:cubicBezTo>
                  <a:cubicBezTo>
                    <a:pt x="782959" y="203945"/>
                    <a:pt x="782165" y="205057"/>
                    <a:pt x="781688" y="205850"/>
                  </a:cubicBezTo>
                  <a:cubicBezTo>
                    <a:pt x="781371" y="204210"/>
                    <a:pt x="781530" y="201722"/>
                    <a:pt x="782112" y="198335"/>
                  </a:cubicBezTo>
                  <a:cubicBezTo>
                    <a:pt x="782694" y="194948"/>
                    <a:pt x="783435" y="191561"/>
                    <a:pt x="784335" y="188121"/>
                  </a:cubicBezTo>
                  <a:cubicBezTo>
                    <a:pt x="785234" y="184257"/>
                    <a:pt x="785817" y="181293"/>
                    <a:pt x="786134" y="179388"/>
                  </a:cubicBezTo>
                  <a:cubicBezTo>
                    <a:pt x="786557" y="176424"/>
                    <a:pt x="786134" y="173567"/>
                    <a:pt x="784811" y="170867"/>
                  </a:cubicBezTo>
                  <a:cubicBezTo>
                    <a:pt x="781953" y="165787"/>
                    <a:pt x="777878" y="162188"/>
                    <a:pt x="772480" y="160124"/>
                  </a:cubicBezTo>
                  <a:cubicBezTo>
                    <a:pt x="768722" y="158642"/>
                    <a:pt x="765017" y="158113"/>
                    <a:pt x="761260" y="158536"/>
                  </a:cubicBezTo>
                  <a:cubicBezTo>
                    <a:pt x="759301" y="158959"/>
                    <a:pt x="757872" y="159912"/>
                    <a:pt x="756973" y="161341"/>
                  </a:cubicBezTo>
                  <a:cubicBezTo>
                    <a:pt x="756073" y="162770"/>
                    <a:pt x="755491" y="164358"/>
                    <a:pt x="755173" y="166157"/>
                  </a:cubicBezTo>
                  <a:cubicBezTo>
                    <a:pt x="753956" y="171079"/>
                    <a:pt x="752792" y="176001"/>
                    <a:pt x="751574" y="180976"/>
                  </a:cubicBezTo>
                  <a:cubicBezTo>
                    <a:pt x="749457" y="189814"/>
                    <a:pt x="747393" y="198706"/>
                    <a:pt x="745276" y="207650"/>
                  </a:cubicBezTo>
                  <a:cubicBezTo>
                    <a:pt x="744271" y="212201"/>
                    <a:pt x="743477" y="216753"/>
                    <a:pt x="742736" y="221304"/>
                  </a:cubicBezTo>
                  <a:cubicBezTo>
                    <a:pt x="738184" y="242210"/>
                    <a:pt x="728182" y="259622"/>
                    <a:pt x="712675" y="273594"/>
                  </a:cubicBezTo>
                  <a:cubicBezTo>
                    <a:pt x="697062" y="287672"/>
                    <a:pt x="680285" y="295134"/>
                    <a:pt x="662344" y="296034"/>
                  </a:cubicBezTo>
                  <a:cubicBezTo>
                    <a:pt x="655305" y="296193"/>
                    <a:pt x="649430" y="293229"/>
                    <a:pt x="644720" y="287196"/>
                  </a:cubicBezTo>
                  <a:cubicBezTo>
                    <a:pt x="640009" y="281162"/>
                    <a:pt x="638792" y="272482"/>
                    <a:pt x="641015" y="261315"/>
                  </a:cubicBezTo>
                  <a:cubicBezTo>
                    <a:pt x="645196" y="261315"/>
                    <a:pt x="648636" y="261104"/>
                    <a:pt x="651335" y="260733"/>
                  </a:cubicBezTo>
                  <a:cubicBezTo>
                    <a:pt x="654034" y="260363"/>
                    <a:pt x="657475" y="259728"/>
                    <a:pt x="661656" y="258828"/>
                  </a:cubicBezTo>
                  <a:cubicBezTo>
                    <a:pt x="670600" y="256870"/>
                    <a:pt x="678380" y="252424"/>
                    <a:pt x="684995" y="245385"/>
                  </a:cubicBezTo>
                  <a:cubicBezTo>
                    <a:pt x="689917" y="239405"/>
                    <a:pt x="693304" y="232366"/>
                    <a:pt x="695104" y="224215"/>
                  </a:cubicBezTo>
                  <a:cubicBezTo>
                    <a:pt x="696903" y="216065"/>
                    <a:pt x="697327" y="207809"/>
                    <a:pt x="696427" y="199447"/>
                  </a:cubicBezTo>
                  <a:cubicBezTo>
                    <a:pt x="696004" y="194048"/>
                    <a:pt x="694786" y="188915"/>
                    <a:pt x="692828" y="183993"/>
                  </a:cubicBezTo>
                  <a:cubicBezTo>
                    <a:pt x="690870" y="179071"/>
                    <a:pt x="687906" y="175260"/>
                    <a:pt x="683884" y="172561"/>
                  </a:cubicBezTo>
                  <a:cubicBezTo>
                    <a:pt x="679121" y="170179"/>
                    <a:pt x="674093" y="169491"/>
                    <a:pt x="668853" y="170550"/>
                  </a:cubicBezTo>
                  <a:cubicBezTo>
                    <a:pt x="659591" y="172349"/>
                    <a:pt x="651071" y="176319"/>
                    <a:pt x="643291" y="182458"/>
                  </a:cubicBezTo>
                  <a:cubicBezTo>
                    <a:pt x="631330" y="191720"/>
                    <a:pt x="621856" y="203839"/>
                    <a:pt x="614923" y="218764"/>
                  </a:cubicBezTo>
                  <a:cubicBezTo>
                    <a:pt x="607990" y="233689"/>
                    <a:pt x="604497" y="249407"/>
                    <a:pt x="604497" y="265867"/>
                  </a:cubicBezTo>
                  <a:cubicBezTo>
                    <a:pt x="604497" y="273806"/>
                    <a:pt x="606244" y="281956"/>
                    <a:pt x="609631" y="290424"/>
                  </a:cubicBezTo>
                  <a:cubicBezTo>
                    <a:pt x="613071" y="298892"/>
                    <a:pt x="618363" y="305984"/>
                    <a:pt x="625455" y="311752"/>
                  </a:cubicBezTo>
                  <a:cubicBezTo>
                    <a:pt x="632547" y="317521"/>
                    <a:pt x="641703" y="320538"/>
                    <a:pt x="652923" y="320856"/>
                  </a:cubicBezTo>
                  <a:cubicBezTo>
                    <a:pt x="672082" y="320856"/>
                    <a:pt x="688541" y="316145"/>
                    <a:pt x="702355" y="306725"/>
                  </a:cubicBezTo>
                  <a:cubicBezTo>
                    <a:pt x="716168" y="297304"/>
                    <a:pt x="727335" y="285237"/>
                    <a:pt x="735856" y="270524"/>
                  </a:cubicBezTo>
                  <a:cubicBezTo>
                    <a:pt x="737179" y="268196"/>
                    <a:pt x="738449" y="265867"/>
                    <a:pt x="739666" y="263485"/>
                  </a:cubicBezTo>
                  <a:cubicBezTo>
                    <a:pt x="739772" y="270842"/>
                    <a:pt x="740196" y="278251"/>
                    <a:pt x="741042" y="285661"/>
                  </a:cubicBezTo>
                  <a:cubicBezTo>
                    <a:pt x="741360" y="292700"/>
                    <a:pt x="743530" y="299051"/>
                    <a:pt x="747552" y="304714"/>
                  </a:cubicBezTo>
                  <a:cubicBezTo>
                    <a:pt x="749193" y="306672"/>
                    <a:pt x="751310" y="308312"/>
                    <a:pt x="753956" y="309636"/>
                  </a:cubicBezTo>
                  <a:cubicBezTo>
                    <a:pt x="756549" y="310959"/>
                    <a:pt x="759143" y="311064"/>
                    <a:pt x="761683" y="309847"/>
                  </a:cubicBezTo>
                  <a:cubicBezTo>
                    <a:pt x="763641" y="308630"/>
                    <a:pt x="764911" y="306672"/>
                    <a:pt x="765493" y="303920"/>
                  </a:cubicBezTo>
                  <a:cubicBezTo>
                    <a:pt x="766076" y="301168"/>
                    <a:pt x="766393" y="298416"/>
                    <a:pt x="766393" y="295716"/>
                  </a:cubicBezTo>
                  <a:cubicBezTo>
                    <a:pt x="766552" y="294817"/>
                    <a:pt x="766605" y="294023"/>
                    <a:pt x="766605" y="293229"/>
                  </a:cubicBezTo>
                  <a:cubicBezTo>
                    <a:pt x="767928" y="277987"/>
                    <a:pt x="771527" y="263274"/>
                    <a:pt x="777243" y="249037"/>
                  </a:cubicBezTo>
                  <a:cubicBezTo>
                    <a:pt x="783011" y="234853"/>
                    <a:pt x="790050" y="221357"/>
                    <a:pt x="798413" y="208655"/>
                  </a:cubicBezTo>
                  <a:cubicBezTo>
                    <a:pt x="801535" y="203892"/>
                    <a:pt x="804975" y="199288"/>
                    <a:pt x="808627" y="194842"/>
                  </a:cubicBezTo>
                  <a:cubicBezTo>
                    <a:pt x="812279" y="190449"/>
                    <a:pt x="816671" y="186956"/>
                    <a:pt x="821752" y="184416"/>
                  </a:cubicBezTo>
                  <a:cubicBezTo>
                    <a:pt x="823234" y="183675"/>
                    <a:pt x="824240" y="183834"/>
                    <a:pt x="824663" y="184839"/>
                  </a:cubicBezTo>
                  <a:cubicBezTo>
                    <a:pt x="825087" y="185898"/>
                    <a:pt x="825351" y="187168"/>
                    <a:pt x="825351" y="188650"/>
                  </a:cubicBezTo>
                  <a:cubicBezTo>
                    <a:pt x="825510" y="190291"/>
                    <a:pt x="825775" y="191561"/>
                    <a:pt x="826251" y="192461"/>
                  </a:cubicBezTo>
                  <a:cubicBezTo>
                    <a:pt x="826674" y="193360"/>
                    <a:pt x="827204" y="194207"/>
                    <a:pt x="827733" y="194948"/>
                  </a:cubicBezTo>
                  <a:cubicBezTo>
                    <a:pt x="828262" y="195689"/>
                    <a:pt x="828950" y="196218"/>
                    <a:pt x="829850" y="196536"/>
                  </a:cubicBezTo>
                  <a:cubicBezTo>
                    <a:pt x="831173" y="196959"/>
                    <a:pt x="832443" y="196853"/>
                    <a:pt x="833660" y="196112"/>
                  </a:cubicBezTo>
                  <a:cubicBezTo>
                    <a:pt x="835883" y="194895"/>
                    <a:pt x="837577" y="193096"/>
                    <a:pt x="838688" y="190608"/>
                  </a:cubicBezTo>
                  <a:cubicBezTo>
                    <a:pt x="839800" y="188121"/>
                    <a:pt x="840541" y="185739"/>
                    <a:pt x="840805" y="183305"/>
                  </a:cubicBezTo>
                  <a:cubicBezTo>
                    <a:pt x="841387" y="180764"/>
                    <a:pt x="841546" y="178277"/>
                    <a:pt x="841228" y="175895"/>
                  </a:cubicBezTo>
                  <a:cubicBezTo>
                    <a:pt x="840911" y="173514"/>
                    <a:pt x="839905" y="171397"/>
                    <a:pt x="838106" y="169597"/>
                  </a:cubicBezTo>
                  <a:moveTo>
                    <a:pt x="591319" y="339697"/>
                  </a:moveTo>
                  <a:cubicBezTo>
                    <a:pt x="590260" y="344195"/>
                    <a:pt x="587879" y="347900"/>
                    <a:pt x="584121" y="350917"/>
                  </a:cubicBezTo>
                  <a:lnTo>
                    <a:pt x="584121" y="349594"/>
                  </a:lnTo>
                  <a:cubicBezTo>
                    <a:pt x="582322" y="311012"/>
                    <a:pt x="583539" y="269889"/>
                    <a:pt x="587720" y="226121"/>
                  </a:cubicBezTo>
                  <a:cubicBezTo>
                    <a:pt x="591901" y="182405"/>
                    <a:pt x="597723" y="141335"/>
                    <a:pt x="605185" y="102912"/>
                  </a:cubicBezTo>
                  <a:cubicBezTo>
                    <a:pt x="608149" y="102753"/>
                    <a:pt x="611166" y="102701"/>
                    <a:pt x="614182" y="102701"/>
                  </a:cubicBezTo>
                  <a:cubicBezTo>
                    <a:pt x="617199" y="102701"/>
                    <a:pt x="620321" y="102648"/>
                    <a:pt x="623126" y="102489"/>
                  </a:cubicBezTo>
                  <a:cubicBezTo>
                    <a:pt x="650330" y="102648"/>
                    <a:pt x="674622" y="107199"/>
                    <a:pt x="696004" y="116143"/>
                  </a:cubicBezTo>
                  <a:cubicBezTo>
                    <a:pt x="697962" y="117043"/>
                    <a:pt x="700608" y="117943"/>
                    <a:pt x="703942" y="118843"/>
                  </a:cubicBezTo>
                  <a:cubicBezTo>
                    <a:pt x="707329" y="119742"/>
                    <a:pt x="710346" y="119795"/>
                    <a:pt x="713045" y="118948"/>
                  </a:cubicBezTo>
                  <a:cubicBezTo>
                    <a:pt x="715744" y="118155"/>
                    <a:pt x="717173" y="115561"/>
                    <a:pt x="717332" y="111221"/>
                  </a:cubicBezTo>
                  <a:cubicBezTo>
                    <a:pt x="717015" y="103442"/>
                    <a:pt x="713680" y="97196"/>
                    <a:pt x="707224" y="92380"/>
                  </a:cubicBezTo>
                  <a:cubicBezTo>
                    <a:pt x="702884" y="89840"/>
                    <a:pt x="698332" y="88517"/>
                    <a:pt x="693569" y="88358"/>
                  </a:cubicBezTo>
                  <a:cubicBezTo>
                    <a:pt x="692511" y="88199"/>
                    <a:pt x="691558" y="88040"/>
                    <a:pt x="690658" y="87935"/>
                  </a:cubicBezTo>
                  <a:cubicBezTo>
                    <a:pt x="683619" y="86876"/>
                    <a:pt x="676580" y="86082"/>
                    <a:pt x="669594" y="85447"/>
                  </a:cubicBezTo>
                  <a:cubicBezTo>
                    <a:pt x="655675" y="84124"/>
                    <a:pt x="641703" y="83330"/>
                    <a:pt x="627678" y="83224"/>
                  </a:cubicBezTo>
                  <a:cubicBezTo>
                    <a:pt x="621697" y="83224"/>
                    <a:pt x="615558" y="83171"/>
                    <a:pt x="609313" y="83013"/>
                  </a:cubicBezTo>
                  <a:cubicBezTo>
                    <a:pt x="613971" y="60731"/>
                    <a:pt x="619157" y="38821"/>
                    <a:pt x="625032" y="17333"/>
                  </a:cubicBezTo>
                  <a:cubicBezTo>
                    <a:pt x="626249" y="13311"/>
                    <a:pt x="626355" y="9553"/>
                    <a:pt x="625349" y="6113"/>
                  </a:cubicBezTo>
                  <a:cubicBezTo>
                    <a:pt x="624397" y="2673"/>
                    <a:pt x="621856" y="662"/>
                    <a:pt x="617834" y="80"/>
                  </a:cubicBezTo>
                  <a:cubicBezTo>
                    <a:pt x="613653" y="-238"/>
                    <a:pt x="610372" y="397"/>
                    <a:pt x="607990" y="1879"/>
                  </a:cubicBezTo>
                  <a:cubicBezTo>
                    <a:pt x="605608" y="3361"/>
                    <a:pt x="603862" y="5108"/>
                    <a:pt x="602856" y="7172"/>
                  </a:cubicBezTo>
                  <a:cubicBezTo>
                    <a:pt x="601798" y="9183"/>
                    <a:pt x="601057" y="10824"/>
                    <a:pt x="600634" y="11988"/>
                  </a:cubicBezTo>
                  <a:cubicBezTo>
                    <a:pt x="600634" y="12305"/>
                    <a:pt x="600581" y="12517"/>
                    <a:pt x="600422" y="12676"/>
                  </a:cubicBezTo>
                  <a:cubicBezTo>
                    <a:pt x="593700" y="30300"/>
                    <a:pt x="588408" y="48718"/>
                    <a:pt x="584492" y="67823"/>
                  </a:cubicBezTo>
                  <a:cubicBezTo>
                    <a:pt x="583168" y="73063"/>
                    <a:pt x="581898" y="78196"/>
                    <a:pt x="580681" y="83277"/>
                  </a:cubicBezTo>
                  <a:cubicBezTo>
                    <a:pt x="561099" y="83595"/>
                    <a:pt x="542734" y="85024"/>
                    <a:pt x="525534" y="87564"/>
                  </a:cubicBezTo>
                  <a:cubicBezTo>
                    <a:pt x="524475" y="87723"/>
                    <a:pt x="523417" y="87882"/>
                    <a:pt x="522411" y="87988"/>
                  </a:cubicBezTo>
                  <a:cubicBezTo>
                    <a:pt x="519871" y="88570"/>
                    <a:pt x="517330" y="88940"/>
                    <a:pt x="514790" y="89099"/>
                  </a:cubicBezTo>
                  <a:cubicBezTo>
                    <a:pt x="512250" y="89258"/>
                    <a:pt x="509921" y="88940"/>
                    <a:pt x="507857" y="88199"/>
                  </a:cubicBezTo>
                  <a:cubicBezTo>
                    <a:pt x="506640" y="87776"/>
                    <a:pt x="505687" y="87247"/>
                    <a:pt x="504946" y="86611"/>
                  </a:cubicBezTo>
                  <a:cubicBezTo>
                    <a:pt x="503623" y="85871"/>
                    <a:pt x="502458" y="85553"/>
                    <a:pt x="501453" y="85606"/>
                  </a:cubicBezTo>
                  <a:cubicBezTo>
                    <a:pt x="500500" y="85659"/>
                    <a:pt x="499177" y="86717"/>
                    <a:pt x="497537" y="88623"/>
                  </a:cubicBezTo>
                  <a:cubicBezTo>
                    <a:pt x="494573" y="92645"/>
                    <a:pt x="493673" y="96932"/>
                    <a:pt x="494837" y="101430"/>
                  </a:cubicBezTo>
                  <a:cubicBezTo>
                    <a:pt x="496055" y="105929"/>
                    <a:pt x="498489" y="109687"/>
                    <a:pt x="502141" y="112756"/>
                  </a:cubicBezTo>
                  <a:cubicBezTo>
                    <a:pt x="505793" y="115826"/>
                    <a:pt x="509868" y="117149"/>
                    <a:pt x="514366" y="116673"/>
                  </a:cubicBezTo>
                  <a:cubicBezTo>
                    <a:pt x="519130" y="115932"/>
                    <a:pt x="523999" y="114556"/>
                    <a:pt x="528921" y="112650"/>
                  </a:cubicBezTo>
                  <a:cubicBezTo>
                    <a:pt x="532202" y="111327"/>
                    <a:pt x="535430" y="110269"/>
                    <a:pt x="538553" y="109528"/>
                  </a:cubicBezTo>
                  <a:cubicBezTo>
                    <a:pt x="550196" y="106670"/>
                    <a:pt x="562528" y="104870"/>
                    <a:pt x="575547" y="104130"/>
                  </a:cubicBezTo>
                  <a:cubicBezTo>
                    <a:pt x="570625" y="124453"/>
                    <a:pt x="566338" y="144934"/>
                    <a:pt x="562793" y="165575"/>
                  </a:cubicBezTo>
                  <a:cubicBezTo>
                    <a:pt x="558294" y="193254"/>
                    <a:pt x="554960" y="223421"/>
                    <a:pt x="552684" y="256076"/>
                  </a:cubicBezTo>
                  <a:cubicBezTo>
                    <a:pt x="550461" y="288730"/>
                    <a:pt x="549985" y="318844"/>
                    <a:pt x="551361" y="346312"/>
                  </a:cubicBezTo>
                  <a:cubicBezTo>
                    <a:pt x="551520" y="351975"/>
                    <a:pt x="552631" y="358273"/>
                    <a:pt x="554748" y="365153"/>
                  </a:cubicBezTo>
                  <a:cubicBezTo>
                    <a:pt x="556865" y="372034"/>
                    <a:pt x="560146" y="377061"/>
                    <a:pt x="564751" y="380184"/>
                  </a:cubicBezTo>
                  <a:cubicBezTo>
                    <a:pt x="569302" y="383306"/>
                    <a:pt x="575336" y="382142"/>
                    <a:pt x="582798" y="376585"/>
                  </a:cubicBezTo>
                  <a:cubicBezTo>
                    <a:pt x="587138" y="373145"/>
                    <a:pt x="590260" y="368805"/>
                    <a:pt x="592219" y="363566"/>
                  </a:cubicBezTo>
                  <a:cubicBezTo>
                    <a:pt x="594177" y="358326"/>
                    <a:pt x="595447" y="352928"/>
                    <a:pt x="596029" y="347424"/>
                  </a:cubicBezTo>
                  <a:cubicBezTo>
                    <a:pt x="596188" y="345465"/>
                    <a:pt x="595870" y="343666"/>
                    <a:pt x="595129" y="341919"/>
                  </a:cubicBezTo>
                  <a:cubicBezTo>
                    <a:pt x="594388" y="340226"/>
                    <a:pt x="593171" y="339485"/>
                    <a:pt x="591531" y="339803"/>
                  </a:cubicBezTo>
                  <a:moveTo>
                    <a:pt x="267950" y="344407"/>
                  </a:moveTo>
                  <a:cubicBezTo>
                    <a:pt x="261811" y="332922"/>
                    <a:pt x="260329" y="306566"/>
                    <a:pt x="263451" y="265496"/>
                  </a:cubicBezTo>
                  <a:cubicBezTo>
                    <a:pt x="266574" y="224374"/>
                    <a:pt x="276312" y="170021"/>
                    <a:pt x="292613" y="102489"/>
                  </a:cubicBezTo>
                  <a:cubicBezTo>
                    <a:pt x="293195" y="100107"/>
                    <a:pt x="293883" y="97461"/>
                    <a:pt x="294624" y="94656"/>
                  </a:cubicBezTo>
                  <a:cubicBezTo>
                    <a:pt x="296741" y="87617"/>
                    <a:pt x="298434" y="80313"/>
                    <a:pt x="299757" y="72692"/>
                  </a:cubicBezTo>
                  <a:cubicBezTo>
                    <a:pt x="301081" y="65071"/>
                    <a:pt x="300816" y="58138"/>
                    <a:pt x="298858" y="51840"/>
                  </a:cubicBezTo>
                  <a:cubicBezTo>
                    <a:pt x="296900" y="45436"/>
                    <a:pt x="293936" y="40091"/>
                    <a:pt x="290019" y="35804"/>
                  </a:cubicBezTo>
                  <a:cubicBezTo>
                    <a:pt x="286050" y="31570"/>
                    <a:pt x="280810" y="29030"/>
                    <a:pt x="274195" y="28289"/>
                  </a:cubicBezTo>
                  <a:cubicBezTo>
                    <a:pt x="260752" y="27971"/>
                    <a:pt x="249003" y="32628"/>
                    <a:pt x="239000" y="42208"/>
                  </a:cubicBezTo>
                  <a:cubicBezTo>
                    <a:pt x="229738" y="51470"/>
                    <a:pt x="222170" y="62107"/>
                    <a:pt x="216348" y="74068"/>
                  </a:cubicBezTo>
                  <a:cubicBezTo>
                    <a:pt x="206028" y="93333"/>
                    <a:pt x="196607" y="113074"/>
                    <a:pt x="188087" y="133291"/>
                  </a:cubicBezTo>
                  <a:cubicBezTo>
                    <a:pt x="179566" y="153455"/>
                    <a:pt x="171362" y="173725"/>
                    <a:pt x="163424" y="194048"/>
                  </a:cubicBezTo>
                  <a:cubicBezTo>
                    <a:pt x="161624" y="187644"/>
                    <a:pt x="161889" y="172984"/>
                    <a:pt x="164218" y="150121"/>
                  </a:cubicBezTo>
                  <a:cubicBezTo>
                    <a:pt x="166546" y="127258"/>
                    <a:pt x="170410" y="102383"/>
                    <a:pt x="175755" y="75444"/>
                  </a:cubicBezTo>
                  <a:cubicBezTo>
                    <a:pt x="177237" y="65706"/>
                    <a:pt x="175438" y="56550"/>
                    <a:pt x="170357" y="47871"/>
                  </a:cubicBezTo>
                  <a:cubicBezTo>
                    <a:pt x="168240" y="44113"/>
                    <a:pt x="164535" y="40567"/>
                    <a:pt x="159137" y="37233"/>
                  </a:cubicBezTo>
                  <a:cubicBezTo>
                    <a:pt x="153739" y="33846"/>
                    <a:pt x="147864" y="31940"/>
                    <a:pt x="141513" y="31411"/>
                  </a:cubicBezTo>
                  <a:cubicBezTo>
                    <a:pt x="135162" y="30882"/>
                    <a:pt x="129605" y="33158"/>
                    <a:pt x="124789" y="38238"/>
                  </a:cubicBezTo>
                  <a:cubicBezTo>
                    <a:pt x="112510" y="52422"/>
                    <a:pt x="100179" y="74068"/>
                    <a:pt x="87689" y="103177"/>
                  </a:cubicBezTo>
                  <a:cubicBezTo>
                    <a:pt x="75199" y="132232"/>
                    <a:pt x="63608" y="164887"/>
                    <a:pt x="52811" y="201034"/>
                  </a:cubicBezTo>
                  <a:cubicBezTo>
                    <a:pt x="53711" y="194631"/>
                    <a:pt x="55193" y="185580"/>
                    <a:pt x="57310" y="173884"/>
                  </a:cubicBezTo>
                  <a:cubicBezTo>
                    <a:pt x="59427" y="162241"/>
                    <a:pt x="61703" y="149592"/>
                    <a:pt x="64243" y="135990"/>
                  </a:cubicBezTo>
                  <a:cubicBezTo>
                    <a:pt x="66784" y="122547"/>
                    <a:pt x="69112" y="110004"/>
                    <a:pt x="71176" y="98308"/>
                  </a:cubicBezTo>
                  <a:cubicBezTo>
                    <a:pt x="73293" y="86664"/>
                    <a:pt x="74775" y="77614"/>
                    <a:pt x="75675" y="71158"/>
                  </a:cubicBezTo>
                  <a:cubicBezTo>
                    <a:pt x="76416" y="65918"/>
                    <a:pt x="76786" y="59832"/>
                    <a:pt x="76786" y="52899"/>
                  </a:cubicBezTo>
                  <a:cubicBezTo>
                    <a:pt x="76786" y="45965"/>
                    <a:pt x="75728" y="40091"/>
                    <a:pt x="73664" y="35275"/>
                  </a:cubicBezTo>
                  <a:cubicBezTo>
                    <a:pt x="69906" y="28077"/>
                    <a:pt x="64190" y="23102"/>
                    <a:pt x="56410" y="20244"/>
                  </a:cubicBezTo>
                  <a:cubicBezTo>
                    <a:pt x="48630" y="17386"/>
                    <a:pt x="40586" y="15957"/>
                    <a:pt x="32171" y="15957"/>
                  </a:cubicBezTo>
                  <a:cubicBezTo>
                    <a:pt x="28731" y="15640"/>
                    <a:pt x="25449" y="16275"/>
                    <a:pt x="22327" y="17757"/>
                  </a:cubicBezTo>
                  <a:cubicBezTo>
                    <a:pt x="20845" y="18498"/>
                    <a:pt x="19734" y="19662"/>
                    <a:pt x="18940" y="21250"/>
                  </a:cubicBezTo>
                  <a:cubicBezTo>
                    <a:pt x="18199" y="22837"/>
                    <a:pt x="18199" y="24425"/>
                    <a:pt x="18940" y="26066"/>
                  </a:cubicBezTo>
                  <a:cubicBezTo>
                    <a:pt x="19522" y="27389"/>
                    <a:pt x="20475" y="28395"/>
                    <a:pt x="21745" y="28977"/>
                  </a:cubicBezTo>
                  <a:cubicBezTo>
                    <a:pt x="23015" y="29559"/>
                    <a:pt x="24391" y="30088"/>
                    <a:pt x="25873" y="30564"/>
                  </a:cubicBezTo>
                  <a:cubicBezTo>
                    <a:pt x="28254" y="31147"/>
                    <a:pt x="30371" y="32152"/>
                    <a:pt x="32171" y="33475"/>
                  </a:cubicBezTo>
                  <a:cubicBezTo>
                    <a:pt x="33653" y="35116"/>
                    <a:pt x="34447" y="37074"/>
                    <a:pt x="34500" y="39297"/>
                  </a:cubicBezTo>
                  <a:cubicBezTo>
                    <a:pt x="34553" y="41520"/>
                    <a:pt x="34394" y="43796"/>
                    <a:pt x="33917" y="46018"/>
                  </a:cubicBezTo>
                  <a:cubicBezTo>
                    <a:pt x="31959" y="56497"/>
                    <a:pt x="29631" y="68141"/>
                    <a:pt x="26984" y="81002"/>
                  </a:cubicBezTo>
                  <a:cubicBezTo>
                    <a:pt x="19945" y="114026"/>
                    <a:pt x="13383" y="150386"/>
                    <a:pt x="7243" y="190079"/>
                  </a:cubicBezTo>
                  <a:cubicBezTo>
                    <a:pt x="1104" y="229772"/>
                    <a:pt x="-1119" y="266661"/>
                    <a:pt x="522" y="300744"/>
                  </a:cubicBezTo>
                  <a:cubicBezTo>
                    <a:pt x="840" y="304925"/>
                    <a:pt x="1739" y="309053"/>
                    <a:pt x="3221" y="313076"/>
                  </a:cubicBezTo>
                  <a:cubicBezTo>
                    <a:pt x="4703" y="317098"/>
                    <a:pt x="7085" y="320379"/>
                    <a:pt x="10419" y="322920"/>
                  </a:cubicBezTo>
                  <a:cubicBezTo>
                    <a:pt x="14759" y="325619"/>
                    <a:pt x="19469" y="326413"/>
                    <a:pt x="24550" y="325248"/>
                  </a:cubicBezTo>
                  <a:cubicBezTo>
                    <a:pt x="29631" y="324137"/>
                    <a:pt x="34023" y="321702"/>
                    <a:pt x="37781" y="317945"/>
                  </a:cubicBezTo>
                  <a:cubicBezTo>
                    <a:pt x="41221" y="314187"/>
                    <a:pt x="43867" y="310006"/>
                    <a:pt x="45720" y="305296"/>
                  </a:cubicBezTo>
                  <a:cubicBezTo>
                    <a:pt x="47572" y="300585"/>
                    <a:pt x="49266" y="295822"/>
                    <a:pt x="50747" y="291059"/>
                  </a:cubicBezTo>
                  <a:cubicBezTo>
                    <a:pt x="57786" y="268196"/>
                    <a:pt x="64667" y="247502"/>
                    <a:pt x="71388" y="228926"/>
                  </a:cubicBezTo>
                  <a:cubicBezTo>
                    <a:pt x="76469" y="214583"/>
                    <a:pt x="81920" y="198494"/>
                    <a:pt x="87742" y="180711"/>
                  </a:cubicBezTo>
                  <a:cubicBezTo>
                    <a:pt x="94781" y="158430"/>
                    <a:pt x="102931" y="136678"/>
                    <a:pt x="112193" y="115455"/>
                  </a:cubicBezTo>
                  <a:cubicBezTo>
                    <a:pt x="112934" y="113815"/>
                    <a:pt x="113886" y="111592"/>
                    <a:pt x="115104" y="108734"/>
                  </a:cubicBezTo>
                  <a:cubicBezTo>
                    <a:pt x="117803" y="101536"/>
                    <a:pt x="121296" y="93545"/>
                    <a:pt x="125530" y="84759"/>
                  </a:cubicBezTo>
                  <a:cubicBezTo>
                    <a:pt x="129817" y="75921"/>
                    <a:pt x="134474" y="69887"/>
                    <a:pt x="139555" y="66606"/>
                  </a:cubicBezTo>
                  <a:cubicBezTo>
                    <a:pt x="141037" y="65865"/>
                    <a:pt x="142466" y="65495"/>
                    <a:pt x="143842" y="65495"/>
                  </a:cubicBezTo>
                  <a:cubicBezTo>
                    <a:pt x="143101" y="74915"/>
                    <a:pt x="141143" y="84177"/>
                    <a:pt x="138020" y="93280"/>
                  </a:cubicBezTo>
                  <a:cubicBezTo>
                    <a:pt x="137597" y="94921"/>
                    <a:pt x="137067" y="96667"/>
                    <a:pt x="136432" y="98414"/>
                  </a:cubicBezTo>
                  <a:cubicBezTo>
                    <a:pt x="126112" y="132815"/>
                    <a:pt x="122778" y="167851"/>
                    <a:pt x="126324" y="203575"/>
                  </a:cubicBezTo>
                  <a:cubicBezTo>
                    <a:pt x="127065" y="213419"/>
                    <a:pt x="130187" y="222363"/>
                    <a:pt x="135744" y="230249"/>
                  </a:cubicBezTo>
                  <a:cubicBezTo>
                    <a:pt x="138708" y="234112"/>
                    <a:pt x="142466" y="237076"/>
                    <a:pt x="146964" y="238981"/>
                  </a:cubicBezTo>
                  <a:cubicBezTo>
                    <a:pt x="151463" y="240939"/>
                    <a:pt x="156067" y="241363"/>
                    <a:pt x="160883" y="240304"/>
                  </a:cubicBezTo>
                  <a:cubicBezTo>
                    <a:pt x="167181" y="238187"/>
                    <a:pt x="171892" y="234324"/>
                    <a:pt x="175120" y="228661"/>
                  </a:cubicBezTo>
                  <a:cubicBezTo>
                    <a:pt x="178349" y="222998"/>
                    <a:pt x="180836" y="217176"/>
                    <a:pt x="182635" y="211196"/>
                  </a:cubicBezTo>
                  <a:cubicBezTo>
                    <a:pt x="182953" y="210455"/>
                    <a:pt x="183165" y="209767"/>
                    <a:pt x="183323" y="209185"/>
                  </a:cubicBezTo>
                  <a:cubicBezTo>
                    <a:pt x="189304" y="191561"/>
                    <a:pt x="196025" y="174202"/>
                    <a:pt x="203488" y="157160"/>
                  </a:cubicBezTo>
                  <a:cubicBezTo>
                    <a:pt x="218307" y="123077"/>
                    <a:pt x="236089" y="90634"/>
                    <a:pt x="256836" y="59832"/>
                  </a:cubicBezTo>
                  <a:cubicBezTo>
                    <a:pt x="257259" y="65971"/>
                    <a:pt x="256465" y="71951"/>
                    <a:pt x="254348" y="77773"/>
                  </a:cubicBezTo>
                  <a:cubicBezTo>
                    <a:pt x="254031" y="79096"/>
                    <a:pt x="253766" y="80366"/>
                    <a:pt x="253448" y="81584"/>
                  </a:cubicBezTo>
                  <a:cubicBezTo>
                    <a:pt x="238947" y="138848"/>
                    <a:pt x="229474" y="187115"/>
                    <a:pt x="225081" y="226332"/>
                  </a:cubicBezTo>
                  <a:cubicBezTo>
                    <a:pt x="220688" y="265549"/>
                    <a:pt x="222117" y="297463"/>
                    <a:pt x="229474" y="321967"/>
                  </a:cubicBezTo>
                  <a:cubicBezTo>
                    <a:pt x="232173" y="330911"/>
                    <a:pt x="236142" y="338479"/>
                    <a:pt x="241382" y="344619"/>
                  </a:cubicBezTo>
                  <a:cubicBezTo>
                    <a:pt x="246621" y="350758"/>
                    <a:pt x="253025" y="354568"/>
                    <a:pt x="260646" y="356050"/>
                  </a:cubicBezTo>
                  <a:cubicBezTo>
                    <a:pt x="262287" y="356368"/>
                    <a:pt x="263875" y="356368"/>
                    <a:pt x="265462" y="356156"/>
                  </a:cubicBezTo>
                  <a:cubicBezTo>
                    <a:pt x="267050" y="355944"/>
                    <a:pt x="268320" y="355204"/>
                    <a:pt x="269379" y="354039"/>
                  </a:cubicBezTo>
                  <a:cubicBezTo>
                    <a:pt x="270120" y="352557"/>
                    <a:pt x="270278" y="350917"/>
                    <a:pt x="269802" y="349223"/>
                  </a:cubicBezTo>
                  <a:cubicBezTo>
                    <a:pt x="269379" y="347529"/>
                    <a:pt x="268691" y="345889"/>
                    <a:pt x="267791" y="344407"/>
                  </a:cubicBezTo>
                  <a:moveTo>
                    <a:pt x="306479" y="254012"/>
                  </a:moveTo>
                  <a:cubicBezTo>
                    <a:pt x="306479" y="254012"/>
                    <a:pt x="306479" y="253906"/>
                    <a:pt x="306479" y="253853"/>
                  </a:cubicBezTo>
                  <a:lnTo>
                    <a:pt x="306638" y="254223"/>
                  </a:lnTo>
                  <a:lnTo>
                    <a:pt x="306426" y="254012"/>
                  </a:lnTo>
                  <a:close/>
                  <a:moveTo>
                    <a:pt x="551149" y="162770"/>
                  </a:moveTo>
                  <a:cubicBezTo>
                    <a:pt x="548767" y="156948"/>
                    <a:pt x="545169" y="151920"/>
                    <a:pt x="540405" y="147739"/>
                  </a:cubicBezTo>
                  <a:cubicBezTo>
                    <a:pt x="536224" y="143717"/>
                    <a:pt x="531726" y="140065"/>
                    <a:pt x="526963" y="136731"/>
                  </a:cubicBezTo>
                  <a:cubicBezTo>
                    <a:pt x="524846" y="135090"/>
                    <a:pt x="522464" y="134138"/>
                    <a:pt x="519765" y="133820"/>
                  </a:cubicBezTo>
                  <a:cubicBezTo>
                    <a:pt x="509603" y="134138"/>
                    <a:pt x="498436" y="138742"/>
                    <a:pt x="486369" y="147633"/>
                  </a:cubicBezTo>
                  <a:cubicBezTo>
                    <a:pt x="474250" y="156525"/>
                    <a:pt x="465200" y="165522"/>
                    <a:pt x="459219" y="174678"/>
                  </a:cubicBezTo>
                  <a:cubicBezTo>
                    <a:pt x="449375" y="189603"/>
                    <a:pt x="444506" y="203839"/>
                    <a:pt x="444771" y="217282"/>
                  </a:cubicBezTo>
                  <a:cubicBezTo>
                    <a:pt x="444771" y="219082"/>
                    <a:pt x="444982" y="220828"/>
                    <a:pt x="445353" y="222522"/>
                  </a:cubicBezTo>
                  <a:cubicBezTo>
                    <a:pt x="436409" y="242951"/>
                    <a:pt x="425983" y="260363"/>
                    <a:pt x="414074" y="274705"/>
                  </a:cubicBezTo>
                  <a:cubicBezTo>
                    <a:pt x="402061" y="289207"/>
                    <a:pt x="390576" y="296299"/>
                    <a:pt x="379674" y="296034"/>
                  </a:cubicBezTo>
                  <a:cubicBezTo>
                    <a:pt x="374910" y="294817"/>
                    <a:pt x="373217" y="288730"/>
                    <a:pt x="374646" y="277669"/>
                  </a:cubicBezTo>
                  <a:cubicBezTo>
                    <a:pt x="376075" y="266608"/>
                    <a:pt x="378985" y="254171"/>
                    <a:pt x="383378" y="240357"/>
                  </a:cubicBezTo>
                  <a:cubicBezTo>
                    <a:pt x="387771" y="226544"/>
                    <a:pt x="392005" y="215059"/>
                    <a:pt x="396027" y="205956"/>
                  </a:cubicBezTo>
                  <a:cubicBezTo>
                    <a:pt x="396345" y="205057"/>
                    <a:pt x="396609" y="204263"/>
                    <a:pt x="396927" y="203469"/>
                  </a:cubicBezTo>
                  <a:cubicBezTo>
                    <a:pt x="398144" y="201087"/>
                    <a:pt x="399044" y="199076"/>
                    <a:pt x="399626" y="197435"/>
                  </a:cubicBezTo>
                  <a:cubicBezTo>
                    <a:pt x="400208" y="195795"/>
                    <a:pt x="400685" y="193995"/>
                    <a:pt x="400949" y="192037"/>
                  </a:cubicBezTo>
                  <a:cubicBezTo>
                    <a:pt x="401267" y="190079"/>
                    <a:pt x="401531" y="187380"/>
                    <a:pt x="401849" y="183940"/>
                  </a:cubicBezTo>
                  <a:cubicBezTo>
                    <a:pt x="402166" y="177218"/>
                    <a:pt x="400261" y="171555"/>
                    <a:pt x="396133" y="167004"/>
                  </a:cubicBezTo>
                  <a:cubicBezTo>
                    <a:pt x="392005" y="162452"/>
                    <a:pt x="387295" y="160918"/>
                    <a:pt x="381896" y="162399"/>
                  </a:cubicBezTo>
                  <a:cubicBezTo>
                    <a:pt x="380997" y="162823"/>
                    <a:pt x="379938" y="163723"/>
                    <a:pt x="378668" y="164993"/>
                  </a:cubicBezTo>
                  <a:cubicBezTo>
                    <a:pt x="377398" y="166263"/>
                    <a:pt x="376286" y="167533"/>
                    <a:pt x="375281" y="168803"/>
                  </a:cubicBezTo>
                  <a:cubicBezTo>
                    <a:pt x="374328" y="170074"/>
                    <a:pt x="373746" y="170867"/>
                    <a:pt x="373587" y="171132"/>
                  </a:cubicBezTo>
                  <a:cubicBezTo>
                    <a:pt x="369830" y="176530"/>
                    <a:pt x="363849" y="184469"/>
                    <a:pt x="355646" y="195001"/>
                  </a:cubicBezTo>
                  <a:cubicBezTo>
                    <a:pt x="347442" y="205533"/>
                    <a:pt x="338763" y="216330"/>
                    <a:pt x="329607" y="227285"/>
                  </a:cubicBezTo>
                  <a:cubicBezTo>
                    <a:pt x="320557" y="238187"/>
                    <a:pt x="312883" y="247026"/>
                    <a:pt x="306638" y="253747"/>
                  </a:cubicBezTo>
                  <a:cubicBezTo>
                    <a:pt x="312777" y="232948"/>
                    <a:pt x="322885" y="215430"/>
                    <a:pt x="337016" y="201193"/>
                  </a:cubicBezTo>
                  <a:cubicBezTo>
                    <a:pt x="338657" y="199394"/>
                    <a:pt x="340351" y="198018"/>
                    <a:pt x="342044" y="197065"/>
                  </a:cubicBezTo>
                  <a:cubicBezTo>
                    <a:pt x="343738" y="196112"/>
                    <a:pt x="345802" y="195742"/>
                    <a:pt x="348183" y="196059"/>
                  </a:cubicBezTo>
                  <a:cubicBezTo>
                    <a:pt x="350565" y="196377"/>
                    <a:pt x="352153" y="195583"/>
                    <a:pt x="352894" y="193731"/>
                  </a:cubicBezTo>
                  <a:cubicBezTo>
                    <a:pt x="353635" y="191878"/>
                    <a:pt x="353423" y="189603"/>
                    <a:pt x="352206" y="186903"/>
                  </a:cubicBezTo>
                  <a:cubicBezTo>
                    <a:pt x="350724" y="184046"/>
                    <a:pt x="348078" y="181505"/>
                    <a:pt x="344267" y="179177"/>
                  </a:cubicBezTo>
                  <a:cubicBezTo>
                    <a:pt x="340456" y="176848"/>
                    <a:pt x="336170" y="175578"/>
                    <a:pt x="331459" y="175260"/>
                  </a:cubicBezTo>
                  <a:cubicBezTo>
                    <a:pt x="326749" y="174943"/>
                    <a:pt x="322356" y="176530"/>
                    <a:pt x="318334" y="179970"/>
                  </a:cubicBezTo>
                  <a:cubicBezTo>
                    <a:pt x="305897" y="191190"/>
                    <a:pt x="296794" y="203998"/>
                    <a:pt x="290972" y="218447"/>
                  </a:cubicBezTo>
                  <a:cubicBezTo>
                    <a:pt x="285150" y="232895"/>
                    <a:pt x="281710" y="249354"/>
                    <a:pt x="280652" y="267878"/>
                  </a:cubicBezTo>
                  <a:cubicBezTo>
                    <a:pt x="280334" y="274599"/>
                    <a:pt x="281922" y="280792"/>
                    <a:pt x="285362" y="286402"/>
                  </a:cubicBezTo>
                  <a:cubicBezTo>
                    <a:pt x="288802" y="292012"/>
                    <a:pt x="293459" y="295134"/>
                    <a:pt x="299281" y="295716"/>
                  </a:cubicBezTo>
                  <a:cubicBezTo>
                    <a:pt x="302245" y="295875"/>
                    <a:pt x="305050" y="294975"/>
                    <a:pt x="307590" y="293017"/>
                  </a:cubicBezTo>
                  <a:cubicBezTo>
                    <a:pt x="310131" y="291059"/>
                    <a:pt x="312248" y="288677"/>
                    <a:pt x="313888" y="285819"/>
                  </a:cubicBezTo>
                  <a:cubicBezTo>
                    <a:pt x="325690" y="266820"/>
                    <a:pt x="334105" y="253483"/>
                    <a:pt x="339133" y="245809"/>
                  </a:cubicBezTo>
                  <a:cubicBezTo>
                    <a:pt x="344161" y="238134"/>
                    <a:pt x="346543" y="234430"/>
                    <a:pt x="346437" y="234694"/>
                  </a:cubicBezTo>
                  <a:cubicBezTo>
                    <a:pt x="344055" y="249354"/>
                    <a:pt x="342679" y="261580"/>
                    <a:pt x="342309" y="271371"/>
                  </a:cubicBezTo>
                  <a:cubicBezTo>
                    <a:pt x="341938" y="281162"/>
                    <a:pt x="343103" y="290106"/>
                    <a:pt x="345802" y="298151"/>
                  </a:cubicBezTo>
                  <a:cubicBezTo>
                    <a:pt x="350724" y="311435"/>
                    <a:pt x="360250" y="318262"/>
                    <a:pt x="374275" y="318580"/>
                  </a:cubicBezTo>
                  <a:cubicBezTo>
                    <a:pt x="386660" y="318262"/>
                    <a:pt x="400102" y="310747"/>
                    <a:pt x="414551" y="296034"/>
                  </a:cubicBezTo>
                  <a:cubicBezTo>
                    <a:pt x="427147" y="283173"/>
                    <a:pt x="439531" y="262956"/>
                    <a:pt x="451598" y="235382"/>
                  </a:cubicBezTo>
                  <a:cubicBezTo>
                    <a:pt x="455991" y="240622"/>
                    <a:pt x="462500" y="245068"/>
                    <a:pt x="471180" y="248825"/>
                  </a:cubicBezTo>
                  <a:cubicBezTo>
                    <a:pt x="481342" y="253483"/>
                    <a:pt x="491874" y="256393"/>
                    <a:pt x="502776" y="257558"/>
                  </a:cubicBezTo>
                  <a:cubicBezTo>
                    <a:pt x="503358" y="257558"/>
                    <a:pt x="504099" y="257664"/>
                    <a:pt x="504999" y="257875"/>
                  </a:cubicBezTo>
                  <a:cubicBezTo>
                    <a:pt x="505899" y="258087"/>
                    <a:pt x="506640" y="258457"/>
                    <a:pt x="507222" y="258987"/>
                  </a:cubicBezTo>
                  <a:cubicBezTo>
                    <a:pt x="507804" y="259516"/>
                    <a:pt x="508016" y="260310"/>
                    <a:pt x="507910" y="261368"/>
                  </a:cubicBezTo>
                  <a:cubicBezTo>
                    <a:pt x="507751" y="261792"/>
                    <a:pt x="507539" y="262215"/>
                    <a:pt x="507222" y="262480"/>
                  </a:cubicBezTo>
                  <a:cubicBezTo>
                    <a:pt x="506904" y="262797"/>
                    <a:pt x="506640" y="263062"/>
                    <a:pt x="506322" y="263379"/>
                  </a:cubicBezTo>
                  <a:cubicBezTo>
                    <a:pt x="492879" y="274441"/>
                    <a:pt x="477849" y="281850"/>
                    <a:pt x="461230" y="285555"/>
                  </a:cubicBezTo>
                  <a:cubicBezTo>
                    <a:pt x="459748" y="285872"/>
                    <a:pt x="458161" y="285978"/>
                    <a:pt x="456520" y="285978"/>
                  </a:cubicBezTo>
                  <a:cubicBezTo>
                    <a:pt x="454879" y="285978"/>
                    <a:pt x="453450" y="285396"/>
                    <a:pt x="452233" y="284179"/>
                  </a:cubicBezTo>
                  <a:cubicBezTo>
                    <a:pt x="451175" y="282962"/>
                    <a:pt x="450592" y="281586"/>
                    <a:pt x="450434" y="279945"/>
                  </a:cubicBezTo>
                  <a:cubicBezTo>
                    <a:pt x="450275" y="277087"/>
                    <a:pt x="451122" y="274547"/>
                    <a:pt x="452921" y="272324"/>
                  </a:cubicBezTo>
                  <a:cubicBezTo>
                    <a:pt x="453239" y="271900"/>
                    <a:pt x="453609" y="271530"/>
                    <a:pt x="454032" y="271212"/>
                  </a:cubicBezTo>
                  <a:cubicBezTo>
                    <a:pt x="454615" y="270630"/>
                    <a:pt x="455144" y="269995"/>
                    <a:pt x="455620" y="269413"/>
                  </a:cubicBezTo>
                  <a:cubicBezTo>
                    <a:pt x="456044" y="268831"/>
                    <a:pt x="456361" y="268143"/>
                    <a:pt x="456520" y="267402"/>
                  </a:cubicBezTo>
                  <a:cubicBezTo>
                    <a:pt x="456679" y="266661"/>
                    <a:pt x="456573" y="265973"/>
                    <a:pt x="456308" y="265391"/>
                  </a:cubicBezTo>
                  <a:cubicBezTo>
                    <a:pt x="455885" y="264491"/>
                    <a:pt x="455144" y="263962"/>
                    <a:pt x="454191" y="263803"/>
                  </a:cubicBezTo>
                  <a:cubicBezTo>
                    <a:pt x="453239" y="263644"/>
                    <a:pt x="452286" y="263803"/>
                    <a:pt x="451386" y="264226"/>
                  </a:cubicBezTo>
                  <a:cubicBezTo>
                    <a:pt x="446888" y="266184"/>
                    <a:pt x="444083" y="269783"/>
                    <a:pt x="442865" y="274970"/>
                  </a:cubicBezTo>
                  <a:cubicBezTo>
                    <a:pt x="442124" y="279892"/>
                    <a:pt x="442654" y="284708"/>
                    <a:pt x="444453" y="289313"/>
                  </a:cubicBezTo>
                  <a:cubicBezTo>
                    <a:pt x="446253" y="295134"/>
                    <a:pt x="449216" y="300056"/>
                    <a:pt x="453397" y="304131"/>
                  </a:cubicBezTo>
                  <a:cubicBezTo>
                    <a:pt x="462342" y="311170"/>
                    <a:pt x="472927" y="313340"/>
                    <a:pt x="484993" y="310747"/>
                  </a:cubicBezTo>
                  <a:cubicBezTo>
                    <a:pt x="497113" y="308154"/>
                    <a:pt x="507804" y="304290"/>
                    <a:pt x="517066" y="299209"/>
                  </a:cubicBezTo>
                  <a:cubicBezTo>
                    <a:pt x="520823" y="297251"/>
                    <a:pt x="524316" y="294817"/>
                    <a:pt x="527598" y="291906"/>
                  </a:cubicBezTo>
                  <a:cubicBezTo>
                    <a:pt x="530879" y="288995"/>
                    <a:pt x="533102" y="285502"/>
                    <a:pt x="534319" y="281480"/>
                  </a:cubicBezTo>
                  <a:cubicBezTo>
                    <a:pt x="534901" y="279257"/>
                    <a:pt x="535113" y="277087"/>
                    <a:pt x="535007" y="274970"/>
                  </a:cubicBezTo>
                  <a:cubicBezTo>
                    <a:pt x="535007" y="268566"/>
                    <a:pt x="533631" y="263274"/>
                    <a:pt x="530879" y="259145"/>
                  </a:cubicBezTo>
                  <a:cubicBezTo>
                    <a:pt x="528127" y="255017"/>
                    <a:pt x="523734" y="251207"/>
                    <a:pt x="517754" y="247608"/>
                  </a:cubicBezTo>
                  <a:cubicBezTo>
                    <a:pt x="512355" y="244644"/>
                    <a:pt x="506904" y="242527"/>
                    <a:pt x="501400" y="241310"/>
                  </a:cubicBezTo>
                  <a:cubicBezTo>
                    <a:pt x="494837" y="239987"/>
                    <a:pt x="488539" y="237288"/>
                    <a:pt x="482559" y="233212"/>
                  </a:cubicBezTo>
                  <a:cubicBezTo>
                    <a:pt x="478801" y="229931"/>
                    <a:pt x="477531" y="225115"/>
                    <a:pt x="478642" y="218764"/>
                  </a:cubicBezTo>
                  <a:cubicBezTo>
                    <a:pt x="479754" y="212413"/>
                    <a:pt x="482030" y="206062"/>
                    <a:pt x="485470" y="199711"/>
                  </a:cubicBezTo>
                  <a:cubicBezTo>
                    <a:pt x="488910" y="193360"/>
                    <a:pt x="492350" y="188491"/>
                    <a:pt x="495790" y="184998"/>
                  </a:cubicBezTo>
                  <a:cubicBezTo>
                    <a:pt x="503252" y="178277"/>
                    <a:pt x="510609" y="173090"/>
                    <a:pt x="517754" y="169438"/>
                  </a:cubicBezTo>
                  <a:cubicBezTo>
                    <a:pt x="524951" y="165787"/>
                    <a:pt x="530297" y="164940"/>
                    <a:pt x="533896" y="166845"/>
                  </a:cubicBezTo>
                  <a:cubicBezTo>
                    <a:pt x="534795" y="167586"/>
                    <a:pt x="535272" y="168486"/>
                    <a:pt x="535378" y="169544"/>
                  </a:cubicBezTo>
                  <a:cubicBezTo>
                    <a:pt x="535430" y="170603"/>
                    <a:pt x="535378" y="171714"/>
                    <a:pt x="535272" y="172931"/>
                  </a:cubicBezTo>
                  <a:cubicBezTo>
                    <a:pt x="534954" y="174413"/>
                    <a:pt x="534954" y="175789"/>
                    <a:pt x="535166" y="176954"/>
                  </a:cubicBezTo>
                  <a:cubicBezTo>
                    <a:pt x="535378" y="178171"/>
                    <a:pt x="536330" y="179071"/>
                    <a:pt x="537971" y="179653"/>
                  </a:cubicBezTo>
                  <a:cubicBezTo>
                    <a:pt x="540194" y="180235"/>
                    <a:pt x="542364" y="180394"/>
                    <a:pt x="544375" y="180076"/>
                  </a:cubicBezTo>
                  <a:cubicBezTo>
                    <a:pt x="546386" y="179759"/>
                    <a:pt x="548238" y="178753"/>
                    <a:pt x="549879" y="176954"/>
                  </a:cubicBezTo>
                  <a:cubicBezTo>
                    <a:pt x="551520" y="174837"/>
                    <a:pt x="552366" y="172561"/>
                    <a:pt x="552366" y="170021"/>
                  </a:cubicBezTo>
                  <a:cubicBezTo>
                    <a:pt x="552366" y="167480"/>
                    <a:pt x="551996" y="165099"/>
                    <a:pt x="551255" y="162823"/>
                  </a:cubicBezTo>
                  <a:moveTo>
                    <a:pt x="2735557" y="117678"/>
                  </a:moveTo>
                  <a:cubicBezTo>
                    <a:pt x="2734446" y="118102"/>
                    <a:pt x="2733493" y="119319"/>
                    <a:pt x="2732752" y="121277"/>
                  </a:cubicBezTo>
                  <a:cubicBezTo>
                    <a:pt x="2729735" y="129639"/>
                    <a:pt x="2726930" y="138160"/>
                    <a:pt x="2724231" y="146840"/>
                  </a:cubicBezTo>
                  <a:cubicBezTo>
                    <a:pt x="2723913" y="148480"/>
                    <a:pt x="2723702" y="150227"/>
                    <a:pt x="2723543" y="151973"/>
                  </a:cubicBezTo>
                  <a:cubicBezTo>
                    <a:pt x="2723384" y="152873"/>
                    <a:pt x="2723331" y="153773"/>
                    <a:pt x="2723331" y="154672"/>
                  </a:cubicBezTo>
                  <a:lnTo>
                    <a:pt x="2723331" y="156472"/>
                  </a:lnTo>
                  <a:cubicBezTo>
                    <a:pt x="2723331" y="157795"/>
                    <a:pt x="2723543" y="159171"/>
                    <a:pt x="2724019" y="160494"/>
                  </a:cubicBezTo>
                  <a:cubicBezTo>
                    <a:pt x="2725078" y="163035"/>
                    <a:pt x="2726877" y="164781"/>
                    <a:pt x="2729418" y="165787"/>
                  </a:cubicBezTo>
                  <a:cubicBezTo>
                    <a:pt x="2731958" y="166739"/>
                    <a:pt x="2734340" y="166633"/>
                    <a:pt x="2736615" y="165469"/>
                  </a:cubicBezTo>
                  <a:cubicBezTo>
                    <a:pt x="2737039" y="165046"/>
                    <a:pt x="2737515" y="164569"/>
                    <a:pt x="2737939" y="164146"/>
                  </a:cubicBezTo>
                  <a:cubicBezTo>
                    <a:pt x="2738521" y="163405"/>
                    <a:pt x="2739209" y="162876"/>
                    <a:pt x="2739950" y="162558"/>
                  </a:cubicBezTo>
                  <a:cubicBezTo>
                    <a:pt x="2744290" y="161076"/>
                    <a:pt x="2747835" y="158536"/>
                    <a:pt x="2750588" y="155043"/>
                  </a:cubicBezTo>
                  <a:cubicBezTo>
                    <a:pt x="2753339" y="151550"/>
                    <a:pt x="2755933" y="147633"/>
                    <a:pt x="2758314" y="143294"/>
                  </a:cubicBezTo>
                  <a:cubicBezTo>
                    <a:pt x="2760114" y="140171"/>
                    <a:pt x="2760167" y="136996"/>
                    <a:pt x="2758526" y="133873"/>
                  </a:cubicBezTo>
                  <a:cubicBezTo>
                    <a:pt x="2754610" y="124770"/>
                    <a:pt x="2748365" y="119319"/>
                    <a:pt x="2739685" y="117519"/>
                  </a:cubicBezTo>
                  <a:cubicBezTo>
                    <a:pt x="2738045" y="117202"/>
                    <a:pt x="2736668" y="117308"/>
                    <a:pt x="2735557" y="117731"/>
                  </a:cubicBezTo>
                  <a:moveTo>
                    <a:pt x="1034350" y="329112"/>
                  </a:moveTo>
                  <a:cubicBezTo>
                    <a:pt x="1033927" y="245385"/>
                    <a:pt x="1048005" y="156313"/>
                    <a:pt x="1076743" y="61790"/>
                  </a:cubicBezTo>
                  <a:cubicBezTo>
                    <a:pt x="1077060" y="60573"/>
                    <a:pt x="1077431" y="59091"/>
                    <a:pt x="1077854" y="57291"/>
                  </a:cubicBezTo>
                  <a:cubicBezTo>
                    <a:pt x="1078754" y="53534"/>
                    <a:pt x="1079865" y="49882"/>
                    <a:pt x="1081241" y="46177"/>
                  </a:cubicBezTo>
                  <a:cubicBezTo>
                    <a:pt x="1082564" y="42525"/>
                    <a:pt x="1084205" y="40461"/>
                    <a:pt x="1086163" y="39985"/>
                  </a:cubicBezTo>
                  <a:cubicBezTo>
                    <a:pt x="1106645" y="37868"/>
                    <a:pt x="1124375" y="38926"/>
                    <a:pt x="1139300" y="43108"/>
                  </a:cubicBezTo>
                  <a:cubicBezTo>
                    <a:pt x="1143798" y="44325"/>
                    <a:pt x="1148350" y="45807"/>
                    <a:pt x="1152954" y="47606"/>
                  </a:cubicBezTo>
                  <a:cubicBezTo>
                    <a:pt x="1159093" y="49829"/>
                    <a:pt x="1165233" y="51734"/>
                    <a:pt x="1171478" y="53216"/>
                  </a:cubicBezTo>
                  <a:cubicBezTo>
                    <a:pt x="1177670" y="54698"/>
                    <a:pt x="1183862" y="55068"/>
                    <a:pt x="1190001" y="54328"/>
                  </a:cubicBezTo>
                  <a:cubicBezTo>
                    <a:pt x="1194341" y="53587"/>
                    <a:pt x="1198099" y="51364"/>
                    <a:pt x="1201221" y="47606"/>
                  </a:cubicBezTo>
                  <a:cubicBezTo>
                    <a:pt x="1204344" y="43848"/>
                    <a:pt x="1205720" y="39985"/>
                    <a:pt x="1205350" y="35963"/>
                  </a:cubicBezTo>
                  <a:cubicBezTo>
                    <a:pt x="1204979" y="31940"/>
                    <a:pt x="1201803" y="28871"/>
                    <a:pt x="1195823" y="26754"/>
                  </a:cubicBezTo>
                  <a:cubicBezTo>
                    <a:pt x="1186985" y="24213"/>
                    <a:pt x="1172854" y="22255"/>
                    <a:pt x="1153325" y="20932"/>
                  </a:cubicBezTo>
                  <a:cubicBezTo>
                    <a:pt x="1133795" y="19609"/>
                    <a:pt x="1110509" y="19874"/>
                    <a:pt x="1083464" y="21832"/>
                  </a:cubicBezTo>
                  <a:cubicBezTo>
                    <a:pt x="1083888" y="15269"/>
                    <a:pt x="1081506" y="9924"/>
                    <a:pt x="1076161" y="5902"/>
                  </a:cubicBezTo>
                  <a:cubicBezTo>
                    <a:pt x="1070868" y="1879"/>
                    <a:pt x="1065311" y="1191"/>
                    <a:pt x="1059436" y="3890"/>
                  </a:cubicBezTo>
                  <a:cubicBezTo>
                    <a:pt x="1050598" y="8389"/>
                    <a:pt x="1044194" y="15904"/>
                    <a:pt x="1040172" y="26542"/>
                  </a:cubicBezTo>
                  <a:cubicBezTo>
                    <a:pt x="1008788" y="31041"/>
                    <a:pt x="975974" y="38821"/>
                    <a:pt x="941732" y="49882"/>
                  </a:cubicBezTo>
                  <a:cubicBezTo>
                    <a:pt x="941309" y="50041"/>
                    <a:pt x="940833" y="50199"/>
                    <a:pt x="940409" y="50305"/>
                  </a:cubicBezTo>
                  <a:cubicBezTo>
                    <a:pt x="935911" y="51787"/>
                    <a:pt x="931359" y="53110"/>
                    <a:pt x="926755" y="54222"/>
                  </a:cubicBezTo>
                  <a:cubicBezTo>
                    <a:pt x="922097" y="55333"/>
                    <a:pt x="917493" y="55545"/>
                    <a:pt x="912835" y="54804"/>
                  </a:cubicBezTo>
                  <a:cubicBezTo>
                    <a:pt x="910877" y="54380"/>
                    <a:pt x="908443" y="54433"/>
                    <a:pt x="905426" y="55016"/>
                  </a:cubicBezTo>
                  <a:cubicBezTo>
                    <a:pt x="902409" y="55598"/>
                    <a:pt x="899869" y="57873"/>
                    <a:pt x="897805" y="61737"/>
                  </a:cubicBezTo>
                  <a:cubicBezTo>
                    <a:pt x="895688" y="66500"/>
                    <a:pt x="895212" y="71105"/>
                    <a:pt x="896217" y="75550"/>
                  </a:cubicBezTo>
                  <a:cubicBezTo>
                    <a:pt x="897276" y="79943"/>
                    <a:pt x="898969" y="83648"/>
                    <a:pt x="901351" y="86664"/>
                  </a:cubicBezTo>
                  <a:cubicBezTo>
                    <a:pt x="907649" y="93227"/>
                    <a:pt x="917069" y="92962"/>
                    <a:pt x="929613" y="85765"/>
                  </a:cubicBezTo>
                  <a:cubicBezTo>
                    <a:pt x="944273" y="76926"/>
                    <a:pt x="959197" y="69570"/>
                    <a:pt x="974334" y="63589"/>
                  </a:cubicBezTo>
                  <a:cubicBezTo>
                    <a:pt x="989523" y="57609"/>
                    <a:pt x="1006882" y="53110"/>
                    <a:pt x="1026464" y="50146"/>
                  </a:cubicBezTo>
                  <a:lnTo>
                    <a:pt x="1026676" y="50146"/>
                  </a:lnTo>
                  <a:cubicBezTo>
                    <a:pt x="1027417" y="49988"/>
                    <a:pt x="1028264" y="49935"/>
                    <a:pt x="1029164" y="49935"/>
                  </a:cubicBezTo>
                  <a:cubicBezTo>
                    <a:pt x="1030063" y="49935"/>
                    <a:pt x="1030857" y="50199"/>
                    <a:pt x="1031651" y="50729"/>
                  </a:cubicBezTo>
                  <a:cubicBezTo>
                    <a:pt x="1032392" y="51258"/>
                    <a:pt x="1032868" y="52263"/>
                    <a:pt x="1032974" y="53745"/>
                  </a:cubicBezTo>
                  <a:cubicBezTo>
                    <a:pt x="1032392" y="56868"/>
                    <a:pt x="1031757" y="60255"/>
                    <a:pt x="1031175" y="63854"/>
                  </a:cubicBezTo>
                  <a:cubicBezTo>
                    <a:pt x="1018632" y="108258"/>
                    <a:pt x="1010587" y="157001"/>
                    <a:pt x="1007094" y="210084"/>
                  </a:cubicBezTo>
                  <a:cubicBezTo>
                    <a:pt x="1003601" y="263168"/>
                    <a:pt x="1004501" y="307254"/>
                    <a:pt x="1009899" y="342396"/>
                  </a:cubicBezTo>
                  <a:cubicBezTo>
                    <a:pt x="1010640" y="346259"/>
                    <a:pt x="1012863" y="349699"/>
                    <a:pt x="1016621" y="352716"/>
                  </a:cubicBezTo>
                  <a:cubicBezTo>
                    <a:pt x="1020378" y="355680"/>
                    <a:pt x="1024136" y="357003"/>
                    <a:pt x="1027946" y="356527"/>
                  </a:cubicBezTo>
                  <a:cubicBezTo>
                    <a:pt x="1031757" y="356103"/>
                    <a:pt x="1034350" y="352663"/>
                    <a:pt x="1035673" y="346206"/>
                  </a:cubicBezTo>
                  <a:cubicBezTo>
                    <a:pt x="1036097" y="342766"/>
                    <a:pt x="1035991" y="339326"/>
                    <a:pt x="1035250" y="335886"/>
                  </a:cubicBezTo>
                  <a:cubicBezTo>
                    <a:pt x="1034826" y="333663"/>
                    <a:pt x="1034509" y="331387"/>
                    <a:pt x="1034350" y="329165"/>
                  </a:cubicBezTo>
                </a:path>
              </a:pathLst>
            </a:custGeom>
            <a:solidFill>
              <a:schemeClr val="bg1"/>
            </a:solidFill>
            <a:ln w="0" cap="flat">
              <a:noFill/>
              <a:prstDash val="solid"/>
              <a:miter/>
            </a:ln>
          </p:spPr>
          <p:txBody>
            <a:bodyPr rtlCol="0" anchor="ctr"/>
            <a:lstStyle/>
            <a:p>
              <a:endParaRPr lang="en-US"/>
            </a:p>
          </p:txBody>
        </p:sp>
      </p:grpSp>
      <p:sp>
        <p:nvSpPr>
          <p:cNvPr id="19" name="מציין מיקום תוכן 4">
            <a:extLst>
              <a:ext uri="{FF2B5EF4-FFF2-40B4-BE49-F238E27FC236}">
                <a16:creationId xmlns:a16="http://schemas.microsoft.com/office/drawing/2014/main" id="{752C0E2E-BD89-6E13-FE02-2DFCE9B3054A}"/>
              </a:ext>
            </a:extLst>
          </p:cNvPr>
          <p:cNvSpPr>
            <a:spLocks noGrp="1"/>
          </p:cNvSpPr>
          <p:nvPr>
            <p:ph sz="quarter" idx="10" hasCustomPrompt="1"/>
          </p:nvPr>
        </p:nvSpPr>
        <p:spPr>
          <a:xfrm>
            <a:off x="390118" y="1600571"/>
            <a:ext cx="11399026"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5" name="מציין מיקום של כותרת 1">
            <a:extLst>
              <a:ext uri="{FF2B5EF4-FFF2-40B4-BE49-F238E27FC236}">
                <a16:creationId xmlns:a16="http://schemas.microsoft.com/office/drawing/2014/main" id="{41A27959-24B8-8497-F686-54A71E3099BC}"/>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1" name="Footer Placeholder 10">
            <a:extLst>
              <a:ext uri="{FF2B5EF4-FFF2-40B4-BE49-F238E27FC236}">
                <a16:creationId xmlns:a16="http://schemas.microsoft.com/office/drawing/2014/main" id="{7FF8C4B5-508B-B6F0-62E8-9C03B084A623}"/>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7665CA21-EF95-ABC8-BFDA-CBF24B9243E4}"/>
              </a:ext>
            </a:extLst>
          </p:cNvPr>
          <p:cNvSpPr>
            <a:spLocks noGrp="1"/>
          </p:cNvSpPr>
          <p:nvPr>
            <p:ph type="sldNum" sz="quarter" idx="12"/>
          </p:nvPr>
        </p:nvSpPr>
        <p:spPr/>
        <p:txBody>
          <a:bodyPr/>
          <a:lstStyle/>
          <a:p>
            <a:fld id="{CE5F33B7-1B3C-824C-89B7-74F931436C11}" type="slidenum">
              <a:rPr lang="en-US" smtClean="0"/>
              <a:pPr/>
              <a:t>‹#›</a:t>
            </a:fld>
            <a:endParaRPr lang="en-US"/>
          </a:p>
        </p:txBody>
      </p:sp>
    </p:spTree>
    <p:extLst>
      <p:ext uri="{BB962C8B-B14F-4D97-AF65-F5344CB8AC3E}">
        <p14:creationId xmlns:p14="http://schemas.microsoft.com/office/powerpoint/2010/main" val="1189575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You_2">
    <p:bg>
      <p:bgPr>
        <a:gradFill>
          <a:gsLst>
            <a:gs pos="45000">
              <a:srgbClr val="10132E"/>
            </a:gs>
            <a:gs pos="83000">
              <a:srgbClr val="233E80"/>
            </a:gs>
            <a:gs pos="100000">
              <a:srgbClr val="763EA8"/>
            </a:gs>
          </a:gsLst>
          <a:lin ang="11400000" scaled="0"/>
        </a:gradFill>
        <a:effectLst/>
      </p:bgPr>
    </p:bg>
    <p:spTree>
      <p:nvGrpSpPr>
        <p:cNvPr id="1" name=""/>
        <p:cNvGrpSpPr/>
        <p:nvPr/>
      </p:nvGrpSpPr>
      <p:grpSpPr>
        <a:xfrm>
          <a:off x="0" y="0"/>
          <a:ext cx="0" cy="0"/>
          <a:chOff x="0" y="0"/>
          <a:chExt cx="0" cy="0"/>
        </a:xfrm>
      </p:grpSpPr>
      <p:pic>
        <p:nvPicPr>
          <p:cNvPr id="28" name="Graphic 27">
            <a:extLst>
              <a:ext uri="{FF2B5EF4-FFF2-40B4-BE49-F238E27FC236}">
                <a16:creationId xmlns:a16="http://schemas.microsoft.com/office/drawing/2014/main" id="{7C40184C-9405-0794-6538-B4ED6A49BC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0697" y="582756"/>
            <a:ext cx="2052600" cy="617323"/>
          </a:xfrm>
          <a:prstGeom prst="rect">
            <a:avLst/>
          </a:prstGeom>
        </p:spPr>
      </p:pic>
      <p:grpSp>
        <p:nvGrpSpPr>
          <p:cNvPr id="2" name="Group 1">
            <a:extLst>
              <a:ext uri="{FF2B5EF4-FFF2-40B4-BE49-F238E27FC236}">
                <a16:creationId xmlns:a16="http://schemas.microsoft.com/office/drawing/2014/main" id="{ACCA9DB9-05E1-E7A3-32F5-0D674459B3C2}"/>
              </a:ext>
            </a:extLst>
          </p:cNvPr>
          <p:cNvGrpSpPr/>
          <p:nvPr userDrawn="1"/>
        </p:nvGrpSpPr>
        <p:grpSpPr>
          <a:xfrm>
            <a:off x="6505769" y="631371"/>
            <a:ext cx="5064760" cy="885348"/>
            <a:chOff x="8080811" y="631371"/>
            <a:chExt cx="3489718" cy="610022"/>
          </a:xfrm>
        </p:grpSpPr>
        <p:sp>
          <p:nvSpPr>
            <p:cNvPr id="3" name="Freeform: Shape 7">
              <a:extLst>
                <a:ext uri="{FF2B5EF4-FFF2-40B4-BE49-F238E27FC236}">
                  <a16:creationId xmlns:a16="http://schemas.microsoft.com/office/drawing/2014/main" id="{8E137C18-35B9-9BD5-3378-8E79AF451AA0}"/>
                </a:ext>
              </a:extLst>
            </p:cNvPr>
            <p:cNvSpPr/>
            <p:nvPr/>
          </p:nvSpPr>
          <p:spPr>
            <a:xfrm>
              <a:off x="11117130" y="1105779"/>
              <a:ext cx="138450" cy="131760"/>
            </a:xfrm>
            <a:custGeom>
              <a:avLst/>
              <a:gdLst>
                <a:gd name="connsiteX0" fmla="*/ 0 w 138450"/>
                <a:gd name="connsiteY0" fmla="*/ 131600 h 131760"/>
                <a:gd name="connsiteX1" fmla="*/ 33823 w 138450"/>
                <a:gd name="connsiteY1" fmla="*/ 0 h 131760"/>
                <a:gd name="connsiteX2" fmla="*/ 138450 w 138450"/>
                <a:gd name="connsiteY2" fmla="*/ 161 h 131760"/>
                <a:gd name="connsiteX3" fmla="*/ 130529 w 138450"/>
                <a:gd name="connsiteY3" fmla="*/ 30880 h 131760"/>
                <a:gd name="connsiteX4" fmla="*/ 67968 w 138450"/>
                <a:gd name="connsiteY4" fmla="*/ 30773 h 131760"/>
                <a:gd name="connsiteX5" fmla="*/ 63151 w 138450"/>
                <a:gd name="connsiteY5" fmla="*/ 49611 h 131760"/>
                <a:gd name="connsiteX6" fmla="*/ 116080 w 138450"/>
                <a:gd name="connsiteY6" fmla="*/ 49664 h 131760"/>
                <a:gd name="connsiteX7" fmla="*/ 108213 w 138450"/>
                <a:gd name="connsiteY7" fmla="*/ 80384 h 131760"/>
                <a:gd name="connsiteX8" fmla="*/ 55284 w 138450"/>
                <a:gd name="connsiteY8" fmla="*/ 80277 h 131760"/>
                <a:gd name="connsiteX9" fmla="*/ 49932 w 138450"/>
                <a:gd name="connsiteY9" fmla="*/ 100934 h 131760"/>
                <a:gd name="connsiteX10" fmla="*/ 115009 w 138450"/>
                <a:gd name="connsiteY10" fmla="*/ 101042 h 131760"/>
                <a:gd name="connsiteX11" fmla="*/ 107089 w 138450"/>
                <a:gd name="connsiteY11" fmla="*/ 131761 h 131760"/>
                <a:gd name="connsiteX12" fmla="*/ 0 w 138450"/>
                <a:gd name="connsiteY12" fmla="*/ 131600 h 13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450" h="131760">
                  <a:moveTo>
                    <a:pt x="0" y="131600"/>
                  </a:moveTo>
                  <a:lnTo>
                    <a:pt x="33823" y="0"/>
                  </a:lnTo>
                  <a:lnTo>
                    <a:pt x="138450" y="161"/>
                  </a:lnTo>
                  <a:lnTo>
                    <a:pt x="130529" y="30880"/>
                  </a:lnTo>
                  <a:lnTo>
                    <a:pt x="67968" y="30773"/>
                  </a:lnTo>
                  <a:lnTo>
                    <a:pt x="63151" y="49611"/>
                  </a:lnTo>
                  <a:lnTo>
                    <a:pt x="116080" y="49664"/>
                  </a:lnTo>
                  <a:lnTo>
                    <a:pt x="108213" y="80384"/>
                  </a:lnTo>
                  <a:lnTo>
                    <a:pt x="55284" y="80277"/>
                  </a:lnTo>
                  <a:lnTo>
                    <a:pt x="49932" y="100934"/>
                  </a:lnTo>
                  <a:lnTo>
                    <a:pt x="115009" y="101042"/>
                  </a:lnTo>
                  <a:lnTo>
                    <a:pt x="107089" y="131761"/>
                  </a:lnTo>
                  <a:lnTo>
                    <a:pt x="0" y="131600"/>
                  </a:lnTo>
                  <a:close/>
                </a:path>
              </a:pathLst>
            </a:custGeom>
            <a:solidFill>
              <a:schemeClr val="bg2"/>
            </a:solidFill>
            <a:ln w="0" cap="flat">
              <a:noFill/>
              <a:prstDash val="solid"/>
              <a:miter/>
            </a:ln>
          </p:spPr>
          <p:txBody>
            <a:bodyPr rtlCol="0" anchor="ctr"/>
            <a:lstStyle/>
            <a:p>
              <a:endParaRPr lang="en-US"/>
            </a:p>
          </p:txBody>
        </p:sp>
        <p:sp>
          <p:nvSpPr>
            <p:cNvPr id="4" name="Freeform: Shape 8">
              <a:extLst>
                <a:ext uri="{FF2B5EF4-FFF2-40B4-BE49-F238E27FC236}">
                  <a16:creationId xmlns:a16="http://schemas.microsoft.com/office/drawing/2014/main" id="{4789E06A-878F-E7E7-DF90-6593C72C2D1A}"/>
                </a:ext>
              </a:extLst>
            </p:cNvPr>
            <p:cNvSpPr/>
            <p:nvPr/>
          </p:nvSpPr>
          <p:spPr>
            <a:xfrm>
              <a:off x="11256490" y="1105993"/>
              <a:ext cx="126515" cy="131707"/>
            </a:xfrm>
            <a:custGeom>
              <a:avLst/>
              <a:gdLst>
                <a:gd name="connsiteX0" fmla="*/ 8884 w 126515"/>
                <a:gd name="connsiteY0" fmla="*/ 0 h 131707"/>
                <a:gd name="connsiteX1" fmla="*/ 126516 w 126515"/>
                <a:gd name="connsiteY1" fmla="*/ 214 h 131707"/>
                <a:gd name="connsiteX2" fmla="*/ 117632 w 126515"/>
                <a:gd name="connsiteY2" fmla="*/ 34733 h 131707"/>
                <a:gd name="connsiteX3" fmla="*/ 79848 w 126515"/>
                <a:gd name="connsiteY3" fmla="*/ 34679 h 131707"/>
                <a:gd name="connsiteX4" fmla="*/ 54909 w 126515"/>
                <a:gd name="connsiteY4" fmla="*/ 131707 h 131707"/>
                <a:gd name="connsiteX5" fmla="*/ 12844 w 126515"/>
                <a:gd name="connsiteY5" fmla="*/ 131654 h 131707"/>
                <a:gd name="connsiteX6" fmla="*/ 37783 w 126515"/>
                <a:gd name="connsiteY6" fmla="*/ 34572 h 131707"/>
                <a:gd name="connsiteX7" fmla="*/ 0 w 126515"/>
                <a:gd name="connsiteY7" fmla="*/ 34519 h 131707"/>
                <a:gd name="connsiteX8" fmla="*/ 8884 w 126515"/>
                <a:gd name="connsiteY8" fmla="*/ 0 h 13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515" h="131707">
                  <a:moveTo>
                    <a:pt x="8884" y="0"/>
                  </a:moveTo>
                  <a:lnTo>
                    <a:pt x="126516" y="214"/>
                  </a:lnTo>
                  <a:lnTo>
                    <a:pt x="117632" y="34733"/>
                  </a:lnTo>
                  <a:lnTo>
                    <a:pt x="79848" y="34679"/>
                  </a:lnTo>
                  <a:lnTo>
                    <a:pt x="54909" y="131707"/>
                  </a:lnTo>
                  <a:lnTo>
                    <a:pt x="12844" y="131654"/>
                  </a:lnTo>
                  <a:lnTo>
                    <a:pt x="37783" y="34572"/>
                  </a:lnTo>
                  <a:lnTo>
                    <a:pt x="0" y="34519"/>
                  </a:lnTo>
                  <a:lnTo>
                    <a:pt x="8884" y="0"/>
                  </a:lnTo>
                  <a:close/>
                </a:path>
              </a:pathLst>
            </a:custGeom>
            <a:solidFill>
              <a:schemeClr val="bg2"/>
            </a:solidFill>
            <a:ln w="0" cap="flat">
              <a:noFill/>
              <a:prstDash val="solid"/>
              <a:miter/>
            </a:ln>
          </p:spPr>
          <p:txBody>
            <a:bodyPr rtlCol="0" anchor="ctr"/>
            <a:lstStyle/>
            <a:p>
              <a:endParaRPr lang="en-US"/>
            </a:p>
          </p:txBody>
        </p:sp>
        <p:sp>
          <p:nvSpPr>
            <p:cNvPr id="5" name="Freeform: Shape 9">
              <a:extLst>
                <a:ext uri="{FF2B5EF4-FFF2-40B4-BE49-F238E27FC236}">
                  <a16:creationId xmlns:a16="http://schemas.microsoft.com/office/drawing/2014/main" id="{F4623BBE-59F8-1B3A-2AAA-3C12E76BD404}"/>
                </a:ext>
              </a:extLst>
            </p:cNvPr>
            <p:cNvSpPr/>
            <p:nvPr/>
          </p:nvSpPr>
          <p:spPr>
            <a:xfrm>
              <a:off x="11361156" y="1102836"/>
              <a:ext cx="128337" cy="138557"/>
            </a:xfrm>
            <a:custGeom>
              <a:avLst/>
              <a:gdLst>
                <a:gd name="connsiteX0" fmla="*/ 87945 w 128337"/>
                <a:gd name="connsiteY0" fmla="*/ 41691 h 138557"/>
                <a:gd name="connsiteX1" fmla="*/ 84199 w 128337"/>
                <a:gd name="connsiteY1" fmla="*/ 32753 h 138557"/>
                <a:gd name="connsiteX2" fmla="*/ 73923 w 128337"/>
                <a:gd name="connsiteY2" fmla="*/ 30345 h 138557"/>
                <a:gd name="connsiteX3" fmla="*/ 58617 w 128337"/>
                <a:gd name="connsiteY3" fmla="*/ 37837 h 138557"/>
                <a:gd name="connsiteX4" fmla="*/ 118182 w 128337"/>
                <a:gd name="connsiteY4" fmla="*/ 93335 h 138557"/>
                <a:gd name="connsiteX5" fmla="*/ 46469 w 128337"/>
                <a:gd name="connsiteY5" fmla="*/ 138558 h 138557"/>
                <a:gd name="connsiteX6" fmla="*/ 925 w 128337"/>
                <a:gd name="connsiteY6" fmla="*/ 94405 h 138557"/>
                <a:gd name="connsiteX7" fmla="*/ 41224 w 128337"/>
                <a:gd name="connsiteY7" fmla="*/ 94405 h 138557"/>
                <a:gd name="connsiteX8" fmla="*/ 45505 w 128337"/>
                <a:gd name="connsiteY8" fmla="*/ 104895 h 138557"/>
                <a:gd name="connsiteX9" fmla="*/ 56584 w 128337"/>
                <a:gd name="connsiteY9" fmla="*/ 108213 h 138557"/>
                <a:gd name="connsiteX10" fmla="*/ 76546 w 128337"/>
                <a:gd name="connsiteY10" fmla="*/ 98580 h 138557"/>
                <a:gd name="connsiteX11" fmla="*/ 17301 w 128337"/>
                <a:gd name="connsiteY11" fmla="*/ 41958 h 138557"/>
                <a:gd name="connsiteX12" fmla="*/ 83717 w 128337"/>
                <a:gd name="connsiteY12" fmla="*/ 0 h 138557"/>
                <a:gd name="connsiteX13" fmla="*/ 127923 w 128337"/>
                <a:gd name="connsiteY13" fmla="*/ 41744 h 138557"/>
                <a:gd name="connsiteX14" fmla="*/ 87998 w 128337"/>
                <a:gd name="connsiteY14" fmla="*/ 41744 h 13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37" h="138557">
                  <a:moveTo>
                    <a:pt x="87945" y="41691"/>
                  </a:moveTo>
                  <a:cubicBezTo>
                    <a:pt x="88427" y="37141"/>
                    <a:pt x="86768" y="34359"/>
                    <a:pt x="84199" y="32753"/>
                  </a:cubicBezTo>
                  <a:cubicBezTo>
                    <a:pt x="81576" y="31094"/>
                    <a:pt x="78044" y="30345"/>
                    <a:pt x="73923" y="30345"/>
                  </a:cubicBezTo>
                  <a:cubicBezTo>
                    <a:pt x="64665" y="30345"/>
                    <a:pt x="59848" y="33074"/>
                    <a:pt x="58617" y="37837"/>
                  </a:cubicBezTo>
                  <a:cubicBezTo>
                    <a:pt x="53533" y="57585"/>
                    <a:pt x="130491" y="45437"/>
                    <a:pt x="118182" y="93335"/>
                  </a:cubicBezTo>
                  <a:cubicBezTo>
                    <a:pt x="110369" y="123840"/>
                    <a:pt x="81790" y="138611"/>
                    <a:pt x="46469" y="138558"/>
                  </a:cubicBezTo>
                  <a:cubicBezTo>
                    <a:pt x="12592" y="138504"/>
                    <a:pt x="-4266" y="118167"/>
                    <a:pt x="925" y="94405"/>
                  </a:cubicBezTo>
                  <a:lnTo>
                    <a:pt x="41224" y="94405"/>
                  </a:lnTo>
                  <a:cubicBezTo>
                    <a:pt x="40903" y="99222"/>
                    <a:pt x="42508" y="102701"/>
                    <a:pt x="45505" y="104895"/>
                  </a:cubicBezTo>
                  <a:cubicBezTo>
                    <a:pt x="48342" y="107089"/>
                    <a:pt x="52516" y="108213"/>
                    <a:pt x="56584" y="108213"/>
                  </a:cubicBezTo>
                  <a:cubicBezTo>
                    <a:pt x="67126" y="108213"/>
                    <a:pt x="74940" y="104788"/>
                    <a:pt x="76546" y="98580"/>
                  </a:cubicBezTo>
                  <a:cubicBezTo>
                    <a:pt x="81683" y="78671"/>
                    <a:pt x="4350" y="92211"/>
                    <a:pt x="17301" y="41958"/>
                  </a:cubicBezTo>
                  <a:cubicBezTo>
                    <a:pt x="24473" y="13968"/>
                    <a:pt x="51606" y="-53"/>
                    <a:pt x="83717" y="0"/>
                  </a:cubicBezTo>
                  <a:cubicBezTo>
                    <a:pt x="119360" y="54"/>
                    <a:pt x="130759" y="18731"/>
                    <a:pt x="127923" y="41744"/>
                  </a:cubicBezTo>
                  <a:lnTo>
                    <a:pt x="87998" y="41744"/>
                  </a:lnTo>
                  <a:close/>
                </a:path>
              </a:pathLst>
            </a:custGeom>
            <a:solidFill>
              <a:schemeClr val="bg2"/>
            </a:solidFill>
            <a:ln w="0" cap="flat">
              <a:noFill/>
              <a:prstDash val="solid"/>
              <a:miter/>
            </a:ln>
          </p:spPr>
          <p:txBody>
            <a:bodyPr rtlCol="0" anchor="ctr"/>
            <a:lstStyle/>
            <a:p>
              <a:endParaRPr lang="en-US"/>
            </a:p>
          </p:txBody>
        </p:sp>
        <p:sp>
          <p:nvSpPr>
            <p:cNvPr id="6" name="Freeform: Shape 11">
              <a:extLst>
                <a:ext uri="{FF2B5EF4-FFF2-40B4-BE49-F238E27FC236}">
                  <a16:creationId xmlns:a16="http://schemas.microsoft.com/office/drawing/2014/main" id="{571FFA42-D1ED-4B9E-6CF1-45B48C9D0BA5}"/>
                </a:ext>
              </a:extLst>
            </p:cNvPr>
            <p:cNvSpPr/>
            <p:nvPr/>
          </p:nvSpPr>
          <p:spPr>
            <a:xfrm>
              <a:off x="11479124" y="1106421"/>
              <a:ext cx="75888" cy="131653"/>
            </a:xfrm>
            <a:custGeom>
              <a:avLst/>
              <a:gdLst>
                <a:gd name="connsiteX0" fmla="*/ 0 w 75888"/>
                <a:gd name="connsiteY0" fmla="*/ 131547 h 131653"/>
                <a:gd name="connsiteX1" fmla="*/ 33823 w 75888"/>
                <a:gd name="connsiteY1" fmla="*/ 0 h 131653"/>
                <a:gd name="connsiteX2" fmla="*/ 75888 w 75888"/>
                <a:gd name="connsiteY2" fmla="*/ 54 h 131653"/>
                <a:gd name="connsiteX3" fmla="*/ 42065 w 75888"/>
                <a:gd name="connsiteY3" fmla="*/ 131654 h 131653"/>
                <a:gd name="connsiteX4" fmla="*/ 0 w 75888"/>
                <a:gd name="connsiteY4" fmla="*/ 131547 h 131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88" h="131653">
                  <a:moveTo>
                    <a:pt x="0" y="131547"/>
                  </a:moveTo>
                  <a:lnTo>
                    <a:pt x="33823" y="0"/>
                  </a:lnTo>
                  <a:lnTo>
                    <a:pt x="75888" y="54"/>
                  </a:lnTo>
                  <a:lnTo>
                    <a:pt x="42065" y="131654"/>
                  </a:lnTo>
                  <a:lnTo>
                    <a:pt x="0" y="131547"/>
                  </a:lnTo>
                  <a:close/>
                </a:path>
              </a:pathLst>
            </a:custGeom>
            <a:solidFill>
              <a:schemeClr val="bg2"/>
            </a:solidFill>
            <a:ln w="0" cap="flat">
              <a:noFill/>
              <a:prstDash val="solid"/>
              <a:miter/>
            </a:ln>
          </p:spPr>
          <p:txBody>
            <a:bodyPr rtlCol="0" anchor="ctr"/>
            <a:lstStyle/>
            <a:p>
              <a:endParaRPr lang="en-US"/>
            </a:p>
          </p:txBody>
        </p:sp>
        <p:sp>
          <p:nvSpPr>
            <p:cNvPr id="8" name="Freeform: Shape 12">
              <a:extLst>
                <a:ext uri="{FF2B5EF4-FFF2-40B4-BE49-F238E27FC236}">
                  <a16:creationId xmlns:a16="http://schemas.microsoft.com/office/drawing/2014/main" id="{A08C48E5-5B24-7EA9-5550-9D152DB97B60}"/>
                </a:ext>
              </a:extLst>
            </p:cNvPr>
            <p:cNvSpPr/>
            <p:nvPr/>
          </p:nvSpPr>
          <p:spPr>
            <a:xfrm>
              <a:off x="10655594" y="1140940"/>
              <a:ext cx="171470" cy="94940"/>
            </a:xfrm>
            <a:custGeom>
              <a:avLst/>
              <a:gdLst>
                <a:gd name="connsiteX0" fmla="*/ 171471 w 171470"/>
                <a:gd name="connsiteY0" fmla="*/ 0 h 94940"/>
                <a:gd name="connsiteX1" fmla="*/ 112976 w 171470"/>
                <a:gd name="connsiteY1" fmla="*/ 94940 h 94940"/>
                <a:gd name="connsiteX2" fmla="*/ 80544 w 171470"/>
                <a:gd name="connsiteY2" fmla="*/ 94940 h 94940"/>
                <a:gd name="connsiteX3" fmla="*/ 77280 w 171470"/>
                <a:gd name="connsiteY3" fmla="*/ 38479 h 94940"/>
                <a:gd name="connsiteX4" fmla="*/ 76958 w 171470"/>
                <a:gd name="connsiteY4" fmla="*/ 38479 h 94940"/>
                <a:gd name="connsiteX5" fmla="*/ 42761 w 171470"/>
                <a:gd name="connsiteY5" fmla="*/ 94940 h 94940"/>
                <a:gd name="connsiteX6" fmla="*/ 9954 w 171470"/>
                <a:gd name="connsiteY6" fmla="*/ 94940 h 94940"/>
                <a:gd name="connsiteX7" fmla="*/ 0 w 171470"/>
                <a:gd name="connsiteY7" fmla="*/ 0 h 94940"/>
                <a:gd name="connsiteX8" fmla="*/ 32753 w 171470"/>
                <a:gd name="connsiteY8" fmla="*/ 0 h 94940"/>
                <a:gd name="connsiteX9" fmla="*/ 33395 w 171470"/>
                <a:gd name="connsiteY9" fmla="*/ 59940 h 94940"/>
                <a:gd name="connsiteX10" fmla="*/ 33770 w 171470"/>
                <a:gd name="connsiteY10" fmla="*/ 59940 h 94940"/>
                <a:gd name="connsiteX11" fmla="*/ 69412 w 171470"/>
                <a:gd name="connsiteY11" fmla="*/ 0 h 94940"/>
                <a:gd name="connsiteX12" fmla="*/ 102379 w 171470"/>
                <a:gd name="connsiteY12" fmla="*/ 0 h 94940"/>
                <a:gd name="connsiteX13" fmla="*/ 104948 w 171470"/>
                <a:gd name="connsiteY13" fmla="*/ 59244 h 94940"/>
                <a:gd name="connsiteX14" fmla="*/ 105323 w 171470"/>
                <a:gd name="connsiteY14" fmla="*/ 59244 h 94940"/>
                <a:gd name="connsiteX15" fmla="*/ 134115 w 171470"/>
                <a:gd name="connsiteY15" fmla="*/ 0 h 94940"/>
                <a:gd name="connsiteX16" fmla="*/ 171471 w 171470"/>
                <a:gd name="connsiteY16" fmla="*/ 0 h 9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470" h="94940">
                  <a:moveTo>
                    <a:pt x="171471" y="0"/>
                  </a:moveTo>
                  <a:lnTo>
                    <a:pt x="112976" y="94940"/>
                  </a:lnTo>
                  <a:lnTo>
                    <a:pt x="80544" y="94940"/>
                  </a:lnTo>
                  <a:lnTo>
                    <a:pt x="77280" y="38479"/>
                  </a:lnTo>
                  <a:lnTo>
                    <a:pt x="76958" y="38479"/>
                  </a:lnTo>
                  <a:lnTo>
                    <a:pt x="42761" y="94940"/>
                  </a:lnTo>
                  <a:lnTo>
                    <a:pt x="9954" y="94940"/>
                  </a:lnTo>
                  <a:lnTo>
                    <a:pt x="0" y="0"/>
                  </a:lnTo>
                  <a:lnTo>
                    <a:pt x="32753" y="0"/>
                  </a:lnTo>
                  <a:lnTo>
                    <a:pt x="33395" y="59940"/>
                  </a:lnTo>
                  <a:lnTo>
                    <a:pt x="33770" y="59940"/>
                  </a:lnTo>
                  <a:lnTo>
                    <a:pt x="69412" y="0"/>
                  </a:lnTo>
                  <a:lnTo>
                    <a:pt x="102379" y="0"/>
                  </a:lnTo>
                  <a:lnTo>
                    <a:pt x="104948" y="59244"/>
                  </a:lnTo>
                  <a:lnTo>
                    <a:pt x="105323" y="59244"/>
                  </a:lnTo>
                  <a:lnTo>
                    <a:pt x="134115" y="0"/>
                  </a:lnTo>
                  <a:lnTo>
                    <a:pt x="171471" y="0"/>
                  </a:lnTo>
                  <a:close/>
                </a:path>
              </a:pathLst>
            </a:custGeom>
            <a:solidFill>
              <a:schemeClr val="bg2"/>
            </a:solidFill>
            <a:ln w="0" cap="flat">
              <a:noFill/>
              <a:prstDash val="solid"/>
              <a:miter/>
            </a:ln>
          </p:spPr>
          <p:txBody>
            <a:bodyPr rtlCol="0" anchor="ctr"/>
            <a:lstStyle/>
            <a:p>
              <a:endParaRPr lang="en-US"/>
            </a:p>
          </p:txBody>
        </p:sp>
        <p:sp>
          <p:nvSpPr>
            <p:cNvPr id="9" name="Freeform: Shape 13">
              <a:extLst>
                <a:ext uri="{FF2B5EF4-FFF2-40B4-BE49-F238E27FC236}">
                  <a16:creationId xmlns:a16="http://schemas.microsoft.com/office/drawing/2014/main" id="{76643900-58EA-632C-5FE9-9B6604E0A89E}"/>
                </a:ext>
              </a:extLst>
            </p:cNvPr>
            <p:cNvSpPr/>
            <p:nvPr/>
          </p:nvSpPr>
          <p:spPr>
            <a:xfrm>
              <a:off x="10813310" y="1104709"/>
              <a:ext cx="70643" cy="131171"/>
            </a:xfrm>
            <a:custGeom>
              <a:avLst/>
              <a:gdLst>
                <a:gd name="connsiteX0" fmla="*/ 70643 w 70643"/>
                <a:gd name="connsiteY0" fmla="*/ 0 h 131171"/>
                <a:gd name="connsiteX1" fmla="*/ 64275 w 70643"/>
                <a:gd name="connsiteY1" fmla="*/ 25046 h 131171"/>
                <a:gd name="connsiteX2" fmla="*/ 27829 w 70643"/>
                <a:gd name="connsiteY2" fmla="*/ 25046 h 131171"/>
                <a:gd name="connsiteX3" fmla="*/ 34091 w 70643"/>
                <a:gd name="connsiteY3" fmla="*/ 0 h 131171"/>
                <a:gd name="connsiteX4" fmla="*/ 70590 w 70643"/>
                <a:gd name="connsiteY4" fmla="*/ 0 h 131171"/>
                <a:gd name="connsiteX5" fmla="*/ 61438 w 70643"/>
                <a:gd name="connsiteY5" fmla="*/ 36232 h 131171"/>
                <a:gd name="connsiteX6" fmla="*/ 36606 w 70643"/>
                <a:gd name="connsiteY6" fmla="*/ 131172 h 131171"/>
                <a:gd name="connsiteX7" fmla="*/ 0 w 70643"/>
                <a:gd name="connsiteY7" fmla="*/ 131172 h 131171"/>
                <a:gd name="connsiteX8" fmla="*/ 24779 w 70643"/>
                <a:gd name="connsiteY8" fmla="*/ 36232 h 131171"/>
                <a:gd name="connsiteX9" fmla="*/ 61492 w 70643"/>
                <a:gd name="connsiteY9" fmla="*/ 36232 h 13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43" h="131171">
                  <a:moveTo>
                    <a:pt x="70643" y="0"/>
                  </a:moveTo>
                  <a:lnTo>
                    <a:pt x="64275" y="25046"/>
                  </a:lnTo>
                  <a:lnTo>
                    <a:pt x="27829" y="25046"/>
                  </a:lnTo>
                  <a:lnTo>
                    <a:pt x="34091" y="0"/>
                  </a:lnTo>
                  <a:lnTo>
                    <a:pt x="70590" y="0"/>
                  </a:lnTo>
                  <a:close/>
                  <a:moveTo>
                    <a:pt x="61438" y="36232"/>
                  </a:moveTo>
                  <a:lnTo>
                    <a:pt x="36606" y="131172"/>
                  </a:lnTo>
                  <a:lnTo>
                    <a:pt x="0" y="131172"/>
                  </a:lnTo>
                  <a:lnTo>
                    <a:pt x="24779" y="36232"/>
                  </a:lnTo>
                  <a:lnTo>
                    <a:pt x="61492" y="36232"/>
                  </a:lnTo>
                  <a:close/>
                </a:path>
              </a:pathLst>
            </a:custGeom>
            <a:solidFill>
              <a:schemeClr val="bg2"/>
            </a:solidFill>
            <a:ln w="0" cap="flat">
              <a:noFill/>
              <a:prstDash val="solid"/>
              <a:miter/>
            </a:ln>
          </p:spPr>
          <p:txBody>
            <a:bodyPr rtlCol="0" anchor="ctr"/>
            <a:lstStyle/>
            <a:p>
              <a:endParaRPr lang="en-US"/>
            </a:p>
          </p:txBody>
        </p:sp>
        <p:sp>
          <p:nvSpPr>
            <p:cNvPr id="10" name="Freeform: Shape 15">
              <a:extLst>
                <a:ext uri="{FF2B5EF4-FFF2-40B4-BE49-F238E27FC236}">
                  <a16:creationId xmlns:a16="http://schemas.microsoft.com/office/drawing/2014/main" id="{5B7F7823-0FE6-EEBD-21F2-56E1535A4F3E}"/>
                </a:ext>
              </a:extLst>
            </p:cNvPr>
            <p:cNvSpPr/>
            <p:nvPr/>
          </p:nvSpPr>
          <p:spPr>
            <a:xfrm>
              <a:off x="10884114" y="1105726"/>
              <a:ext cx="75192" cy="132402"/>
            </a:xfrm>
            <a:custGeom>
              <a:avLst/>
              <a:gdLst>
                <a:gd name="connsiteX0" fmla="*/ 75139 w 75192"/>
                <a:gd name="connsiteY0" fmla="*/ 35215 h 132402"/>
                <a:gd name="connsiteX1" fmla="*/ 68342 w 75192"/>
                <a:gd name="connsiteY1" fmla="*/ 61278 h 132402"/>
                <a:gd name="connsiteX2" fmla="*/ 49290 w 75192"/>
                <a:gd name="connsiteY2" fmla="*/ 61278 h 132402"/>
                <a:gd name="connsiteX3" fmla="*/ 40727 w 75192"/>
                <a:gd name="connsiteY3" fmla="*/ 94833 h 132402"/>
                <a:gd name="connsiteX4" fmla="*/ 39817 w 75192"/>
                <a:gd name="connsiteY4" fmla="*/ 99382 h 132402"/>
                <a:gd name="connsiteX5" fmla="*/ 48006 w 75192"/>
                <a:gd name="connsiteY5" fmla="*/ 105805 h 132402"/>
                <a:gd name="connsiteX6" fmla="*/ 59351 w 75192"/>
                <a:gd name="connsiteY6" fmla="*/ 104092 h 132402"/>
                <a:gd name="connsiteX7" fmla="*/ 52662 w 75192"/>
                <a:gd name="connsiteY7" fmla="*/ 130155 h 132402"/>
                <a:gd name="connsiteX8" fmla="*/ 28418 w 75192"/>
                <a:gd name="connsiteY8" fmla="*/ 132403 h 132402"/>
                <a:gd name="connsiteX9" fmla="*/ 7064 w 75192"/>
                <a:gd name="connsiteY9" fmla="*/ 125071 h 132402"/>
                <a:gd name="connsiteX10" fmla="*/ 1392 w 75192"/>
                <a:gd name="connsiteY10" fmla="*/ 109069 h 132402"/>
                <a:gd name="connsiteX11" fmla="*/ 4710 w 75192"/>
                <a:gd name="connsiteY11" fmla="*/ 93763 h 132402"/>
                <a:gd name="connsiteX12" fmla="*/ 13058 w 75192"/>
                <a:gd name="connsiteY12" fmla="*/ 61278 h 132402"/>
                <a:gd name="connsiteX13" fmla="*/ 0 w 75192"/>
                <a:gd name="connsiteY13" fmla="*/ 61278 h 132402"/>
                <a:gd name="connsiteX14" fmla="*/ 6583 w 75192"/>
                <a:gd name="connsiteY14" fmla="*/ 35215 h 132402"/>
                <a:gd name="connsiteX15" fmla="*/ 19909 w 75192"/>
                <a:gd name="connsiteY15" fmla="*/ 35215 h 132402"/>
                <a:gd name="connsiteX16" fmla="*/ 23762 w 75192"/>
                <a:gd name="connsiteY16" fmla="*/ 20337 h 132402"/>
                <a:gd name="connsiteX17" fmla="*/ 65452 w 75192"/>
                <a:gd name="connsiteY17" fmla="*/ 0 h 132402"/>
                <a:gd name="connsiteX18" fmla="*/ 56301 w 75192"/>
                <a:gd name="connsiteY18" fmla="*/ 35161 h 132402"/>
                <a:gd name="connsiteX19" fmla="*/ 75193 w 75192"/>
                <a:gd name="connsiteY19" fmla="*/ 35161 h 1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192" h="132402">
                  <a:moveTo>
                    <a:pt x="75139" y="35215"/>
                  </a:moveTo>
                  <a:lnTo>
                    <a:pt x="68342" y="61278"/>
                  </a:lnTo>
                  <a:lnTo>
                    <a:pt x="49290" y="61278"/>
                  </a:lnTo>
                  <a:lnTo>
                    <a:pt x="40727" y="94833"/>
                  </a:lnTo>
                  <a:cubicBezTo>
                    <a:pt x="40192" y="96278"/>
                    <a:pt x="39871" y="97777"/>
                    <a:pt x="39817" y="99382"/>
                  </a:cubicBezTo>
                  <a:cubicBezTo>
                    <a:pt x="39603" y="103664"/>
                    <a:pt x="42333" y="105805"/>
                    <a:pt x="48006" y="105805"/>
                  </a:cubicBezTo>
                  <a:cubicBezTo>
                    <a:pt x="49772" y="105805"/>
                    <a:pt x="53571" y="105216"/>
                    <a:pt x="59351" y="104092"/>
                  </a:cubicBezTo>
                  <a:lnTo>
                    <a:pt x="52662" y="130155"/>
                  </a:lnTo>
                  <a:cubicBezTo>
                    <a:pt x="41637" y="131654"/>
                    <a:pt x="33502" y="132403"/>
                    <a:pt x="28418" y="132403"/>
                  </a:cubicBezTo>
                  <a:cubicBezTo>
                    <a:pt x="18196" y="132403"/>
                    <a:pt x="11078" y="129941"/>
                    <a:pt x="7064" y="125071"/>
                  </a:cubicBezTo>
                  <a:cubicBezTo>
                    <a:pt x="3051" y="120201"/>
                    <a:pt x="1124" y="114849"/>
                    <a:pt x="1392" y="109069"/>
                  </a:cubicBezTo>
                  <a:cubicBezTo>
                    <a:pt x="1499" y="107142"/>
                    <a:pt x="2569" y="102058"/>
                    <a:pt x="4710" y="93763"/>
                  </a:cubicBezTo>
                  <a:lnTo>
                    <a:pt x="13058" y="61278"/>
                  </a:lnTo>
                  <a:lnTo>
                    <a:pt x="0" y="61278"/>
                  </a:lnTo>
                  <a:lnTo>
                    <a:pt x="6583" y="35215"/>
                  </a:lnTo>
                  <a:lnTo>
                    <a:pt x="19909" y="35215"/>
                  </a:lnTo>
                  <a:lnTo>
                    <a:pt x="23762" y="20337"/>
                  </a:lnTo>
                  <a:lnTo>
                    <a:pt x="65452" y="0"/>
                  </a:lnTo>
                  <a:lnTo>
                    <a:pt x="56301" y="35161"/>
                  </a:lnTo>
                  <a:lnTo>
                    <a:pt x="75193" y="35161"/>
                  </a:lnTo>
                  <a:close/>
                </a:path>
              </a:pathLst>
            </a:custGeom>
            <a:solidFill>
              <a:schemeClr val="bg2"/>
            </a:solidFill>
            <a:ln w="0" cap="flat">
              <a:noFill/>
              <a:prstDash val="solid"/>
              <a:miter/>
            </a:ln>
          </p:spPr>
          <p:txBody>
            <a:bodyPr rtlCol="0" anchor="ctr"/>
            <a:lstStyle/>
            <a:p>
              <a:endParaRPr lang="en-US"/>
            </a:p>
          </p:txBody>
        </p:sp>
        <p:sp>
          <p:nvSpPr>
            <p:cNvPr id="11" name="Freeform: Shape 16">
              <a:extLst>
                <a:ext uri="{FF2B5EF4-FFF2-40B4-BE49-F238E27FC236}">
                  <a16:creationId xmlns:a16="http://schemas.microsoft.com/office/drawing/2014/main" id="{621C96E4-BA5A-FF2B-AC28-96E0727E6202}"/>
                </a:ext>
              </a:extLst>
            </p:cNvPr>
            <p:cNvSpPr/>
            <p:nvPr/>
          </p:nvSpPr>
          <p:spPr>
            <a:xfrm>
              <a:off x="10954650" y="1104709"/>
              <a:ext cx="117720" cy="131171"/>
            </a:xfrm>
            <a:custGeom>
              <a:avLst/>
              <a:gdLst>
                <a:gd name="connsiteX0" fmla="*/ 58816 w 117720"/>
                <a:gd name="connsiteY0" fmla="*/ 47791 h 131171"/>
                <a:gd name="connsiteX1" fmla="*/ 93175 w 117720"/>
                <a:gd name="connsiteY1" fmla="*/ 34091 h 131171"/>
                <a:gd name="connsiteX2" fmla="*/ 112066 w 117720"/>
                <a:gd name="connsiteY2" fmla="*/ 40727 h 131171"/>
                <a:gd name="connsiteX3" fmla="*/ 117686 w 117720"/>
                <a:gd name="connsiteY3" fmla="*/ 56836 h 131171"/>
                <a:gd name="connsiteX4" fmla="*/ 113030 w 117720"/>
                <a:gd name="connsiteY4" fmla="*/ 79367 h 131171"/>
                <a:gd name="connsiteX5" fmla="*/ 99597 w 117720"/>
                <a:gd name="connsiteY5" fmla="*/ 131172 h 131171"/>
                <a:gd name="connsiteX6" fmla="*/ 63098 w 117720"/>
                <a:gd name="connsiteY6" fmla="*/ 131172 h 131171"/>
                <a:gd name="connsiteX7" fmla="*/ 74550 w 117720"/>
                <a:gd name="connsiteY7" fmla="*/ 87073 h 131171"/>
                <a:gd name="connsiteX8" fmla="*/ 78832 w 117720"/>
                <a:gd name="connsiteY8" fmla="*/ 68556 h 131171"/>
                <a:gd name="connsiteX9" fmla="*/ 72035 w 117720"/>
                <a:gd name="connsiteY9" fmla="*/ 60689 h 131171"/>
                <a:gd name="connsiteX10" fmla="*/ 57639 w 117720"/>
                <a:gd name="connsiteY10" fmla="*/ 68235 h 131171"/>
                <a:gd name="connsiteX11" fmla="*/ 47577 w 117720"/>
                <a:gd name="connsiteY11" fmla="*/ 90017 h 131171"/>
                <a:gd name="connsiteX12" fmla="*/ 36713 w 117720"/>
                <a:gd name="connsiteY12" fmla="*/ 131172 h 131171"/>
                <a:gd name="connsiteX13" fmla="*/ 0 w 117720"/>
                <a:gd name="connsiteY13" fmla="*/ 131172 h 131171"/>
                <a:gd name="connsiteX14" fmla="*/ 34412 w 117720"/>
                <a:gd name="connsiteY14" fmla="*/ 0 h 131171"/>
                <a:gd name="connsiteX15" fmla="*/ 70858 w 117720"/>
                <a:gd name="connsiteY15" fmla="*/ 0 h 131171"/>
                <a:gd name="connsiteX16" fmla="*/ 58442 w 117720"/>
                <a:gd name="connsiteY16" fmla="*/ 47417 h 131171"/>
                <a:gd name="connsiteX17" fmla="*/ 58763 w 117720"/>
                <a:gd name="connsiteY17" fmla="*/ 47791 h 13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720" h="131171">
                  <a:moveTo>
                    <a:pt x="58816" y="47791"/>
                  </a:moveTo>
                  <a:cubicBezTo>
                    <a:pt x="68075" y="38640"/>
                    <a:pt x="79528" y="34091"/>
                    <a:pt x="93175" y="34091"/>
                  </a:cubicBezTo>
                  <a:cubicBezTo>
                    <a:pt x="101684" y="34091"/>
                    <a:pt x="107999" y="36285"/>
                    <a:pt x="112066" y="40727"/>
                  </a:cubicBezTo>
                  <a:cubicBezTo>
                    <a:pt x="116133" y="45115"/>
                    <a:pt x="118007" y="50521"/>
                    <a:pt x="117686" y="56836"/>
                  </a:cubicBezTo>
                  <a:cubicBezTo>
                    <a:pt x="117525" y="60636"/>
                    <a:pt x="115973" y="68182"/>
                    <a:pt x="113030" y="79367"/>
                  </a:cubicBezTo>
                  <a:lnTo>
                    <a:pt x="99597" y="131172"/>
                  </a:lnTo>
                  <a:lnTo>
                    <a:pt x="63098" y="131172"/>
                  </a:lnTo>
                  <a:lnTo>
                    <a:pt x="74550" y="87073"/>
                  </a:lnTo>
                  <a:cubicBezTo>
                    <a:pt x="77333" y="76263"/>
                    <a:pt x="78725" y="70108"/>
                    <a:pt x="78832" y="68556"/>
                  </a:cubicBezTo>
                  <a:cubicBezTo>
                    <a:pt x="79099" y="63311"/>
                    <a:pt x="76798" y="60689"/>
                    <a:pt x="72035" y="60689"/>
                  </a:cubicBezTo>
                  <a:cubicBezTo>
                    <a:pt x="66683" y="60689"/>
                    <a:pt x="61867" y="63204"/>
                    <a:pt x="57639" y="68235"/>
                  </a:cubicBezTo>
                  <a:cubicBezTo>
                    <a:pt x="53411" y="73266"/>
                    <a:pt x="50039" y="80544"/>
                    <a:pt x="47577" y="90017"/>
                  </a:cubicBezTo>
                  <a:lnTo>
                    <a:pt x="36713" y="131172"/>
                  </a:lnTo>
                  <a:lnTo>
                    <a:pt x="0" y="131172"/>
                  </a:lnTo>
                  <a:lnTo>
                    <a:pt x="34412" y="0"/>
                  </a:lnTo>
                  <a:lnTo>
                    <a:pt x="70858" y="0"/>
                  </a:lnTo>
                  <a:lnTo>
                    <a:pt x="58442" y="47417"/>
                  </a:lnTo>
                  <a:lnTo>
                    <a:pt x="58763" y="47791"/>
                  </a:lnTo>
                  <a:close/>
                </a:path>
              </a:pathLst>
            </a:custGeom>
            <a:solidFill>
              <a:schemeClr val="bg2"/>
            </a:solidFill>
            <a:ln w="0" cap="flat">
              <a:noFill/>
              <a:prstDash val="solid"/>
              <a:miter/>
            </a:ln>
          </p:spPr>
          <p:txBody>
            <a:bodyPr rtlCol="0" anchor="ctr"/>
            <a:lstStyle/>
            <a:p>
              <a:endParaRPr lang="en-US"/>
            </a:p>
          </p:txBody>
        </p:sp>
        <p:sp>
          <p:nvSpPr>
            <p:cNvPr id="12" name="Freeform: Shape 17">
              <a:extLst>
                <a:ext uri="{FF2B5EF4-FFF2-40B4-BE49-F238E27FC236}">
                  <a16:creationId xmlns:a16="http://schemas.microsoft.com/office/drawing/2014/main" id="{BD8EC52D-85B5-A45F-58C7-579888498256}"/>
                </a:ext>
              </a:extLst>
            </p:cNvPr>
            <p:cNvSpPr/>
            <p:nvPr/>
          </p:nvSpPr>
          <p:spPr>
            <a:xfrm>
              <a:off x="8080811" y="631371"/>
              <a:ext cx="3489718" cy="387181"/>
            </a:xfrm>
            <a:custGeom>
              <a:avLst/>
              <a:gdLst>
                <a:gd name="connsiteX0" fmla="*/ 2344978 w 3489718"/>
                <a:gd name="connsiteY0" fmla="*/ 256859 h 387181"/>
                <a:gd name="connsiteX1" fmla="*/ 2344978 w 3489718"/>
                <a:gd name="connsiteY1" fmla="*/ 256698 h 387181"/>
                <a:gd name="connsiteX2" fmla="*/ 2345139 w 3489718"/>
                <a:gd name="connsiteY2" fmla="*/ 257073 h 387181"/>
                <a:gd name="connsiteX3" fmla="*/ 2344925 w 3489718"/>
                <a:gd name="connsiteY3" fmla="*/ 256859 h 387181"/>
                <a:gd name="connsiteX4" fmla="*/ 2568361 w 3489718"/>
                <a:gd name="connsiteY4" fmla="*/ 186804 h 387181"/>
                <a:gd name="connsiteX5" fmla="*/ 2569057 w 3489718"/>
                <a:gd name="connsiteY5" fmla="*/ 190657 h 387181"/>
                <a:gd name="connsiteX6" fmla="*/ 2569967 w 3489718"/>
                <a:gd name="connsiteY6" fmla="*/ 194511 h 387181"/>
                <a:gd name="connsiteX7" fmla="*/ 2571465 w 3489718"/>
                <a:gd name="connsiteY7" fmla="*/ 197026 h 387181"/>
                <a:gd name="connsiteX8" fmla="*/ 2573606 w 3489718"/>
                <a:gd name="connsiteY8" fmla="*/ 198632 h 387181"/>
                <a:gd name="connsiteX9" fmla="*/ 2577459 w 3489718"/>
                <a:gd name="connsiteY9" fmla="*/ 198203 h 387181"/>
                <a:gd name="connsiteX10" fmla="*/ 2582543 w 3489718"/>
                <a:gd name="connsiteY10" fmla="*/ 192638 h 387181"/>
                <a:gd name="connsiteX11" fmla="*/ 2584684 w 3489718"/>
                <a:gd name="connsiteY11" fmla="*/ 185252 h 387181"/>
                <a:gd name="connsiteX12" fmla="*/ 2585112 w 3489718"/>
                <a:gd name="connsiteY12" fmla="*/ 177760 h 387181"/>
                <a:gd name="connsiteX13" fmla="*/ 2581954 w 3489718"/>
                <a:gd name="connsiteY13" fmla="*/ 171391 h 387181"/>
                <a:gd name="connsiteX14" fmla="*/ 2569913 w 3489718"/>
                <a:gd name="connsiteY14" fmla="*/ 167110 h 387181"/>
                <a:gd name="connsiteX15" fmla="*/ 2544064 w 3489718"/>
                <a:gd name="connsiteY15" fmla="*/ 183218 h 387181"/>
                <a:gd name="connsiteX16" fmla="*/ 2536036 w 3489718"/>
                <a:gd name="connsiteY16" fmla="*/ 193066 h 387181"/>
                <a:gd name="connsiteX17" fmla="*/ 2527313 w 3489718"/>
                <a:gd name="connsiteY17" fmla="*/ 204733 h 387181"/>
                <a:gd name="connsiteX18" fmla="*/ 2524798 w 3489718"/>
                <a:gd name="connsiteY18" fmla="*/ 208158 h 387181"/>
                <a:gd name="connsiteX19" fmla="*/ 2525226 w 3489718"/>
                <a:gd name="connsiteY19" fmla="*/ 200558 h 387181"/>
                <a:gd name="connsiteX20" fmla="*/ 2527473 w 3489718"/>
                <a:gd name="connsiteY20" fmla="*/ 190229 h 387181"/>
                <a:gd name="connsiteX21" fmla="*/ 2529293 w 3489718"/>
                <a:gd name="connsiteY21" fmla="*/ 181399 h 387181"/>
                <a:gd name="connsiteX22" fmla="*/ 2527955 w 3489718"/>
                <a:gd name="connsiteY22" fmla="*/ 172782 h 387181"/>
                <a:gd name="connsiteX23" fmla="*/ 2515486 w 3489718"/>
                <a:gd name="connsiteY23" fmla="*/ 161918 h 387181"/>
                <a:gd name="connsiteX24" fmla="*/ 2504140 w 3489718"/>
                <a:gd name="connsiteY24" fmla="*/ 160313 h 387181"/>
                <a:gd name="connsiteX25" fmla="*/ 2499858 w 3489718"/>
                <a:gd name="connsiteY25" fmla="*/ 163149 h 387181"/>
                <a:gd name="connsiteX26" fmla="*/ 2498039 w 3489718"/>
                <a:gd name="connsiteY26" fmla="*/ 168019 h 387181"/>
                <a:gd name="connsiteX27" fmla="*/ 2494400 w 3489718"/>
                <a:gd name="connsiteY27" fmla="*/ 183004 h 387181"/>
                <a:gd name="connsiteX28" fmla="*/ 2488031 w 3489718"/>
                <a:gd name="connsiteY28" fmla="*/ 209977 h 387181"/>
                <a:gd name="connsiteX29" fmla="*/ 2485195 w 3489718"/>
                <a:gd name="connsiteY29" fmla="*/ 225176 h 387181"/>
                <a:gd name="connsiteX30" fmla="*/ 2453673 w 3489718"/>
                <a:gd name="connsiteY30" fmla="*/ 277731 h 387181"/>
                <a:gd name="connsiteX31" fmla="*/ 2418886 w 3489718"/>
                <a:gd name="connsiteY31" fmla="*/ 299298 h 387181"/>
                <a:gd name="connsiteX32" fmla="*/ 2413802 w 3489718"/>
                <a:gd name="connsiteY32" fmla="*/ 280728 h 387181"/>
                <a:gd name="connsiteX33" fmla="*/ 2422632 w 3489718"/>
                <a:gd name="connsiteY33" fmla="*/ 242998 h 387181"/>
                <a:gd name="connsiteX34" fmla="*/ 2435423 w 3489718"/>
                <a:gd name="connsiteY34" fmla="*/ 208211 h 387181"/>
                <a:gd name="connsiteX35" fmla="*/ 2436333 w 3489718"/>
                <a:gd name="connsiteY35" fmla="*/ 205696 h 387181"/>
                <a:gd name="connsiteX36" fmla="*/ 2439062 w 3489718"/>
                <a:gd name="connsiteY36" fmla="*/ 199595 h 387181"/>
                <a:gd name="connsiteX37" fmla="*/ 2440400 w 3489718"/>
                <a:gd name="connsiteY37" fmla="*/ 194136 h 387181"/>
                <a:gd name="connsiteX38" fmla="*/ 2441310 w 3489718"/>
                <a:gd name="connsiteY38" fmla="*/ 185948 h 387181"/>
                <a:gd name="connsiteX39" fmla="*/ 2435530 w 3489718"/>
                <a:gd name="connsiteY39" fmla="*/ 168822 h 387181"/>
                <a:gd name="connsiteX40" fmla="*/ 2421134 w 3489718"/>
                <a:gd name="connsiteY40" fmla="*/ 164166 h 387181"/>
                <a:gd name="connsiteX41" fmla="*/ 2417869 w 3489718"/>
                <a:gd name="connsiteY41" fmla="*/ 166789 h 387181"/>
                <a:gd name="connsiteX42" fmla="*/ 2414444 w 3489718"/>
                <a:gd name="connsiteY42" fmla="*/ 170642 h 387181"/>
                <a:gd name="connsiteX43" fmla="*/ 2412732 w 3489718"/>
                <a:gd name="connsiteY43" fmla="*/ 172997 h 387181"/>
                <a:gd name="connsiteX44" fmla="*/ 2394589 w 3489718"/>
                <a:gd name="connsiteY44" fmla="*/ 197133 h 387181"/>
                <a:gd name="connsiteX45" fmla="*/ 2368258 w 3489718"/>
                <a:gd name="connsiteY45" fmla="*/ 229779 h 387181"/>
                <a:gd name="connsiteX46" fmla="*/ 2345032 w 3489718"/>
                <a:gd name="connsiteY46" fmla="*/ 256538 h 387181"/>
                <a:gd name="connsiteX47" fmla="*/ 2375751 w 3489718"/>
                <a:gd name="connsiteY47" fmla="*/ 203395 h 387181"/>
                <a:gd name="connsiteX48" fmla="*/ 2380835 w 3489718"/>
                <a:gd name="connsiteY48" fmla="*/ 199220 h 387181"/>
                <a:gd name="connsiteX49" fmla="*/ 2387096 w 3489718"/>
                <a:gd name="connsiteY49" fmla="*/ 198203 h 387181"/>
                <a:gd name="connsiteX50" fmla="*/ 2391860 w 3489718"/>
                <a:gd name="connsiteY50" fmla="*/ 195849 h 387181"/>
                <a:gd name="connsiteX51" fmla="*/ 2391164 w 3489718"/>
                <a:gd name="connsiteY51" fmla="*/ 188945 h 387181"/>
                <a:gd name="connsiteX52" fmla="*/ 2383136 w 3489718"/>
                <a:gd name="connsiteY52" fmla="*/ 181131 h 387181"/>
                <a:gd name="connsiteX53" fmla="*/ 2370185 w 3489718"/>
                <a:gd name="connsiteY53" fmla="*/ 177171 h 387181"/>
                <a:gd name="connsiteX54" fmla="*/ 2356913 w 3489718"/>
                <a:gd name="connsiteY54" fmla="*/ 181934 h 387181"/>
                <a:gd name="connsiteX55" fmla="*/ 2329244 w 3489718"/>
                <a:gd name="connsiteY55" fmla="*/ 220841 h 387181"/>
                <a:gd name="connsiteX56" fmla="*/ 2318808 w 3489718"/>
                <a:gd name="connsiteY56" fmla="*/ 270827 h 387181"/>
                <a:gd name="connsiteX57" fmla="*/ 2323571 w 3489718"/>
                <a:gd name="connsiteY57" fmla="*/ 289558 h 387181"/>
                <a:gd name="connsiteX58" fmla="*/ 2337646 w 3489718"/>
                <a:gd name="connsiteY58" fmla="*/ 298977 h 387181"/>
                <a:gd name="connsiteX59" fmla="*/ 2346048 w 3489718"/>
                <a:gd name="connsiteY59" fmla="*/ 296248 h 387181"/>
                <a:gd name="connsiteX60" fmla="*/ 2352417 w 3489718"/>
                <a:gd name="connsiteY60" fmla="*/ 288969 h 387181"/>
                <a:gd name="connsiteX61" fmla="*/ 2377945 w 3489718"/>
                <a:gd name="connsiteY61" fmla="*/ 248510 h 387181"/>
                <a:gd name="connsiteX62" fmla="*/ 2385330 w 3489718"/>
                <a:gd name="connsiteY62" fmla="*/ 237271 h 387181"/>
                <a:gd name="connsiteX63" fmla="*/ 2381156 w 3489718"/>
                <a:gd name="connsiteY63" fmla="*/ 274359 h 387181"/>
                <a:gd name="connsiteX64" fmla="*/ 2384688 w 3489718"/>
                <a:gd name="connsiteY64" fmla="*/ 301439 h 387181"/>
                <a:gd name="connsiteX65" fmla="*/ 2413481 w 3489718"/>
                <a:gd name="connsiteY65" fmla="*/ 322097 h 387181"/>
                <a:gd name="connsiteX66" fmla="*/ 2454208 w 3489718"/>
                <a:gd name="connsiteY66" fmla="*/ 299298 h 387181"/>
                <a:gd name="connsiteX67" fmla="*/ 2482465 w 3489718"/>
                <a:gd name="connsiteY67" fmla="*/ 257501 h 387181"/>
                <a:gd name="connsiteX68" fmla="*/ 2483803 w 3489718"/>
                <a:gd name="connsiteY68" fmla="*/ 288755 h 387181"/>
                <a:gd name="connsiteX69" fmla="*/ 2490386 w 3489718"/>
                <a:gd name="connsiteY69" fmla="*/ 308022 h 387181"/>
                <a:gd name="connsiteX70" fmla="*/ 2496861 w 3489718"/>
                <a:gd name="connsiteY70" fmla="*/ 312999 h 387181"/>
                <a:gd name="connsiteX71" fmla="*/ 2504675 w 3489718"/>
                <a:gd name="connsiteY71" fmla="*/ 313213 h 387181"/>
                <a:gd name="connsiteX72" fmla="*/ 2508528 w 3489718"/>
                <a:gd name="connsiteY72" fmla="*/ 307219 h 387181"/>
                <a:gd name="connsiteX73" fmla="*/ 2509438 w 3489718"/>
                <a:gd name="connsiteY73" fmla="*/ 298924 h 387181"/>
                <a:gd name="connsiteX74" fmla="*/ 2509652 w 3489718"/>
                <a:gd name="connsiteY74" fmla="*/ 296408 h 387181"/>
                <a:gd name="connsiteX75" fmla="*/ 2520409 w 3489718"/>
                <a:gd name="connsiteY75" fmla="*/ 251721 h 387181"/>
                <a:gd name="connsiteX76" fmla="*/ 2541816 w 3489718"/>
                <a:gd name="connsiteY76" fmla="*/ 210887 h 387181"/>
                <a:gd name="connsiteX77" fmla="*/ 2552145 w 3489718"/>
                <a:gd name="connsiteY77" fmla="*/ 196919 h 387181"/>
                <a:gd name="connsiteX78" fmla="*/ 2565418 w 3489718"/>
                <a:gd name="connsiteY78" fmla="*/ 186376 h 387181"/>
                <a:gd name="connsiteX79" fmla="*/ 2568361 w 3489718"/>
                <a:gd name="connsiteY79" fmla="*/ 186804 h 387181"/>
                <a:gd name="connsiteX80" fmla="*/ 1870116 w 3489718"/>
                <a:gd name="connsiteY80" fmla="*/ 256859 h 387181"/>
                <a:gd name="connsiteX81" fmla="*/ 1870116 w 3489718"/>
                <a:gd name="connsiteY81" fmla="*/ 256698 h 387181"/>
                <a:gd name="connsiteX82" fmla="*/ 1870276 w 3489718"/>
                <a:gd name="connsiteY82" fmla="*/ 257073 h 387181"/>
                <a:gd name="connsiteX83" fmla="*/ 1870062 w 3489718"/>
                <a:gd name="connsiteY83" fmla="*/ 256859 h 387181"/>
                <a:gd name="connsiteX84" fmla="*/ 2143377 w 3489718"/>
                <a:gd name="connsiteY84" fmla="*/ 161383 h 387181"/>
                <a:gd name="connsiteX85" fmla="*/ 2121381 w 3489718"/>
                <a:gd name="connsiteY85" fmla="*/ 153570 h 387181"/>
                <a:gd name="connsiteX86" fmla="*/ 2099385 w 3489718"/>
                <a:gd name="connsiteY86" fmla="*/ 170000 h 387181"/>
                <a:gd name="connsiteX87" fmla="*/ 2057213 w 3489718"/>
                <a:gd name="connsiteY87" fmla="*/ 242088 h 387181"/>
                <a:gd name="connsiteX88" fmla="*/ 2053360 w 3489718"/>
                <a:gd name="connsiteY88" fmla="*/ 247279 h 387181"/>
                <a:gd name="connsiteX89" fmla="*/ 2051541 w 3489718"/>
                <a:gd name="connsiteY89" fmla="*/ 242302 h 387181"/>
                <a:gd name="connsiteX90" fmla="*/ 2053949 w 3489718"/>
                <a:gd name="connsiteY90" fmla="*/ 228013 h 387181"/>
                <a:gd name="connsiteX91" fmla="*/ 2059943 w 3489718"/>
                <a:gd name="connsiteY91" fmla="*/ 199434 h 387181"/>
                <a:gd name="connsiteX92" fmla="*/ 2067435 w 3489718"/>
                <a:gd name="connsiteY92" fmla="*/ 172461 h 387181"/>
                <a:gd name="connsiteX93" fmla="*/ 2055180 w 3489718"/>
                <a:gd name="connsiteY93" fmla="*/ 141635 h 387181"/>
                <a:gd name="connsiteX94" fmla="*/ 2045868 w 3489718"/>
                <a:gd name="connsiteY94" fmla="*/ 139709 h 387181"/>
                <a:gd name="connsiteX95" fmla="*/ 2036555 w 3489718"/>
                <a:gd name="connsiteY95" fmla="*/ 141635 h 387181"/>
                <a:gd name="connsiteX96" fmla="*/ 2028956 w 3489718"/>
                <a:gd name="connsiteY96" fmla="*/ 148004 h 387181"/>
                <a:gd name="connsiteX97" fmla="*/ 2025424 w 3489718"/>
                <a:gd name="connsiteY97" fmla="*/ 157530 h 387181"/>
                <a:gd name="connsiteX98" fmla="*/ 2025210 w 3489718"/>
                <a:gd name="connsiteY98" fmla="*/ 157958 h 387181"/>
                <a:gd name="connsiteX99" fmla="*/ 2025210 w 3489718"/>
                <a:gd name="connsiteY99" fmla="*/ 158386 h 387181"/>
                <a:gd name="connsiteX100" fmla="*/ 2024514 w 3489718"/>
                <a:gd name="connsiteY100" fmla="*/ 160634 h 387181"/>
                <a:gd name="connsiteX101" fmla="*/ 2016593 w 3489718"/>
                <a:gd name="connsiteY101" fmla="*/ 193066 h 387181"/>
                <a:gd name="connsiteX102" fmla="*/ 2010278 w 3489718"/>
                <a:gd name="connsiteY102" fmla="*/ 225230 h 387181"/>
                <a:gd name="connsiteX103" fmla="*/ 1978810 w 3489718"/>
                <a:gd name="connsiteY103" fmla="*/ 277624 h 387181"/>
                <a:gd name="connsiteX104" fmla="*/ 1944023 w 3489718"/>
                <a:gd name="connsiteY104" fmla="*/ 299191 h 387181"/>
                <a:gd name="connsiteX105" fmla="*/ 1938939 w 3489718"/>
                <a:gd name="connsiteY105" fmla="*/ 280621 h 387181"/>
                <a:gd name="connsiteX106" fmla="*/ 1947770 w 3489718"/>
                <a:gd name="connsiteY106" fmla="*/ 242891 h 387181"/>
                <a:gd name="connsiteX107" fmla="*/ 1960560 w 3489718"/>
                <a:gd name="connsiteY107" fmla="*/ 208104 h 387181"/>
                <a:gd name="connsiteX108" fmla="*/ 1961470 w 3489718"/>
                <a:gd name="connsiteY108" fmla="*/ 205589 h 387181"/>
                <a:gd name="connsiteX109" fmla="*/ 1964200 w 3489718"/>
                <a:gd name="connsiteY109" fmla="*/ 199488 h 387181"/>
                <a:gd name="connsiteX110" fmla="*/ 1965538 w 3489718"/>
                <a:gd name="connsiteY110" fmla="*/ 194029 h 387181"/>
                <a:gd name="connsiteX111" fmla="*/ 1966447 w 3489718"/>
                <a:gd name="connsiteY111" fmla="*/ 185841 h 387181"/>
                <a:gd name="connsiteX112" fmla="*/ 1960667 w 3489718"/>
                <a:gd name="connsiteY112" fmla="*/ 168715 h 387181"/>
                <a:gd name="connsiteX113" fmla="*/ 1946271 w 3489718"/>
                <a:gd name="connsiteY113" fmla="*/ 164059 h 387181"/>
                <a:gd name="connsiteX114" fmla="*/ 1943007 w 3489718"/>
                <a:gd name="connsiteY114" fmla="*/ 166681 h 387181"/>
                <a:gd name="connsiteX115" fmla="*/ 1939581 w 3489718"/>
                <a:gd name="connsiteY115" fmla="*/ 170535 h 387181"/>
                <a:gd name="connsiteX116" fmla="*/ 1937869 w 3489718"/>
                <a:gd name="connsiteY116" fmla="*/ 172890 h 387181"/>
                <a:gd name="connsiteX117" fmla="*/ 1919726 w 3489718"/>
                <a:gd name="connsiteY117" fmla="*/ 197026 h 387181"/>
                <a:gd name="connsiteX118" fmla="*/ 1893396 w 3489718"/>
                <a:gd name="connsiteY118" fmla="*/ 229672 h 387181"/>
                <a:gd name="connsiteX119" fmla="*/ 1870169 w 3489718"/>
                <a:gd name="connsiteY119" fmla="*/ 256431 h 387181"/>
                <a:gd name="connsiteX120" fmla="*/ 1900888 w 3489718"/>
                <a:gd name="connsiteY120" fmla="*/ 203288 h 387181"/>
                <a:gd name="connsiteX121" fmla="*/ 1905972 w 3489718"/>
                <a:gd name="connsiteY121" fmla="*/ 199113 h 387181"/>
                <a:gd name="connsiteX122" fmla="*/ 1912234 w 3489718"/>
                <a:gd name="connsiteY122" fmla="*/ 198096 h 387181"/>
                <a:gd name="connsiteX123" fmla="*/ 1916997 w 3489718"/>
                <a:gd name="connsiteY123" fmla="*/ 195742 h 387181"/>
                <a:gd name="connsiteX124" fmla="*/ 1916301 w 3489718"/>
                <a:gd name="connsiteY124" fmla="*/ 188838 h 387181"/>
                <a:gd name="connsiteX125" fmla="*/ 1908274 w 3489718"/>
                <a:gd name="connsiteY125" fmla="*/ 181024 h 387181"/>
                <a:gd name="connsiteX126" fmla="*/ 1895322 w 3489718"/>
                <a:gd name="connsiteY126" fmla="*/ 177064 h 387181"/>
                <a:gd name="connsiteX127" fmla="*/ 1882050 w 3489718"/>
                <a:gd name="connsiteY127" fmla="*/ 181827 h 387181"/>
                <a:gd name="connsiteX128" fmla="*/ 1854381 w 3489718"/>
                <a:gd name="connsiteY128" fmla="*/ 220734 h 387181"/>
                <a:gd name="connsiteX129" fmla="*/ 1843945 w 3489718"/>
                <a:gd name="connsiteY129" fmla="*/ 270720 h 387181"/>
                <a:gd name="connsiteX130" fmla="*/ 1848708 w 3489718"/>
                <a:gd name="connsiteY130" fmla="*/ 289451 h 387181"/>
                <a:gd name="connsiteX131" fmla="*/ 1862783 w 3489718"/>
                <a:gd name="connsiteY131" fmla="*/ 298870 h 387181"/>
                <a:gd name="connsiteX132" fmla="*/ 1871186 w 3489718"/>
                <a:gd name="connsiteY132" fmla="*/ 296141 h 387181"/>
                <a:gd name="connsiteX133" fmla="*/ 1877554 w 3489718"/>
                <a:gd name="connsiteY133" fmla="*/ 288862 h 387181"/>
                <a:gd name="connsiteX134" fmla="*/ 1903082 w 3489718"/>
                <a:gd name="connsiteY134" fmla="*/ 248403 h 387181"/>
                <a:gd name="connsiteX135" fmla="*/ 1910468 w 3489718"/>
                <a:gd name="connsiteY135" fmla="*/ 237164 h 387181"/>
                <a:gd name="connsiteX136" fmla="*/ 1906293 w 3489718"/>
                <a:gd name="connsiteY136" fmla="*/ 274252 h 387181"/>
                <a:gd name="connsiteX137" fmla="*/ 1909826 w 3489718"/>
                <a:gd name="connsiteY137" fmla="*/ 301332 h 387181"/>
                <a:gd name="connsiteX138" fmla="*/ 1938618 w 3489718"/>
                <a:gd name="connsiteY138" fmla="*/ 321990 h 387181"/>
                <a:gd name="connsiteX139" fmla="*/ 1979345 w 3489718"/>
                <a:gd name="connsiteY139" fmla="*/ 299191 h 387181"/>
                <a:gd name="connsiteX140" fmla="*/ 2005622 w 3489718"/>
                <a:gd name="connsiteY140" fmla="*/ 261087 h 387181"/>
                <a:gd name="connsiteX141" fmla="*/ 2004819 w 3489718"/>
                <a:gd name="connsiteY141" fmla="*/ 269810 h 387181"/>
                <a:gd name="connsiteX142" fmla="*/ 2004124 w 3489718"/>
                <a:gd name="connsiteY142" fmla="*/ 276179 h 387181"/>
                <a:gd name="connsiteX143" fmla="*/ 2003214 w 3489718"/>
                <a:gd name="connsiteY143" fmla="*/ 309039 h 387181"/>
                <a:gd name="connsiteX144" fmla="*/ 2013650 w 3489718"/>
                <a:gd name="connsiteY144" fmla="*/ 339223 h 387181"/>
                <a:gd name="connsiteX145" fmla="*/ 2021142 w 3489718"/>
                <a:gd name="connsiteY145" fmla="*/ 345805 h 387181"/>
                <a:gd name="connsiteX146" fmla="*/ 2029438 w 3489718"/>
                <a:gd name="connsiteY146" fmla="*/ 346019 h 387181"/>
                <a:gd name="connsiteX147" fmla="*/ 2036555 w 3489718"/>
                <a:gd name="connsiteY147" fmla="*/ 341684 h 387181"/>
                <a:gd name="connsiteX148" fmla="*/ 2043566 w 3489718"/>
                <a:gd name="connsiteY148" fmla="*/ 326485 h 387181"/>
                <a:gd name="connsiteX149" fmla="*/ 2044262 w 3489718"/>
                <a:gd name="connsiteY149" fmla="*/ 324238 h 387181"/>
                <a:gd name="connsiteX150" fmla="*/ 2050845 w 3489718"/>
                <a:gd name="connsiteY150" fmla="*/ 306095 h 387181"/>
                <a:gd name="connsiteX151" fmla="*/ 2083276 w 3489718"/>
                <a:gd name="connsiteY151" fmla="*/ 237485 h 387181"/>
                <a:gd name="connsiteX152" fmla="*/ 2121595 w 3489718"/>
                <a:gd name="connsiteY152" fmla="*/ 172087 h 387181"/>
                <a:gd name="connsiteX153" fmla="*/ 2124325 w 3489718"/>
                <a:gd name="connsiteY153" fmla="*/ 169143 h 387181"/>
                <a:gd name="connsiteX154" fmla="*/ 2126251 w 3489718"/>
                <a:gd name="connsiteY154" fmla="*/ 168715 h 387181"/>
                <a:gd name="connsiteX155" fmla="*/ 2128178 w 3489718"/>
                <a:gd name="connsiteY155" fmla="*/ 169411 h 387181"/>
                <a:gd name="connsiteX156" fmla="*/ 2128981 w 3489718"/>
                <a:gd name="connsiteY156" fmla="*/ 171016 h 387181"/>
                <a:gd name="connsiteX157" fmla="*/ 2129088 w 3489718"/>
                <a:gd name="connsiteY157" fmla="*/ 172836 h 387181"/>
                <a:gd name="connsiteX158" fmla="*/ 2124111 w 3489718"/>
                <a:gd name="connsiteY158" fmla="*/ 222286 h 387181"/>
                <a:gd name="connsiteX159" fmla="*/ 2120685 w 3489718"/>
                <a:gd name="connsiteY159" fmla="*/ 243158 h 387181"/>
                <a:gd name="connsiteX160" fmla="*/ 2119990 w 3489718"/>
                <a:gd name="connsiteY160" fmla="*/ 248135 h 387181"/>
                <a:gd name="connsiteX161" fmla="*/ 2119776 w 3489718"/>
                <a:gd name="connsiteY161" fmla="*/ 249259 h 387181"/>
                <a:gd name="connsiteX162" fmla="*/ 2119562 w 3489718"/>
                <a:gd name="connsiteY162" fmla="*/ 251507 h 387181"/>
                <a:gd name="connsiteX163" fmla="*/ 2119347 w 3489718"/>
                <a:gd name="connsiteY163" fmla="*/ 259214 h 387181"/>
                <a:gd name="connsiteX164" fmla="*/ 2119347 w 3489718"/>
                <a:gd name="connsiteY164" fmla="*/ 261943 h 387181"/>
                <a:gd name="connsiteX165" fmla="*/ 2124003 w 3489718"/>
                <a:gd name="connsiteY165" fmla="*/ 281531 h 387181"/>
                <a:gd name="connsiteX166" fmla="*/ 2133208 w 3489718"/>
                <a:gd name="connsiteY166" fmla="*/ 290736 h 387181"/>
                <a:gd name="connsiteX167" fmla="*/ 2137276 w 3489718"/>
                <a:gd name="connsiteY167" fmla="*/ 292341 h 387181"/>
                <a:gd name="connsiteX168" fmla="*/ 2137972 w 3489718"/>
                <a:gd name="connsiteY168" fmla="*/ 292341 h 387181"/>
                <a:gd name="connsiteX169" fmla="*/ 2138667 w 3489718"/>
                <a:gd name="connsiteY169" fmla="*/ 291003 h 387181"/>
                <a:gd name="connsiteX170" fmla="*/ 2139363 w 3489718"/>
                <a:gd name="connsiteY170" fmla="*/ 284635 h 387181"/>
                <a:gd name="connsiteX171" fmla="*/ 2139149 w 3489718"/>
                <a:gd name="connsiteY171" fmla="*/ 276714 h 387181"/>
                <a:gd name="connsiteX172" fmla="*/ 2138935 w 3489718"/>
                <a:gd name="connsiteY172" fmla="*/ 271523 h 387181"/>
                <a:gd name="connsiteX173" fmla="*/ 2139256 w 3489718"/>
                <a:gd name="connsiteY173" fmla="*/ 265636 h 387181"/>
                <a:gd name="connsiteX174" fmla="*/ 2139952 w 3489718"/>
                <a:gd name="connsiteY174" fmla="*/ 257822 h 387181"/>
                <a:gd name="connsiteX175" fmla="*/ 2140754 w 3489718"/>
                <a:gd name="connsiteY175" fmla="*/ 248403 h 387181"/>
                <a:gd name="connsiteX176" fmla="*/ 2147551 w 3489718"/>
                <a:gd name="connsiteY176" fmla="*/ 183540 h 387181"/>
                <a:gd name="connsiteX177" fmla="*/ 2147444 w 3489718"/>
                <a:gd name="connsiteY177" fmla="*/ 171980 h 387181"/>
                <a:gd name="connsiteX178" fmla="*/ 2143484 w 3489718"/>
                <a:gd name="connsiteY178" fmla="*/ 161544 h 387181"/>
                <a:gd name="connsiteX179" fmla="*/ 2645694 w 3489718"/>
                <a:gd name="connsiteY179" fmla="*/ 198364 h 387181"/>
                <a:gd name="connsiteX180" fmla="*/ 2644356 w 3489718"/>
                <a:gd name="connsiteY180" fmla="*/ 201093 h 387181"/>
                <a:gd name="connsiteX181" fmla="*/ 2615992 w 3489718"/>
                <a:gd name="connsiteY181" fmla="*/ 251668 h 387181"/>
                <a:gd name="connsiteX182" fmla="*/ 2606947 w 3489718"/>
                <a:gd name="connsiteY182" fmla="*/ 266385 h 387181"/>
                <a:gd name="connsiteX183" fmla="*/ 2595816 w 3489718"/>
                <a:gd name="connsiteY183" fmla="*/ 283832 h 387181"/>
                <a:gd name="connsiteX184" fmla="*/ 2594906 w 3489718"/>
                <a:gd name="connsiteY184" fmla="*/ 285437 h 387181"/>
                <a:gd name="connsiteX185" fmla="*/ 2593086 w 3489718"/>
                <a:gd name="connsiteY185" fmla="*/ 287685 h 387181"/>
                <a:gd name="connsiteX186" fmla="*/ 2591962 w 3489718"/>
                <a:gd name="connsiteY186" fmla="*/ 288381 h 387181"/>
                <a:gd name="connsiteX187" fmla="*/ 2590624 w 3489718"/>
                <a:gd name="connsiteY187" fmla="*/ 288595 h 387181"/>
                <a:gd name="connsiteX188" fmla="*/ 2588698 w 3489718"/>
                <a:gd name="connsiteY188" fmla="*/ 287578 h 387181"/>
                <a:gd name="connsiteX189" fmla="*/ 2588591 w 3489718"/>
                <a:gd name="connsiteY189" fmla="*/ 285437 h 387181"/>
                <a:gd name="connsiteX190" fmla="*/ 2599027 w 3489718"/>
                <a:gd name="connsiteY190" fmla="*/ 242570 h 387181"/>
                <a:gd name="connsiteX191" fmla="*/ 2631244 w 3489718"/>
                <a:gd name="connsiteY191" fmla="*/ 190872 h 387181"/>
                <a:gd name="connsiteX192" fmla="*/ 2640289 w 3489718"/>
                <a:gd name="connsiteY192" fmla="*/ 182683 h 387181"/>
                <a:gd name="connsiteX193" fmla="*/ 2643018 w 3489718"/>
                <a:gd name="connsiteY193" fmla="*/ 181773 h 387181"/>
                <a:gd name="connsiteX194" fmla="*/ 2646176 w 3489718"/>
                <a:gd name="connsiteY194" fmla="*/ 181773 h 387181"/>
                <a:gd name="connsiteX195" fmla="*/ 2648209 w 3489718"/>
                <a:gd name="connsiteY195" fmla="*/ 183379 h 387181"/>
                <a:gd name="connsiteX196" fmla="*/ 2648638 w 3489718"/>
                <a:gd name="connsiteY196" fmla="*/ 185894 h 387181"/>
                <a:gd name="connsiteX197" fmla="*/ 2648852 w 3489718"/>
                <a:gd name="connsiteY197" fmla="*/ 187928 h 387181"/>
                <a:gd name="connsiteX198" fmla="*/ 2645694 w 3489718"/>
                <a:gd name="connsiteY198" fmla="*/ 198364 h 387181"/>
                <a:gd name="connsiteX199" fmla="*/ 2769962 w 3489718"/>
                <a:gd name="connsiteY199" fmla="*/ 22184 h 387181"/>
                <a:gd name="connsiteX200" fmla="*/ 2752944 w 3489718"/>
                <a:gd name="connsiteY200" fmla="*/ 11748 h 387181"/>
                <a:gd name="connsiteX201" fmla="*/ 2742294 w 3489718"/>
                <a:gd name="connsiteY201" fmla="*/ 15173 h 387181"/>
                <a:gd name="connsiteX202" fmla="*/ 2735711 w 3489718"/>
                <a:gd name="connsiteY202" fmla="*/ 22184 h 387181"/>
                <a:gd name="connsiteX203" fmla="*/ 2693967 w 3489718"/>
                <a:gd name="connsiteY203" fmla="*/ 102460 h 387181"/>
                <a:gd name="connsiteX204" fmla="*/ 2667208 w 3489718"/>
                <a:gd name="connsiteY204" fmla="*/ 155068 h 387181"/>
                <a:gd name="connsiteX205" fmla="*/ 2660304 w 3489718"/>
                <a:gd name="connsiteY205" fmla="*/ 165183 h 387181"/>
                <a:gd name="connsiteX206" fmla="*/ 2649333 w 3489718"/>
                <a:gd name="connsiteY206" fmla="*/ 165504 h 387181"/>
                <a:gd name="connsiteX207" fmla="*/ 2631191 w 3489718"/>
                <a:gd name="connsiteY207" fmla="*/ 161865 h 387181"/>
                <a:gd name="connsiteX208" fmla="*/ 2612139 w 3489718"/>
                <a:gd name="connsiteY208" fmla="*/ 168662 h 387181"/>
                <a:gd name="connsiteX209" fmla="*/ 2590839 w 3489718"/>
                <a:gd name="connsiteY209" fmla="*/ 198578 h 387181"/>
                <a:gd name="connsiteX210" fmla="*/ 2565685 w 3489718"/>
                <a:gd name="connsiteY210" fmla="*/ 268847 h 387181"/>
                <a:gd name="connsiteX211" fmla="*/ 2571358 w 3489718"/>
                <a:gd name="connsiteY211" fmla="*/ 303098 h 387181"/>
                <a:gd name="connsiteX212" fmla="*/ 2593782 w 3489718"/>
                <a:gd name="connsiteY212" fmla="*/ 319903 h 387181"/>
                <a:gd name="connsiteX213" fmla="*/ 2605128 w 3489718"/>
                <a:gd name="connsiteY213" fmla="*/ 316745 h 387181"/>
                <a:gd name="connsiteX214" fmla="*/ 2619417 w 3489718"/>
                <a:gd name="connsiteY214" fmla="*/ 300636 h 387181"/>
                <a:gd name="connsiteX215" fmla="*/ 2665817 w 3489718"/>
                <a:gd name="connsiteY215" fmla="*/ 216988 h 387181"/>
                <a:gd name="connsiteX216" fmla="*/ 2702209 w 3489718"/>
                <a:gd name="connsiteY216" fmla="*/ 135106 h 387181"/>
                <a:gd name="connsiteX217" fmla="*/ 2732125 w 3489718"/>
                <a:gd name="connsiteY217" fmla="*/ 67781 h 387181"/>
                <a:gd name="connsiteX218" fmla="*/ 2720351 w 3489718"/>
                <a:gd name="connsiteY218" fmla="*/ 103584 h 387181"/>
                <a:gd name="connsiteX219" fmla="*/ 2677858 w 3489718"/>
                <a:gd name="connsiteY219" fmla="*/ 238502 h 387181"/>
                <a:gd name="connsiteX220" fmla="*/ 2659127 w 3489718"/>
                <a:gd name="connsiteY220" fmla="*/ 336707 h 387181"/>
                <a:gd name="connsiteX221" fmla="*/ 2662980 w 3489718"/>
                <a:gd name="connsiteY221" fmla="*/ 357579 h 387181"/>
                <a:gd name="connsiteX222" fmla="*/ 2677698 w 3489718"/>
                <a:gd name="connsiteY222" fmla="*/ 370959 h 387181"/>
                <a:gd name="connsiteX223" fmla="*/ 2693699 w 3489718"/>
                <a:gd name="connsiteY223" fmla="*/ 370531 h 387181"/>
                <a:gd name="connsiteX224" fmla="*/ 2698569 w 3489718"/>
                <a:gd name="connsiteY224" fmla="*/ 353512 h 387181"/>
                <a:gd name="connsiteX225" fmla="*/ 2721368 w 3489718"/>
                <a:gd name="connsiteY225" fmla="*/ 197026 h 387181"/>
                <a:gd name="connsiteX226" fmla="*/ 2770925 w 3489718"/>
                <a:gd name="connsiteY226" fmla="*/ 42841 h 387181"/>
                <a:gd name="connsiteX227" fmla="*/ 2770016 w 3489718"/>
                <a:gd name="connsiteY227" fmla="*/ 22184 h 387181"/>
                <a:gd name="connsiteX228" fmla="*/ 2237033 w 3489718"/>
                <a:gd name="connsiteY228" fmla="*/ 198364 h 387181"/>
                <a:gd name="connsiteX229" fmla="*/ 2235695 w 3489718"/>
                <a:gd name="connsiteY229" fmla="*/ 201093 h 387181"/>
                <a:gd name="connsiteX230" fmla="*/ 2207331 w 3489718"/>
                <a:gd name="connsiteY230" fmla="*/ 251668 h 387181"/>
                <a:gd name="connsiteX231" fmla="*/ 2198286 w 3489718"/>
                <a:gd name="connsiteY231" fmla="*/ 266385 h 387181"/>
                <a:gd name="connsiteX232" fmla="*/ 2187154 w 3489718"/>
                <a:gd name="connsiteY232" fmla="*/ 283832 h 387181"/>
                <a:gd name="connsiteX233" fmla="*/ 2186245 w 3489718"/>
                <a:gd name="connsiteY233" fmla="*/ 285437 h 387181"/>
                <a:gd name="connsiteX234" fmla="*/ 2184425 w 3489718"/>
                <a:gd name="connsiteY234" fmla="*/ 287685 h 387181"/>
                <a:gd name="connsiteX235" fmla="*/ 2183301 w 3489718"/>
                <a:gd name="connsiteY235" fmla="*/ 288381 h 387181"/>
                <a:gd name="connsiteX236" fmla="*/ 2181963 w 3489718"/>
                <a:gd name="connsiteY236" fmla="*/ 288595 h 387181"/>
                <a:gd name="connsiteX237" fmla="*/ 2180036 w 3489718"/>
                <a:gd name="connsiteY237" fmla="*/ 287578 h 387181"/>
                <a:gd name="connsiteX238" fmla="*/ 2179929 w 3489718"/>
                <a:gd name="connsiteY238" fmla="*/ 285437 h 387181"/>
                <a:gd name="connsiteX239" fmla="*/ 2190366 w 3489718"/>
                <a:gd name="connsiteY239" fmla="*/ 242570 h 387181"/>
                <a:gd name="connsiteX240" fmla="*/ 2222583 w 3489718"/>
                <a:gd name="connsiteY240" fmla="*/ 190872 h 387181"/>
                <a:gd name="connsiteX241" fmla="*/ 2231628 w 3489718"/>
                <a:gd name="connsiteY241" fmla="*/ 182683 h 387181"/>
                <a:gd name="connsiteX242" fmla="*/ 2234357 w 3489718"/>
                <a:gd name="connsiteY242" fmla="*/ 181773 h 387181"/>
                <a:gd name="connsiteX243" fmla="*/ 2237515 w 3489718"/>
                <a:gd name="connsiteY243" fmla="*/ 181773 h 387181"/>
                <a:gd name="connsiteX244" fmla="*/ 2239548 w 3489718"/>
                <a:gd name="connsiteY244" fmla="*/ 183379 h 387181"/>
                <a:gd name="connsiteX245" fmla="*/ 2239976 w 3489718"/>
                <a:gd name="connsiteY245" fmla="*/ 185894 h 387181"/>
                <a:gd name="connsiteX246" fmla="*/ 2240190 w 3489718"/>
                <a:gd name="connsiteY246" fmla="*/ 187928 h 387181"/>
                <a:gd name="connsiteX247" fmla="*/ 2237033 w 3489718"/>
                <a:gd name="connsiteY247" fmla="*/ 198364 h 387181"/>
                <a:gd name="connsiteX248" fmla="*/ 2361301 w 3489718"/>
                <a:gd name="connsiteY248" fmla="*/ 22184 h 387181"/>
                <a:gd name="connsiteX249" fmla="*/ 2344282 w 3489718"/>
                <a:gd name="connsiteY249" fmla="*/ 11748 h 387181"/>
                <a:gd name="connsiteX250" fmla="*/ 2333632 w 3489718"/>
                <a:gd name="connsiteY250" fmla="*/ 15173 h 387181"/>
                <a:gd name="connsiteX251" fmla="*/ 2327050 w 3489718"/>
                <a:gd name="connsiteY251" fmla="*/ 22184 h 387181"/>
                <a:gd name="connsiteX252" fmla="*/ 2285306 w 3489718"/>
                <a:gd name="connsiteY252" fmla="*/ 102460 h 387181"/>
                <a:gd name="connsiteX253" fmla="*/ 2258547 w 3489718"/>
                <a:gd name="connsiteY253" fmla="*/ 155068 h 387181"/>
                <a:gd name="connsiteX254" fmla="*/ 2251643 w 3489718"/>
                <a:gd name="connsiteY254" fmla="*/ 165183 h 387181"/>
                <a:gd name="connsiteX255" fmla="*/ 2240619 w 3489718"/>
                <a:gd name="connsiteY255" fmla="*/ 165504 h 387181"/>
                <a:gd name="connsiteX256" fmla="*/ 2222476 w 3489718"/>
                <a:gd name="connsiteY256" fmla="*/ 161865 h 387181"/>
                <a:gd name="connsiteX257" fmla="*/ 2203424 w 3489718"/>
                <a:gd name="connsiteY257" fmla="*/ 168662 h 387181"/>
                <a:gd name="connsiteX258" fmla="*/ 2182124 w 3489718"/>
                <a:gd name="connsiteY258" fmla="*/ 198578 h 387181"/>
                <a:gd name="connsiteX259" fmla="*/ 2156970 w 3489718"/>
                <a:gd name="connsiteY259" fmla="*/ 268847 h 387181"/>
                <a:gd name="connsiteX260" fmla="*/ 2162643 w 3489718"/>
                <a:gd name="connsiteY260" fmla="*/ 303098 h 387181"/>
                <a:gd name="connsiteX261" fmla="*/ 2185067 w 3489718"/>
                <a:gd name="connsiteY261" fmla="*/ 319903 h 387181"/>
                <a:gd name="connsiteX262" fmla="*/ 2196413 w 3489718"/>
                <a:gd name="connsiteY262" fmla="*/ 316745 h 387181"/>
                <a:gd name="connsiteX263" fmla="*/ 2210702 w 3489718"/>
                <a:gd name="connsiteY263" fmla="*/ 300636 h 387181"/>
                <a:gd name="connsiteX264" fmla="*/ 2257102 w 3489718"/>
                <a:gd name="connsiteY264" fmla="*/ 216988 h 387181"/>
                <a:gd name="connsiteX265" fmla="*/ 2293494 w 3489718"/>
                <a:gd name="connsiteY265" fmla="*/ 135106 h 387181"/>
                <a:gd name="connsiteX266" fmla="*/ 2323410 w 3489718"/>
                <a:gd name="connsiteY266" fmla="*/ 67781 h 387181"/>
                <a:gd name="connsiteX267" fmla="*/ 2311637 w 3489718"/>
                <a:gd name="connsiteY267" fmla="*/ 103584 h 387181"/>
                <a:gd name="connsiteX268" fmla="*/ 2269144 w 3489718"/>
                <a:gd name="connsiteY268" fmla="*/ 238502 h 387181"/>
                <a:gd name="connsiteX269" fmla="*/ 2250412 w 3489718"/>
                <a:gd name="connsiteY269" fmla="*/ 336707 h 387181"/>
                <a:gd name="connsiteX270" fmla="*/ 2254266 w 3489718"/>
                <a:gd name="connsiteY270" fmla="*/ 357579 h 387181"/>
                <a:gd name="connsiteX271" fmla="*/ 2268983 w 3489718"/>
                <a:gd name="connsiteY271" fmla="*/ 370959 h 387181"/>
                <a:gd name="connsiteX272" fmla="*/ 2284985 w 3489718"/>
                <a:gd name="connsiteY272" fmla="*/ 370531 h 387181"/>
                <a:gd name="connsiteX273" fmla="*/ 2289855 w 3489718"/>
                <a:gd name="connsiteY273" fmla="*/ 353512 h 387181"/>
                <a:gd name="connsiteX274" fmla="*/ 2312653 w 3489718"/>
                <a:gd name="connsiteY274" fmla="*/ 197026 h 387181"/>
                <a:gd name="connsiteX275" fmla="*/ 2362211 w 3489718"/>
                <a:gd name="connsiteY275" fmla="*/ 42841 h 387181"/>
                <a:gd name="connsiteX276" fmla="*/ 2361301 w 3489718"/>
                <a:gd name="connsiteY276" fmla="*/ 22184 h 387181"/>
                <a:gd name="connsiteX277" fmla="*/ 1111234 w 3489718"/>
                <a:gd name="connsiteY277" fmla="*/ 242356 h 387181"/>
                <a:gd name="connsiteX278" fmla="*/ 1121189 w 3489718"/>
                <a:gd name="connsiteY278" fmla="*/ 211155 h 387181"/>
                <a:gd name="connsiteX279" fmla="*/ 1134140 w 3489718"/>
                <a:gd name="connsiteY279" fmla="*/ 199274 h 387181"/>
                <a:gd name="connsiteX280" fmla="*/ 1135745 w 3489718"/>
                <a:gd name="connsiteY280" fmla="*/ 203341 h 387181"/>
                <a:gd name="connsiteX281" fmla="*/ 1135157 w 3489718"/>
                <a:gd name="connsiteY281" fmla="*/ 212279 h 387181"/>
                <a:gd name="connsiteX282" fmla="*/ 1132802 w 3489718"/>
                <a:gd name="connsiteY282" fmla="*/ 221698 h 387181"/>
                <a:gd name="connsiteX283" fmla="*/ 1124614 w 3489718"/>
                <a:gd name="connsiteY283" fmla="*/ 237700 h 387181"/>
                <a:gd name="connsiteX284" fmla="*/ 1116907 w 3489718"/>
                <a:gd name="connsiteY284" fmla="*/ 246905 h 387181"/>
                <a:gd name="connsiteX285" fmla="*/ 1114659 w 3489718"/>
                <a:gd name="connsiteY285" fmla="*/ 248135 h 387181"/>
                <a:gd name="connsiteX286" fmla="*/ 1112037 w 3489718"/>
                <a:gd name="connsiteY286" fmla="*/ 248243 h 387181"/>
                <a:gd name="connsiteX287" fmla="*/ 1110539 w 3489718"/>
                <a:gd name="connsiteY287" fmla="*/ 245513 h 387181"/>
                <a:gd name="connsiteX288" fmla="*/ 1111234 w 3489718"/>
                <a:gd name="connsiteY288" fmla="*/ 242356 h 387181"/>
                <a:gd name="connsiteX289" fmla="*/ 1460116 w 3489718"/>
                <a:gd name="connsiteY289" fmla="*/ 156727 h 387181"/>
                <a:gd name="connsiteX290" fmla="*/ 1438923 w 3489718"/>
                <a:gd name="connsiteY290" fmla="*/ 157744 h 387181"/>
                <a:gd name="connsiteX291" fmla="*/ 1420567 w 3489718"/>
                <a:gd name="connsiteY291" fmla="*/ 174388 h 387181"/>
                <a:gd name="connsiteX292" fmla="*/ 1403548 w 3489718"/>
                <a:gd name="connsiteY292" fmla="*/ 204893 h 387181"/>
                <a:gd name="connsiteX293" fmla="*/ 1396270 w 3489718"/>
                <a:gd name="connsiteY293" fmla="*/ 221912 h 387181"/>
                <a:gd name="connsiteX294" fmla="*/ 1385406 w 3489718"/>
                <a:gd name="connsiteY294" fmla="*/ 248457 h 387181"/>
                <a:gd name="connsiteX295" fmla="*/ 1375184 w 3489718"/>
                <a:gd name="connsiteY295" fmla="*/ 274092 h 387181"/>
                <a:gd name="connsiteX296" fmla="*/ 1369297 w 3489718"/>
                <a:gd name="connsiteY296" fmla="*/ 287685 h 387181"/>
                <a:gd name="connsiteX297" fmla="*/ 1374863 w 3489718"/>
                <a:gd name="connsiteY297" fmla="*/ 248778 h 387181"/>
                <a:gd name="connsiteX298" fmla="*/ 1388349 w 3489718"/>
                <a:gd name="connsiteY298" fmla="*/ 167805 h 387181"/>
                <a:gd name="connsiteX299" fmla="*/ 1403066 w 3489718"/>
                <a:gd name="connsiteY299" fmla="*/ 84264 h 387181"/>
                <a:gd name="connsiteX300" fmla="*/ 1412379 w 3489718"/>
                <a:gd name="connsiteY300" fmla="*/ 37757 h 387181"/>
                <a:gd name="connsiteX301" fmla="*/ 1408525 w 3489718"/>
                <a:gd name="connsiteY301" fmla="*/ 23682 h 387181"/>
                <a:gd name="connsiteX302" fmla="*/ 1401836 w 3489718"/>
                <a:gd name="connsiteY302" fmla="*/ 17313 h 387181"/>
                <a:gd name="connsiteX303" fmla="*/ 1393326 w 3489718"/>
                <a:gd name="connsiteY303" fmla="*/ 14370 h 387181"/>
                <a:gd name="connsiteX304" fmla="*/ 1386315 w 3489718"/>
                <a:gd name="connsiteY304" fmla="*/ 15708 h 387181"/>
                <a:gd name="connsiteX305" fmla="*/ 1381338 w 3489718"/>
                <a:gd name="connsiteY305" fmla="*/ 19454 h 387181"/>
                <a:gd name="connsiteX306" fmla="*/ 1378181 w 3489718"/>
                <a:gd name="connsiteY306" fmla="*/ 23307 h 387181"/>
                <a:gd name="connsiteX307" fmla="*/ 1377057 w 3489718"/>
                <a:gd name="connsiteY307" fmla="*/ 25448 h 387181"/>
                <a:gd name="connsiteX308" fmla="*/ 1369939 w 3489718"/>
                <a:gd name="connsiteY308" fmla="*/ 49799 h 387181"/>
                <a:gd name="connsiteX309" fmla="*/ 1361002 w 3489718"/>
                <a:gd name="connsiteY309" fmla="*/ 92078 h 387181"/>
                <a:gd name="connsiteX310" fmla="*/ 1360787 w 3489718"/>
                <a:gd name="connsiteY310" fmla="*/ 92506 h 387181"/>
                <a:gd name="connsiteX311" fmla="*/ 1356453 w 3489718"/>
                <a:gd name="connsiteY311" fmla="*/ 107491 h 387181"/>
                <a:gd name="connsiteX312" fmla="*/ 1340825 w 3489718"/>
                <a:gd name="connsiteY312" fmla="*/ 159510 h 387181"/>
                <a:gd name="connsiteX313" fmla="*/ 1317813 w 3489718"/>
                <a:gd name="connsiteY313" fmla="*/ 221965 h 387181"/>
                <a:gd name="connsiteX314" fmla="*/ 1288539 w 3489718"/>
                <a:gd name="connsiteY314" fmla="*/ 274252 h 387181"/>
                <a:gd name="connsiteX315" fmla="*/ 1254394 w 3489718"/>
                <a:gd name="connsiteY315" fmla="*/ 295659 h 387181"/>
                <a:gd name="connsiteX316" fmla="*/ 1241443 w 3489718"/>
                <a:gd name="connsiteY316" fmla="*/ 286454 h 387181"/>
                <a:gd name="connsiteX317" fmla="*/ 1235984 w 3489718"/>
                <a:gd name="connsiteY317" fmla="*/ 260712 h 387181"/>
                <a:gd name="connsiteX318" fmla="*/ 1243691 w 3489718"/>
                <a:gd name="connsiteY318" fmla="*/ 221698 h 387181"/>
                <a:gd name="connsiteX319" fmla="*/ 1245296 w 3489718"/>
                <a:gd name="connsiteY319" fmla="*/ 217149 h 387181"/>
                <a:gd name="connsiteX320" fmla="*/ 1250488 w 3489718"/>
                <a:gd name="connsiteY320" fmla="*/ 202859 h 387181"/>
                <a:gd name="connsiteX321" fmla="*/ 1259104 w 3489718"/>
                <a:gd name="connsiteY321" fmla="*/ 191300 h 387181"/>
                <a:gd name="connsiteX322" fmla="*/ 1260442 w 3489718"/>
                <a:gd name="connsiteY322" fmla="*/ 190604 h 387181"/>
                <a:gd name="connsiteX323" fmla="*/ 1261352 w 3489718"/>
                <a:gd name="connsiteY323" fmla="*/ 190818 h 387181"/>
                <a:gd name="connsiteX324" fmla="*/ 1262690 w 3489718"/>
                <a:gd name="connsiteY324" fmla="*/ 192531 h 387181"/>
                <a:gd name="connsiteX325" fmla="*/ 1263118 w 3489718"/>
                <a:gd name="connsiteY325" fmla="*/ 194885 h 387181"/>
                <a:gd name="connsiteX326" fmla="*/ 1271038 w 3489718"/>
                <a:gd name="connsiteY326" fmla="*/ 209175 h 387181"/>
                <a:gd name="connsiteX327" fmla="*/ 1277300 w 3489718"/>
                <a:gd name="connsiteY327" fmla="*/ 211315 h 387181"/>
                <a:gd name="connsiteX328" fmla="*/ 1283508 w 3489718"/>
                <a:gd name="connsiteY328" fmla="*/ 209817 h 387181"/>
                <a:gd name="connsiteX329" fmla="*/ 1286933 w 3489718"/>
                <a:gd name="connsiteY329" fmla="*/ 206071 h 387181"/>
                <a:gd name="connsiteX330" fmla="*/ 1289181 w 3489718"/>
                <a:gd name="connsiteY330" fmla="*/ 201200 h 387181"/>
                <a:gd name="connsiteX331" fmla="*/ 1290786 w 3489718"/>
                <a:gd name="connsiteY331" fmla="*/ 197775 h 387181"/>
                <a:gd name="connsiteX332" fmla="*/ 1298707 w 3489718"/>
                <a:gd name="connsiteY332" fmla="*/ 178937 h 387181"/>
                <a:gd name="connsiteX333" fmla="*/ 1291910 w 3489718"/>
                <a:gd name="connsiteY333" fmla="*/ 156031 h 387181"/>
                <a:gd name="connsiteX334" fmla="*/ 1282866 w 3489718"/>
                <a:gd name="connsiteY334" fmla="*/ 153516 h 387181"/>
                <a:gd name="connsiteX335" fmla="*/ 1279227 w 3489718"/>
                <a:gd name="connsiteY335" fmla="*/ 154640 h 387181"/>
                <a:gd name="connsiteX336" fmla="*/ 1277193 w 3489718"/>
                <a:gd name="connsiteY336" fmla="*/ 155550 h 387181"/>
                <a:gd name="connsiteX337" fmla="*/ 1268576 w 3489718"/>
                <a:gd name="connsiteY337" fmla="*/ 155978 h 387181"/>
                <a:gd name="connsiteX338" fmla="*/ 1259746 w 3489718"/>
                <a:gd name="connsiteY338" fmla="*/ 153463 h 387181"/>
                <a:gd name="connsiteX339" fmla="*/ 1252039 w 3489718"/>
                <a:gd name="connsiteY339" fmla="*/ 151429 h 387181"/>
                <a:gd name="connsiteX340" fmla="*/ 1235021 w 3489718"/>
                <a:gd name="connsiteY340" fmla="*/ 155282 h 387181"/>
                <a:gd name="connsiteX341" fmla="*/ 1223675 w 3489718"/>
                <a:gd name="connsiteY341" fmla="*/ 170267 h 387181"/>
                <a:gd name="connsiteX342" fmla="*/ 1208530 w 3489718"/>
                <a:gd name="connsiteY342" fmla="*/ 224695 h 387181"/>
                <a:gd name="connsiteX343" fmla="*/ 1178453 w 3489718"/>
                <a:gd name="connsiteY343" fmla="*/ 276179 h 387181"/>
                <a:gd name="connsiteX344" fmla="*/ 1127557 w 3489718"/>
                <a:gd name="connsiteY344" fmla="*/ 298870 h 387181"/>
                <a:gd name="connsiteX345" fmla="*/ 1109736 w 3489718"/>
                <a:gd name="connsiteY345" fmla="*/ 289933 h 387181"/>
                <a:gd name="connsiteX346" fmla="*/ 1105990 w 3489718"/>
                <a:gd name="connsiteY346" fmla="*/ 263763 h 387181"/>
                <a:gd name="connsiteX347" fmla="*/ 1116426 w 3489718"/>
                <a:gd name="connsiteY347" fmla="*/ 263174 h 387181"/>
                <a:gd name="connsiteX348" fmla="*/ 1126862 w 3489718"/>
                <a:gd name="connsiteY348" fmla="*/ 261247 h 387181"/>
                <a:gd name="connsiteX349" fmla="*/ 1150463 w 3489718"/>
                <a:gd name="connsiteY349" fmla="*/ 247654 h 387181"/>
                <a:gd name="connsiteX350" fmla="*/ 1160685 w 3489718"/>
                <a:gd name="connsiteY350" fmla="*/ 226247 h 387181"/>
                <a:gd name="connsiteX351" fmla="*/ 1162023 w 3489718"/>
                <a:gd name="connsiteY351" fmla="*/ 201200 h 387181"/>
                <a:gd name="connsiteX352" fmla="*/ 1158383 w 3489718"/>
                <a:gd name="connsiteY352" fmla="*/ 185573 h 387181"/>
                <a:gd name="connsiteX353" fmla="*/ 1149339 w 3489718"/>
                <a:gd name="connsiteY353" fmla="*/ 174013 h 387181"/>
                <a:gd name="connsiteX354" fmla="*/ 1134140 w 3489718"/>
                <a:gd name="connsiteY354" fmla="*/ 171980 h 387181"/>
                <a:gd name="connsiteX355" fmla="*/ 1108291 w 3489718"/>
                <a:gd name="connsiteY355" fmla="*/ 184021 h 387181"/>
                <a:gd name="connsiteX356" fmla="*/ 1079605 w 3489718"/>
                <a:gd name="connsiteY356" fmla="*/ 220734 h 387181"/>
                <a:gd name="connsiteX357" fmla="*/ 1069062 w 3489718"/>
                <a:gd name="connsiteY357" fmla="*/ 268365 h 387181"/>
                <a:gd name="connsiteX358" fmla="*/ 1074254 w 3489718"/>
                <a:gd name="connsiteY358" fmla="*/ 293197 h 387181"/>
                <a:gd name="connsiteX359" fmla="*/ 1090255 w 3489718"/>
                <a:gd name="connsiteY359" fmla="*/ 314765 h 387181"/>
                <a:gd name="connsiteX360" fmla="*/ 1118031 w 3489718"/>
                <a:gd name="connsiteY360" fmla="*/ 323970 h 387181"/>
                <a:gd name="connsiteX361" fmla="*/ 1168017 w 3489718"/>
                <a:gd name="connsiteY361" fmla="*/ 309681 h 387181"/>
                <a:gd name="connsiteX362" fmla="*/ 1201893 w 3489718"/>
                <a:gd name="connsiteY362" fmla="*/ 273075 h 387181"/>
                <a:gd name="connsiteX363" fmla="*/ 1207941 w 3489718"/>
                <a:gd name="connsiteY363" fmla="*/ 261622 h 387181"/>
                <a:gd name="connsiteX364" fmla="*/ 1208262 w 3489718"/>
                <a:gd name="connsiteY364" fmla="*/ 265475 h 387181"/>
                <a:gd name="connsiteX365" fmla="*/ 1210991 w 3489718"/>
                <a:gd name="connsiteY365" fmla="*/ 280193 h 387181"/>
                <a:gd name="connsiteX366" fmla="*/ 1217895 w 3489718"/>
                <a:gd name="connsiteY366" fmla="*/ 296623 h 387181"/>
                <a:gd name="connsiteX367" fmla="*/ 1230044 w 3489718"/>
                <a:gd name="connsiteY367" fmla="*/ 310002 h 387181"/>
                <a:gd name="connsiteX368" fmla="*/ 1249096 w 3489718"/>
                <a:gd name="connsiteY368" fmla="*/ 315354 h 387181"/>
                <a:gd name="connsiteX369" fmla="*/ 1278370 w 3489718"/>
                <a:gd name="connsiteY369" fmla="*/ 306844 h 387181"/>
                <a:gd name="connsiteX370" fmla="*/ 1301169 w 3489718"/>
                <a:gd name="connsiteY370" fmla="*/ 284260 h 387181"/>
                <a:gd name="connsiteX371" fmla="*/ 1318508 w 3489718"/>
                <a:gd name="connsiteY371" fmla="*/ 253541 h 387181"/>
                <a:gd name="connsiteX372" fmla="*/ 1331567 w 3489718"/>
                <a:gd name="connsiteY372" fmla="*/ 220306 h 387181"/>
                <a:gd name="connsiteX373" fmla="*/ 1340986 w 3489718"/>
                <a:gd name="connsiteY373" fmla="*/ 189908 h 387181"/>
                <a:gd name="connsiteX374" fmla="*/ 1345963 w 3489718"/>
                <a:gd name="connsiteY374" fmla="*/ 173585 h 387181"/>
                <a:gd name="connsiteX375" fmla="*/ 1337775 w 3489718"/>
                <a:gd name="connsiteY375" fmla="*/ 226407 h 387181"/>
                <a:gd name="connsiteX376" fmla="*/ 1331192 w 3489718"/>
                <a:gd name="connsiteY376" fmla="*/ 306470 h 387181"/>
                <a:gd name="connsiteX377" fmla="*/ 1328463 w 3489718"/>
                <a:gd name="connsiteY377" fmla="*/ 342755 h 387181"/>
                <a:gd name="connsiteX378" fmla="*/ 1328463 w 3489718"/>
                <a:gd name="connsiteY378" fmla="*/ 342969 h 387181"/>
                <a:gd name="connsiteX379" fmla="*/ 1328356 w 3489718"/>
                <a:gd name="connsiteY379" fmla="*/ 346715 h 387181"/>
                <a:gd name="connsiteX380" fmla="*/ 1329854 w 3489718"/>
                <a:gd name="connsiteY380" fmla="*/ 349980 h 387181"/>
                <a:gd name="connsiteX381" fmla="*/ 1354365 w 3489718"/>
                <a:gd name="connsiteY381" fmla="*/ 363573 h 387181"/>
                <a:gd name="connsiteX382" fmla="*/ 1358005 w 3489718"/>
                <a:gd name="connsiteY382" fmla="*/ 362878 h 387181"/>
                <a:gd name="connsiteX383" fmla="*/ 1361430 w 3489718"/>
                <a:gd name="connsiteY383" fmla="*/ 361058 h 387181"/>
                <a:gd name="connsiteX384" fmla="*/ 1368922 w 3489718"/>
                <a:gd name="connsiteY384" fmla="*/ 351318 h 387181"/>
                <a:gd name="connsiteX385" fmla="*/ 1374381 w 3489718"/>
                <a:gd name="connsiteY385" fmla="*/ 339972 h 387181"/>
                <a:gd name="connsiteX386" fmla="*/ 1391507 w 3489718"/>
                <a:gd name="connsiteY386" fmla="*/ 297693 h 387181"/>
                <a:gd name="connsiteX387" fmla="*/ 1419603 w 3489718"/>
                <a:gd name="connsiteY387" fmla="*/ 234221 h 387181"/>
                <a:gd name="connsiteX388" fmla="*/ 1443098 w 3489718"/>
                <a:gd name="connsiteY388" fmla="*/ 191246 h 387181"/>
                <a:gd name="connsiteX389" fmla="*/ 1447861 w 3489718"/>
                <a:gd name="connsiteY389" fmla="*/ 191835 h 387181"/>
                <a:gd name="connsiteX390" fmla="*/ 1448664 w 3489718"/>
                <a:gd name="connsiteY390" fmla="*/ 207034 h 387181"/>
                <a:gd name="connsiteX391" fmla="*/ 1447433 w 3489718"/>
                <a:gd name="connsiteY391" fmla="*/ 230956 h 387181"/>
                <a:gd name="connsiteX392" fmla="*/ 1446095 w 3489718"/>
                <a:gd name="connsiteY392" fmla="*/ 262906 h 387181"/>
                <a:gd name="connsiteX393" fmla="*/ 1446897 w 3489718"/>
                <a:gd name="connsiteY393" fmla="*/ 275376 h 387181"/>
                <a:gd name="connsiteX394" fmla="*/ 1449520 w 3489718"/>
                <a:gd name="connsiteY394" fmla="*/ 281049 h 387181"/>
                <a:gd name="connsiteX395" fmla="*/ 1452463 w 3489718"/>
                <a:gd name="connsiteY395" fmla="*/ 283297 h 387181"/>
                <a:gd name="connsiteX396" fmla="*/ 1453801 w 3489718"/>
                <a:gd name="connsiteY396" fmla="*/ 283992 h 387181"/>
                <a:gd name="connsiteX397" fmla="*/ 1458136 w 3489718"/>
                <a:gd name="connsiteY397" fmla="*/ 284313 h 387181"/>
                <a:gd name="connsiteX398" fmla="*/ 1461561 w 3489718"/>
                <a:gd name="connsiteY398" fmla="*/ 281263 h 387181"/>
                <a:gd name="connsiteX399" fmla="*/ 1463381 w 3489718"/>
                <a:gd name="connsiteY399" fmla="*/ 271309 h 387181"/>
                <a:gd name="connsiteX400" fmla="*/ 1463381 w 3489718"/>
                <a:gd name="connsiteY400" fmla="*/ 269275 h 387181"/>
                <a:gd name="connsiteX401" fmla="*/ 1466110 w 3489718"/>
                <a:gd name="connsiteY401" fmla="*/ 230261 h 387181"/>
                <a:gd name="connsiteX402" fmla="*/ 1468626 w 3489718"/>
                <a:gd name="connsiteY402" fmla="*/ 194564 h 387181"/>
                <a:gd name="connsiteX403" fmla="*/ 1469535 w 3489718"/>
                <a:gd name="connsiteY403" fmla="*/ 172890 h 387181"/>
                <a:gd name="connsiteX404" fmla="*/ 1460330 w 3489718"/>
                <a:gd name="connsiteY404" fmla="*/ 156460 h 387181"/>
                <a:gd name="connsiteX405" fmla="*/ 3489133 w 3489718"/>
                <a:gd name="connsiteY405" fmla="*/ 172943 h 387181"/>
                <a:gd name="connsiteX406" fmla="*/ 3485173 w 3489718"/>
                <a:gd name="connsiteY406" fmla="*/ 162507 h 387181"/>
                <a:gd name="connsiteX407" fmla="*/ 3463177 w 3489718"/>
                <a:gd name="connsiteY407" fmla="*/ 154694 h 387181"/>
                <a:gd name="connsiteX408" fmla="*/ 3441181 w 3489718"/>
                <a:gd name="connsiteY408" fmla="*/ 171123 h 387181"/>
                <a:gd name="connsiteX409" fmla="*/ 3399009 w 3489718"/>
                <a:gd name="connsiteY409" fmla="*/ 243212 h 387181"/>
                <a:gd name="connsiteX410" fmla="*/ 3395156 w 3489718"/>
                <a:gd name="connsiteY410" fmla="*/ 248403 h 387181"/>
                <a:gd name="connsiteX411" fmla="*/ 3393336 w 3489718"/>
                <a:gd name="connsiteY411" fmla="*/ 243426 h 387181"/>
                <a:gd name="connsiteX412" fmla="*/ 3395745 w 3489718"/>
                <a:gd name="connsiteY412" fmla="*/ 229137 h 387181"/>
                <a:gd name="connsiteX413" fmla="*/ 3401739 w 3489718"/>
                <a:gd name="connsiteY413" fmla="*/ 200558 h 387181"/>
                <a:gd name="connsiteX414" fmla="*/ 3409231 w 3489718"/>
                <a:gd name="connsiteY414" fmla="*/ 173585 h 387181"/>
                <a:gd name="connsiteX415" fmla="*/ 3396975 w 3489718"/>
                <a:gd name="connsiteY415" fmla="*/ 142759 h 387181"/>
                <a:gd name="connsiteX416" fmla="*/ 3387663 w 3489718"/>
                <a:gd name="connsiteY416" fmla="*/ 140832 h 387181"/>
                <a:gd name="connsiteX417" fmla="*/ 3378351 w 3489718"/>
                <a:gd name="connsiteY417" fmla="*/ 142759 h 387181"/>
                <a:gd name="connsiteX418" fmla="*/ 3370752 w 3489718"/>
                <a:gd name="connsiteY418" fmla="*/ 149128 h 387181"/>
                <a:gd name="connsiteX419" fmla="*/ 3367220 w 3489718"/>
                <a:gd name="connsiteY419" fmla="*/ 158654 h 387181"/>
                <a:gd name="connsiteX420" fmla="*/ 3367006 w 3489718"/>
                <a:gd name="connsiteY420" fmla="*/ 159564 h 387181"/>
                <a:gd name="connsiteX421" fmla="*/ 3366792 w 3489718"/>
                <a:gd name="connsiteY421" fmla="*/ 160259 h 387181"/>
                <a:gd name="connsiteX422" fmla="*/ 3366577 w 3489718"/>
                <a:gd name="connsiteY422" fmla="*/ 160688 h 387181"/>
                <a:gd name="connsiteX423" fmla="*/ 3339712 w 3489718"/>
                <a:gd name="connsiteY423" fmla="*/ 189159 h 387181"/>
                <a:gd name="connsiteX424" fmla="*/ 3310812 w 3489718"/>
                <a:gd name="connsiteY424" fmla="*/ 196063 h 387181"/>
                <a:gd name="connsiteX425" fmla="*/ 3294489 w 3489718"/>
                <a:gd name="connsiteY425" fmla="*/ 186108 h 387181"/>
                <a:gd name="connsiteX426" fmla="*/ 3283625 w 3489718"/>
                <a:gd name="connsiteY426" fmla="*/ 187232 h 387181"/>
                <a:gd name="connsiteX427" fmla="*/ 3283411 w 3489718"/>
                <a:gd name="connsiteY427" fmla="*/ 187232 h 387181"/>
                <a:gd name="connsiteX428" fmla="*/ 3283197 w 3489718"/>
                <a:gd name="connsiteY428" fmla="*/ 187446 h 387181"/>
                <a:gd name="connsiteX429" fmla="*/ 3277417 w 3489718"/>
                <a:gd name="connsiteY429" fmla="*/ 194029 h 387181"/>
                <a:gd name="connsiteX430" fmla="*/ 3279237 w 3489718"/>
                <a:gd name="connsiteY430" fmla="*/ 205482 h 387181"/>
                <a:gd name="connsiteX431" fmla="*/ 3296148 w 3489718"/>
                <a:gd name="connsiteY431" fmla="*/ 220092 h 387181"/>
                <a:gd name="connsiteX432" fmla="*/ 3296362 w 3489718"/>
                <a:gd name="connsiteY432" fmla="*/ 220306 h 387181"/>
                <a:gd name="connsiteX433" fmla="*/ 3290904 w 3489718"/>
                <a:gd name="connsiteY433" fmla="*/ 244122 h 387181"/>
                <a:gd name="connsiteX434" fmla="*/ 3279130 w 3489718"/>
                <a:gd name="connsiteY434" fmla="*/ 268633 h 387181"/>
                <a:gd name="connsiteX435" fmla="*/ 3264412 w 3489718"/>
                <a:gd name="connsiteY435" fmla="*/ 283618 h 387181"/>
                <a:gd name="connsiteX436" fmla="*/ 3259756 w 3489718"/>
                <a:gd name="connsiteY436" fmla="*/ 283404 h 387181"/>
                <a:gd name="connsiteX437" fmla="*/ 3257134 w 3489718"/>
                <a:gd name="connsiteY437" fmla="*/ 279336 h 387181"/>
                <a:gd name="connsiteX438" fmla="*/ 3257134 w 3489718"/>
                <a:gd name="connsiteY438" fmla="*/ 275911 h 387181"/>
                <a:gd name="connsiteX439" fmla="*/ 3257562 w 3489718"/>
                <a:gd name="connsiteY439" fmla="*/ 265475 h 387181"/>
                <a:gd name="connsiteX440" fmla="*/ 3264841 w 3489718"/>
                <a:gd name="connsiteY440" fmla="*/ 220788 h 387181"/>
                <a:gd name="connsiteX441" fmla="*/ 3266179 w 3489718"/>
                <a:gd name="connsiteY441" fmla="*/ 216025 h 387181"/>
                <a:gd name="connsiteX442" fmla="*/ 3267784 w 3489718"/>
                <a:gd name="connsiteY442" fmla="*/ 211048 h 387181"/>
                <a:gd name="connsiteX443" fmla="*/ 3271316 w 3489718"/>
                <a:gd name="connsiteY443" fmla="*/ 203448 h 387181"/>
                <a:gd name="connsiteX444" fmla="*/ 3275972 w 3489718"/>
                <a:gd name="connsiteY444" fmla="*/ 194243 h 387181"/>
                <a:gd name="connsiteX445" fmla="*/ 3279611 w 3489718"/>
                <a:gd name="connsiteY445" fmla="*/ 187660 h 387181"/>
                <a:gd name="connsiteX446" fmla="*/ 3280735 w 3489718"/>
                <a:gd name="connsiteY446" fmla="*/ 184021 h 387181"/>
                <a:gd name="connsiteX447" fmla="*/ 3280307 w 3489718"/>
                <a:gd name="connsiteY447" fmla="*/ 181078 h 387181"/>
                <a:gd name="connsiteX448" fmla="*/ 3273403 w 3489718"/>
                <a:gd name="connsiteY448" fmla="*/ 176903 h 387181"/>
                <a:gd name="connsiteX449" fmla="*/ 3260827 w 3489718"/>
                <a:gd name="connsiteY449" fmla="*/ 179526 h 387181"/>
                <a:gd name="connsiteX450" fmla="*/ 3238403 w 3489718"/>
                <a:gd name="connsiteY450" fmla="*/ 208532 h 387181"/>
                <a:gd name="connsiteX451" fmla="*/ 3237975 w 3489718"/>
                <a:gd name="connsiteY451" fmla="*/ 209870 h 387181"/>
                <a:gd name="connsiteX452" fmla="*/ 3237975 w 3489718"/>
                <a:gd name="connsiteY452" fmla="*/ 210084 h 387181"/>
                <a:gd name="connsiteX453" fmla="*/ 3234121 w 3489718"/>
                <a:gd name="connsiteY453" fmla="*/ 222126 h 387181"/>
                <a:gd name="connsiteX454" fmla="*/ 3233693 w 3489718"/>
                <a:gd name="connsiteY454" fmla="*/ 223945 h 387181"/>
                <a:gd name="connsiteX455" fmla="*/ 3233319 w 3489718"/>
                <a:gd name="connsiteY455" fmla="*/ 225444 h 387181"/>
                <a:gd name="connsiteX456" fmla="*/ 3232569 w 3489718"/>
                <a:gd name="connsiteY456" fmla="*/ 227317 h 387181"/>
                <a:gd name="connsiteX457" fmla="*/ 3225772 w 3489718"/>
                <a:gd name="connsiteY457" fmla="*/ 248403 h 387181"/>
                <a:gd name="connsiteX458" fmla="*/ 3210574 w 3489718"/>
                <a:gd name="connsiteY458" fmla="*/ 286722 h 387181"/>
                <a:gd name="connsiteX459" fmla="*/ 3202171 w 3489718"/>
                <a:gd name="connsiteY459" fmla="*/ 297853 h 387181"/>
                <a:gd name="connsiteX460" fmla="*/ 3190130 w 3489718"/>
                <a:gd name="connsiteY460" fmla="*/ 302135 h 387181"/>
                <a:gd name="connsiteX461" fmla="*/ 3186705 w 3489718"/>
                <a:gd name="connsiteY461" fmla="*/ 295552 h 387181"/>
                <a:gd name="connsiteX462" fmla="*/ 3186918 w 3489718"/>
                <a:gd name="connsiteY462" fmla="*/ 273985 h 387181"/>
                <a:gd name="connsiteX463" fmla="*/ 3193930 w 3489718"/>
                <a:gd name="connsiteY463" fmla="*/ 232027 h 387181"/>
                <a:gd name="connsiteX464" fmla="*/ 3194144 w 3489718"/>
                <a:gd name="connsiteY464" fmla="*/ 230903 h 387181"/>
                <a:gd name="connsiteX465" fmla="*/ 3200512 w 3489718"/>
                <a:gd name="connsiteY465" fmla="*/ 201896 h 387181"/>
                <a:gd name="connsiteX466" fmla="*/ 3195963 w 3489718"/>
                <a:gd name="connsiteY466" fmla="*/ 186269 h 387181"/>
                <a:gd name="connsiteX467" fmla="*/ 3181460 w 3489718"/>
                <a:gd name="connsiteY467" fmla="*/ 177224 h 387181"/>
                <a:gd name="connsiteX468" fmla="*/ 3176804 w 3489718"/>
                <a:gd name="connsiteY468" fmla="*/ 177224 h 387181"/>
                <a:gd name="connsiteX469" fmla="*/ 3172629 w 3489718"/>
                <a:gd name="connsiteY469" fmla="*/ 178830 h 387181"/>
                <a:gd name="connsiteX470" fmla="*/ 3172415 w 3489718"/>
                <a:gd name="connsiteY470" fmla="*/ 179044 h 387181"/>
                <a:gd name="connsiteX471" fmla="*/ 3170810 w 3489718"/>
                <a:gd name="connsiteY471" fmla="*/ 182683 h 387181"/>
                <a:gd name="connsiteX472" fmla="*/ 3169686 w 3489718"/>
                <a:gd name="connsiteY472" fmla="*/ 187446 h 387181"/>
                <a:gd name="connsiteX473" fmla="*/ 3168990 w 3489718"/>
                <a:gd name="connsiteY473" fmla="*/ 190604 h 387181"/>
                <a:gd name="connsiteX474" fmla="*/ 3154701 w 3489718"/>
                <a:gd name="connsiteY474" fmla="*/ 267455 h 387181"/>
                <a:gd name="connsiteX475" fmla="*/ 3153791 w 3489718"/>
                <a:gd name="connsiteY475" fmla="*/ 292181 h 387181"/>
                <a:gd name="connsiteX476" fmla="*/ 3159250 w 3489718"/>
                <a:gd name="connsiteY476" fmla="*/ 315514 h 387181"/>
                <a:gd name="connsiteX477" fmla="*/ 3168080 w 3489718"/>
                <a:gd name="connsiteY477" fmla="*/ 325255 h 387181"/>
                <a:gd name="connsiteX478" fmla="*/ 3183975 w 3489718"/>
                <a:gd name="connsiteY478" fmla="*/ 330232 h 387181"/>
                <a:gd name="connsiteX479" fmla="*/ 3197943 w 3489718"/>
                <a:gd name="connsiteY479" fmla="*/ 325147 h 387181"/>
                <a:gd name="connsiteX480" fmla="*/ 3208379 w 3489718"/>
                <a:gd name="connsiteY480" fmla="*/ 314926 h 387181"/>
                <a:gd name="connsiteX481" fmla="*/ 3214641 w 3489718"/>
                <a:gd name="connsiteY481" fmla="*/ 305988 h 387181"/>
                <a:gd name="connsiteX482" fmla="*/ 3226415 w 3489718"/>
                <a:gd name="connsiteY482" fmla="*/ 281049 h 387181"/>
                <a:gd name="connsiteX483" fmla="*/ 3228663 w 3489718"/>
                <a:gd name="connsiteY483" fmla="*/ 274306 h 387181"/>
                <a:gd name="connsiteX484" fmla="*/ 3236583 w 3489718"/>
                <a:gd name="connsiteY484" fmla="*/ 294910 h 387181"/>
                <a:gd name="connsiteX485" fmla="*/ 3256652 w 3489718"/>
                <a:gd name="connsiteY485" fmla="*/ 311233 h 387181"/>
                <a:gd name="connsiteX486" fmla="*/ 3281912 w 3489718"/>
                <a:gd name="connsiteY486" fmla="*/ 310323 h 387181"/>
                <a:gd name="connsiteX487" fmla="*/ 3301286 w 3489718"/>
                <a:gd name="connsiteY487" fmla="*/ 291592 h 387181"/>
                <a:gd name="connsiteX488" fmla="*/ 3312953 w 3489718"/>
                <a:gd name="connsiteY488" fmla="*/ 266546 h 387181"/>
                <a:gd name="connsiteX489" fmla="*/ 3319536 w 3489718"/>
                <a:gd name="connsiteY489" fmla="*/ 232990 h 387181"/>
                <a:gd name="connsiteX490" fmla="*/ 3319749 w 3489718"/>
                <a:gd name="connsiteY490" fmla="*/ 225712 h 387181"/>
                <a:gd name="connsiteX491" fmla="*/ 3319322 w 3489718"/>
                <a:gd name="connsiteY491" fmla="*/ 218005 h 387181"/>
                <a:gd name="connsiteX492" fmla="*/ 3359674 w 3489718"/>
                <a:gd name="connsiteY492" fmla="*/ 189908 h 387181"/>
                <a:gd name="connsiteX493" fmla="*/ 3359246 w 3489718"/>
                <a:gd name="connsiteY493" fmla="*/ 191728 h 387181"/>
                <a:gd name="connsiteX494" fmla="*/ 3358550 w 3489718"/>
                <a:gd name="connsiteY494" fmla="*/ 194243 h 387181"/>
                <a:gd name="connsiteX495" fmla="*/ 3346776 w 3489718"/>
                <a:gd name="connsiteY495" fmla="*/ 270881 h 387181"/>
                <a:gd name="connsiteX496" fmla="*/ 3346080 w 3489718"/>
                <a:gd name="connsiteY496" fmla="*/ 277249 h 387181"/>
                <a:gd name="connsiteX497" fmla="*/ 3345170 w 3489718"/>
                <a:gd name="connsiteY497" fmla="*/ 310109 h 387181"/>
                <a:gd name="connsiteX498" fmla="*/ 3355606 w 3489718"/>
                <a:gd name="connsiteY498" fmla="*/ 340293 h 387181"/>
                <a:gd name="connsiteX499" fmla="*/ 3363099 w 3489718"/>
                <a:gd name="connsiteY499" fmla="*/ 346876 h 387181"/>
                <a:gd name="connsiteX500" fmla="*/ 3371394 w 3489718"/>
                <a:gd name="connsiteY500" fmla="*/ 347090 h 387181"/>
                <a:gd name="connsiteX501" fmla="*/ 3378512 w 3489718"/>
                <a:gd name="connsiteY501" fmla="*/ 342808 h 387181"/>
                <a:gd name="connsiteX502" fmla="*/ 3385523 w 3489718"/>
                <a:gd name="connsiteY502" fmla="*/ 327609 h 387181"/>
                <a:gd name="connsiteX503" fmla="*/ 3386219 w 3489718"/>
                <a:gd name="connsiteY503" fmla="*/ 325362 h 387181"/>
                <a:gd name="connsiteX504" fmla="*/ 3392801 w 3489718"/>
                <a:gd name="connsiteY504" fmla="*/ 307219 h 387181"/>
                <a:gd name="connsiteX505" fmla="*/ 3425233 w 3489718"/>
                <a:gd name="connsiteY505" fmla="*/ 238609 h 387181"/>
                <a:gd name="connsiteX506" fmla="*/ 3463552 w 3489718"/>
                <a:gd name="connsiteY506" fmla="*/ 173211 h 387181"/>
                <a:gd name="connsiteX507" fmla="*/ 3466281 w 3489718"/>
                <a:gd name="connsiteY507" fmla="*/ 170267 h 387181"/>
                <a:gd name="connsiteX508" fmla="*/ 3468208 w 3489718"/>
                <a:gd name="connsiteY508" fmla="*/ 169839 h 387181"/>
                <a:gd name="connsiteX509" fmla="*/ 3470134 w 3489718"/>
                <a:gd name="connsiteY509" fmla="*/ 170535 h 387181"/>
                <a:gd name="connsiteX510" fmla="*/ 3470937 w 3489718"/>
                <a:gd name="connsiteY510" fmla="*/ 172140 h 387181"/>
                <a:gd name="connsiteX511" fmla="*/ 3471044 w 3489718"/>
                <a:gd name="connsiteY511" fmla="*/ 173960 h 387181"/>
                <a:gd name="connsiteX512" fmla="*/ 3466067 w 3489718"/>
                <a:gd name="connsiteY512" fmla="*/ 223410 h 387181"/>
                <a:gd name="connsiteX513" fmla="*/ 3465853 w 3489718"/>
                <a:gd name="connsiteY513" fmla="*/ 225016 h 387181"/>
                <a:gd name="connsiteX514" fmla="*/ 3462695 w 3489718"/>
                <a:gd name="connsiteY514" fmla="*/ 244068 h 387181"/>
                <a:gd name="connsiteX515" fmla="*/ 3461571 w 3489718"/>
                <a:gd name="connsiteY515" fmla="*/ 252470 h 387181"/>
                <a:gd name="connsiteX516" fmla="*/ 3461571 w 3489718"/>
                <a:gd name="connsiteY516" fmla="*/ 252684 h 387181"/>
                <a:gd name="connsiteX517" fmla="*/ 3461357 w 3489718"/>
                <a:gd name="connsiteY517" fmla="*/ 258785 h 387181"/>
                <a:gd name="connsiteX518" fmla="*/ 3461357 w 3489718"/>
                <a:gd name="connsiteY518" fmla="*/ 263067 h 387181"/>
                <a:gd name="connsiteX519" fmla="*/ 3465211 w 3489718"/>
                <a:gd name="connsiteY519" fmla="*/ 280995 h 387181"/>
                <a:gd name="connsiteX520" fmla="*/ 3473399 w 3489718"/>
                <a:gd name="connsiteY520" fmla="*/ 290629 h 387181"/>
                <a:gd name="connsiteX521" fmla="*/ 3479286 w 3489718"/>
                <a:gd name="connsiteY521" fmla="*/ 293465 h 387181"/>
                <a:gd name="connsiteX522" fmla="*/ 3480892 w 3489718"/>
                <a:gd name="connsiteY522" fmla="*/ 290950 h 387181"/>
                <a:gd name="connsiteX523" fmla="*/ 3481213 w 3489718"/>
                <a:gd name="connsiteY523" fmla="*/ 284849 h 387181"/>
                <a:gd name="connsiteX524" fmla="*/ 3480892 w 3489718"/>
                <a:gd name="connsiteY524" fmla="*/ 277838 h 387181"/>
                <a:gd name="connsiteX525" fmla="*/ 3480677 w 3489718"/>
                <a:gd name="connsiteY525" fmla="*/ 272647 h 387181"/>
                <a:gd name="connsiteX526" fmla="*/ 3481373 w 3489718"/>
                <a:gd name="connsiteY526" fmla="*/ 263227 h 387181"/>
                <a:gd name="connsiteX527" fmla="*/ 3482497 w 3489718"/>
                <a:gd name="connsiteY527" fmla="*/ 252470 h 387181"/>
                <a:gd name="connsiteX528" fmla="*/ 3489508 w 3489718"/>
                <a:gd name="connsiteY528" fmla="*/ 184663 h 387181"/>
                <a:gd name="connsiteX529" fmla="*/ 3489401 w 3489718"/>
                <a:gd name="connsiteY529" fmla="*/ 173104 h 387181"/>
                <a:gd name="connsiteX530" fmla="*/ 3152507 w 3489718"/>
                <a:gd name="connsiteY530" fmla="*/ 105136 h 387181"/>
                <a:gd name="connsiteX531" fmla="*/ 3161819 w 3489718"/>
                <a:gd name="connsiteY531" fmla="*/ 104922 h 387181"/>
                <a:gd name="connsiteX532" fmla="*/ 3170649 w 3489718"/>
                <a:gd name="connsiteY532" fmla="*/ 104708 h 387181"/>
                <a:gd name="connsiteX533" fmla="*/ 3244343 w 3489718"/>
                <a:gd name="connsiteY533" fmla="*/ 118516 h 387181"/>
                <a:gd name="connsiteX534" fmla="*/ 3252371 w 3489718"/>
                <a:gd name="connsiteY534" fmla="*/ 121245 h 387181"/>
                <a:gd name="connsiteX535" fmla="*/ 3261576 w 3489718"/>
                <a:gd name="connsiteY535" fmla="*/ 121352 h 387181"/>
                <a:gd name="connsiteX536" fmla="*/ 3265911 w 3489718"/>
                <a:gd name="connsiteY536" fmla="*/ 113538 h 387181"/>
                <a:gd name="connsiteX537" fmla="*/ 3255689 w 3489718"/>
                <a:gd name="connsiteY537" fmla="*/ 94486 h 387181"/>
                <a:gd name="connsiteX538" fmla="*/ 3241881 w 3489718"/>
                <a:gd name="connsiteY538" fmla="*/ 90419 h 387181"/>
                <a:gd name="connsiteX539" fmla="*/ 3238938 w 3489718"/>
                <a:gd name="connsiteY539" fmla="*/ 89991 h 387181"/>
                <a:gd name="connsiteX540" fmla="*/ 3217852 w 3489718"/>
                <a:gd name="connsiteY540" fmla="*/ 87475 h 387181"/>
                <a:gd name="connsiteX541" fmla="*/ 3175198 w 3489718"/>
                <a:gd name="connsiteY541" fmla="*/ 85227 h 387181"/>
                <a:gd name="connsiteX542" fmla="*/ 3156628 w 3489718"/>
                <a:gd name="connsiteY542" fmla="*/ 85013 h 387181"/>
                <a:gd name="connsiteX543" fmla="*/ 3172736 w 3489718"/>
                <a:gd name="connsiteY543" fmla="*/ 18598 h 387181"/>
                <a:gd name="connsiteX544" fmla="*/ 3172844 w 3489718"/>
                <a:gd name="connsiteY544" fmla="*/ 7252 h 387181"/>
                <a:gd name="connsiteX545" fmla="*/ 3165244 w 3489718"/>
                <a:gd name="connsiteY545" fmla="*/ 1151 h 387181"/>
                <a:gd name="connsiteX546" fmla="*/ 3155290 w 3489718"/>
                <a:gd name="connsiteY546" fmla="*/ 2971 h 387181"/>
                <a:gd name="connsiteX547" fmla="*/ 3150099 w 3489718"/>
                <a:gd name="connsiteY547" fmla="*/ 8323 h 387181"/>
                <a:gd name="connsiteX548" fmla="*/ 3148065 w 3489718"/>
                <a:gd name="connsiteY548" fmla="*/ 13193 h 387181"/>
                <a:gd name="connsiteX549" fmla="*/ 3147637 w 3489718"/>
                <a:gd name="connsiteY549" fmla="*/ 13888 h 387181"/>
                <a:gd name="connsiteX550" fmla="*/ 3134953 w 3489718"/>
                <a:gd name="connsiteY550" fmla="*/ 54722 h 387181"/>
                <a:gd name="connsiteX551" fmla="*/ 3124731 w 3489718"/>
                <a:gd name="connsiteY551" fmla="*/ 85549 h 387181"/>
                <a:gd name="connsiteX552" fmla="*/ 3071909 w 3489718"/>
                <a:gd name="connsiteY552" fmla="*/ 89616 h 387181"/>
                <a:gd name="connsiteX553" fmla="*/ 3068752 w 3489718"/>
                <a:gd name="connsiteY553" fmla="*/ 90044 h 387181"/>
                <a:gd name="connsiteX554" fmla="*/ 3061045 w 3489718"/>
                <a:gd name="connsiteY554" fmla="*/ 91168 h 387181"/>
                <a:gd name="connsiteX555" fmla="*/ 3054034 w 3489718"/>
                <a:gd name="connsiteY555" fmla="*/ 90258 h 387181"/>
                <a:gd name="connsiteX556" fmla="*/ 3051091 w 3489718"/>
                <a:gd name="connsiteY556" fmla="*/ 88653 h 387181"/>
                <a:gd name="connsiteX557" fmla="*/ 3047558 w 3489718"/>
                <a:gd name="connsiteY557" fmla="*/ 87636 h 387181"/>
                <a:gd name="connsiteX558" fmla="*/ 3043812 w 3489718"/>
                <a:gd name="connsiteY558" fmla="*/ 90686 h 387181"/>
                <a:gd name="connsiteX559" fmla="*/ 3040869 w 3489718"/>
                <a:gd name="connsiteY559" fmla="*/ 103584 h 387181"/>
                <a:gd name="connsiteX560" fmla="*/ 3048254 w 3489718"/>
                <a:gd name="connsiteY560" fmla="*/ 115037 h 387181"/>
                <a:gd name="connsiteX561" fmla="*/ 3060831 w 3489718"/>
                <a:gd name="connsiteY561" fmla="*/ 118997 h 387181"/>
                <a:gd name="connsiteX562" fmla="*/ 3075334 w 3489718"/>
                <a:gd name="connsiteY562" fmla="*/ 114930 h 387181"/>
                <a:gd name="connsiteX563" fmla="*/ 3085074 w 3489718"/>
                <a:gd name="connsiteY563" fmla="*/ 111772 h 387181"/>
                <a:gd name="connsiteX564" fmla="*/ 3117934 w 3489718"/>
                <a:gd name="connsiteY564" fmla="*/ 106795 h 387181"/>
                <a:gd name="connsiteX565" fmla="*/ 3089570 w 3489718"/>
                <a:gd name="connsiteY565" fmla="*/ 184931 h 387181"/>
                <a:gd name="connsiteX566" fmla="*/ 3057352 w 3489718"/>
                <a:gd name="connsiteY566" fmla="*/ 259535 h 387181"/>
                <a:gd name="connsiteX567" fmla="*/ 3034233 w 3489718"/>
                <a:gd name="connsiteY567" fmla="*/ 292983 h 387181"/>
                <a:gd name="connsiteX568" fmla="*/ 3030379 w 3489718"/>
                <a:gd name="connsiteY568" fmla="*/ 285973 h 387181"/>
                <a:gd name="connsiteX569" fmla="*/ 3038782 w 3489718"/>
                <a:gd name="connsiteY569" fmla="*/ 246744 h 387181"/>
                <a:gd name="connsiteX570" fmla="*/ 3052161 w 3489718"/>
                <a:gd name="connsiteY570" fmla="*/ 209335 h 387181"/>
                <a:gd name="connsiteX571" fmla="*/ 3053285 w 3489718"/>
                <a:gd name="connsiteY571" fmla="*/ 206820 h 387181"/>
                <a:gd name="connsiteX572" fmla="*/ 3055800 w 3489718"/>
                <a:gd name="connsiteY572" fmla="*/ 200719 h 387181"/>
                <a:gd name="connsiteX573" fmla="*/ 3057299 w 3489718"/>
                <a:gd name="connsiteY573" fmla="*/ 195260 h 387181"/>
                <a:gd name="connsiteX574" fmla="*/ 3058316 w 3489718"/>
                <a:gd name="connsiteY574" fmla="*/ 187072 h 387181"/>
                <a:gd name="connsiteX575" fmla="*/ 3052536 w 3489718"/>
                <a:gd name="connsiteY575" fmla="*/ 169946 h 387181"/>
                <a:gd name="connsiteX576" fmla="*/ 3038139 w 3489718"/>
                <a:gd name="connsiteY576" fmla="*/ 165290 h 387181"/>
                <a:gd name="connsiteX577" fmla="*/ 3034875 w 3489718"/>
                <a:gd name="connsiteY577" fmla="*/ 167912 h 387181"/>
                <a:gd name="connsiteX578" fmla="*/ 3031450 w 3489718"/>
                <a:gd name="connsiteY578" fmla="*/ 171766 h 387181"/>
                <a:gd name="connsiteX579" fmla="*/ 3029737 w 3489718"/>
                <a:gd name="connsiteY579" fmla="*/ 174174 h 387181"/>
                <a:gd name="connsiteX580" fmla="*/ 3011595 w 3489718"/>
                <a:gd name="connsiteY580" fmla="*/ 198310 h 387181"/>
                <a:gd name="connsiteX581" fmla="*/ 2985264 w 3489718"/>
                <a:gd name="connsiteY581" fmla="*/ 230956 h 387181"/>
                <a:gd name="connsiteX582" fmla="*/ 2961930 w 3489718"/>
                <a:gd name="connsiteY582" fmla="*/ 257822 h 387181"/>
                <a:gd name="connsiteX583" fmla="*/ 2962144 w 3489718"/>
                <a:gd name="connsiteY583" fmla="*/ 258250 h 387181"/>
                <a:gd name="connsiteX584" fmla="*/ 2961930 w 3489718"/>
                <a:gd name="connsiteY584" fmla="*/ 258036 h 387181"/>
                <a:gd name="connsiteX585" fmla="*/ 2961716 w 3489718"/>
                <a:gd name="connsiteY585" fmla="*/ 258036 h 387181"/>
                <a:gd name="connsiteX586" fmla="*/ 2992756 w 3489718"/>
                <a:gd name="connsiteY586" fmla="*/ 204519 h 387181"/>
                <a:gd name="connsiteX587" fmla="*/ 2997734 w 3489718"/>
                <a:gd name="connsiteY587" fmla="*/ 200344 h 387181"/>
                <a:gd name="connsiteX588" fmla="*/ 3004102 w 3489718"/>
                <a:gd name="connsiteY588" fmla="*/ 199327 h 387181"/>
                <a:gd name="connsiteX589" fmla="*/ 3008651 w 3489718"/>
                <a:gd name="connsiteY589" fmla="*/ 196919 h 387181"/>
                <a:gd name="connsiteX590" fmla="*/ 3008223 w 3489718"/>
                <a:gd name="connsiteY590" fmla="*/ 190015 h 387181"/>
                <a:gd name="connsiteX591" fmla="*/ 3000195 w 3489718"/>
                <a:gd name="connsiteY591" fmla="*/ 182202 h 387181"/>
                <a:gd name="connsiteX592" fmla="*/ 2987244 w 3489718"/>
                <a:gd name="connsiteY592" fmla="*/ 178241 h 387181"/>
                <a:gd name="connsiteX593" fmla="*/ 2973972 w 3489718"/>
                <a:gd name="connsiteY593" fmla="*/ 183004 h 387181"/>
                <a:gd name="connsiteX594" fmla="*/ 2946196 w 3489718"/>
                <a:gd name="connsiteY594" fmla="*/ 221912 h 387181"/>
                <a:gd name="connsiteX595" fmla="*/ 2935653 w 3489718"/>
                <a:gd name="connsiteY595" fmla="*/ 271897 h 387181"/>
                <a:gd name="connsiteX596" fmla="*/ 2940523 w 3489718"/>
                <a:gd name="connsiteY596" fmla="*/ 290629 h 387181"/>
                <a:gd name="connsiteX597" fmla="*/ 2954705 w 3489718"/>
                <a:gd name="connsiteY597" fmla="*/ 300048 h 387181"/>
                <a:gd name="connsiteX598" fmla="*/ 2963001 w 3489718"/>
                <a:gd name="connsiteY598" fmla="*/ 297318 h 387181"/>
                <a:gd name="connsiteX599" fmla="*/ 2969476 w 3489718"/>
                <a:gd name="connsiteY599" fmla="*/ 290040 h 387181"/>
                <a:gd name="connsiteX600" fmla="*/ 3002336 w 3489718"/>
                <a:gd name="connsiteY600" fmla="*/ 238342 h 387181"/>
                <a:gd name="connsiteX601" fmla="*/ 2998269 w 3489718"/>
                <a:gd name="connsiteY601" fmla="*/ 268740 h 387181"/>
                <a:gd name="connsiteX602" fmla="*/ 2998269 w 3489718"/>
                <a:gd name="connsiteY602" fmla="*/ 288488 h 387181"/>
                <a:gd name="connsiteX603" fmla="*/ 3005280 w 3489718"/>
                <a:gd name="connsiteY603" fmla="*/ 310912 h 387181"/>
                <a:gd name="connsiteX604" fmla="*/ 3025937 w 3489718"/>
                <a:gd name="connsiteY604" fmla="*/ 322472 h 387181"/>
                <a:gd name="connsiteX605" fmla="*/ 3049271 w 3489718"/>
                <a:gd name="connsiteY605" fmla="*/ 304436 h 387181"/>
                <a:gd name="connsiteX606" fmla="*/ 3073087 w 3489718"/>
                <a:gd name="connsiteY606" fmla="*/ 258946 h 387181"/>
                <a:gd name="connsiteX607" fmla="*/ 3094868 w 3489718"/>
                <a:gd name="connsiteY607" fmla="*/ 202592 h 387181"/>
                <a:gd name="connsiteX608" fmla="*/ 3111887 w 3489718"/>
                <a:gd name="connsiteY608" fmla="*/ 151697 h 387181"/>
                <a:gd name="connsiteX609" fmla="*/ 3113921 w 3489718"/>
                <a:gd name="connsiteY609" fmla="*/ 146024 h 387181"/>
                <a:gd name="connsiteX610" fmla="*/ 3109853 w 3489718"/>
                <a:gd name="connsiteY610" fmla="*/ 168448 h 387181"/>
                <a:gd name="connsiteX611" fmla="*/ 3099417 w 3489718"/>
                <a:gd name="connsiteY611" fmla="*/ 259963 h 387181"/>
                <a:gd name="connsiteX612" fmla="*/ 3098079 w 3489718"/>
                <a:gd name="connsiteY612" fmla="*/ 351211 h 387181"/>
                <a:gd name="connsiteX613" fmla="*/ 3101718 w 3489718"/>
                <a:gd name="connsiteY613" fmla="*/ 370263 h 387181"/>
                <a:gd name="connsiteX614" fmla="*/ 3111673 w 3489718"/>
                <a:gd name="connsiteY614" fmla="*/ 385462 h 387181"/>
                <a:gd name="connsiteX615" fmla="*/ 3129815 w 3489718"/>
                <a:gd name="connsiteY615" fmla="*/ 381823 h 387181"/>
                <a:gd name="connsiteX616" fmla="*/ 3139341 w 3489718"/>
                <a:gd name="connsiteY616" fmla="*/ 368657 h 387181"/>
                <a:gd name="connsiteX617" fmla="*/ 3143195 w 3489718"/>
                <a:gd name="connsiteY617" fmla="*/ 352335 h 387181"/>
                <a:gd name="connsiteX618" fmla="*/ 3142392 w 3489718"/>
                <a:gd name="connsiteY618" fmla="*/ 346769 h 387181"/>
                <a:gd name="connsiteX619" fmla="*/ 3138646 w 3489718"/>
                <a:gd name="connsiteY619" fmla="*/ 344628 h 387181"/>
                <a:gd name="connsiteX620" fmla="*/ 3131367 w 3489718"/>
                <a:gd name="connsiteY620" fmla="*/ 355974 h 387181"/>
                <a:gd name="connsiteX621" fmla="*/ 3131367 w 3489718"/>
                <a:gd name="connsiteY621" fmla="*/ 354636 h 387181"/>
                <a:gd name="connsiteX622" fmla="*/ 3135007 w 3489718"/>
                <a:gd name="connsiteY622" fmla="*/ 229779 h 387181"/>
                <a:gd name="connsiteX623" fmla="*/ 3152721 w 3489718"/>
                <a:gd name="connsiteY623" fmla="*/ 105190 h 387181"/>
                <a:gd name="connsiteX624" fmla="*/ 2928910 w 3489718"/>
                <a:gd name="connsiteY624" fmla="*/ 169786 h 387181"/>
                <a:gd name="connsiteX625" fmla="*/ 2886952 w 3489718"/>
                <a:gd name="connsiteY625" fmla="*/ 161758 h 387181"/>
                <a:gd name="connsiteX626" fmla="*/ 2845904 w 3489718"/>
                <a:gd name="connsiteY626" fmla="*/ 179312 h 387181"/>
                <a:gd name="connsiteX627" fmla="*/ 2815720 w 3489718"/>
                <a:gd name="connsiteY627" fmla="*/ 208318 h 387181"/>
                <a:gd name="connsiteX628" fmla="*/ 2811546 w 3489718"/>
                <a:gd name="connsiteY628" fmla="*/ 215811 h 387181"/>
                <a:gd name="connsiteX629" fmla="*/ 2808923 w 3489718"/>
                <a:gd name="connsiteY629" fmla="*/ 225176 h 387181"/>
                <a:gd name="connsiteX630" fmla="*/ 2808013 w 3489718"/>
                <a:gd name="connsiteY630" fmla="*/ 227371 h 387181"/>
                <a:gd name="connsiteX631" fmla="*/ 2801217 w 3489718"/>
                <a:gd name="connsiteY631" fmla="*/ 248457 h 387181"/>
                <a:gd name="connsiteX632" fmla="*/ 2786017 w 3489718"/>
                <a:gd name="connsiteY632" fmla="*/ 286775 h 387181"/>
                <a:gd name="connsiteX633" fmla="*/ 2777615 w 3489718"/>
                <a:gd name="connsiteY633" fmla="*/ 297907 h 387181"/>
                <a:gd name="connsiteX634" fmla="*/ 2765574 w 3489718"/>
                <a:gd name="connsiteY634" fmla="*/ 302188 h 387181"/>
                <a:gd name="connsiteX635" fmla="*/ 2762148 w 3489718"/>
                <a:gd name="connsiteY635" fmla="*/ 295606 h 387181"/>
                <a:gd name="connsiteX636" fmla="*/ 2762363 w 3489718"/>
                <a:gd name="connsiteY636" fmla="*/ 274038 h 387181"/>
                <a:gd name="connsiteX637" fmla="*/ 2769374 w 3489718"/>
                <a:gd name="connsiteY637" fmla="*/ 232080 h 387181"/>
                <a:gd name="connsiteX638" fmla="*/ 2769588 w 3489718"/>
                <a:gd name="connsiteY638" fmla="*/ 230956 h 387181"/>
                <a:gd name="connsiteX639" fmla="*/ 2775956 w 3489718"/>
                <a:gd name="connsiteY639" fmla="*/ 201950 h 387181"/>
                <a:gd name="connsiteX640" fmla="*/ 2771407 w 3489718"/>
                <a:gd name="connsiteY640" fmla="*/ 186322 h 387181"/>
                <a:gd name="connsiteX641" fmla="*/ 2756904 w 3489718"/>
                <a:gd name="connsiteY641" fmla="*/ 177278 h 387181"/>
                <a:gd name="connsiteX642" fmla="*/ 2752248 w 3489718"/>
                <a:gd name="connsiteY642" fmla="*/ 177278 h 387181"/>
                <a:gd name="connsiteX643" fmla="*/ 2748073 w 3489718"/>
                <a:gd name="connsiteY643" fmla="*/ 178884 h 387181"/>
                <a:gd name="connsiteX644" fmla="*/ 2747859 w 3489718"/>
                <a:gd name="connsiteY644" fmla="*/ 179098 h 387181"/>
                <a:gd name="connsiteX645" fmla="*/ 2746254 w 3489718"/>
                <a:gd name="connsiteY645" fmla="*/ 182737 h 387181"/>
                <a:gd name="connsiteX646" fmla="*/ 2745130 w 3489718"/>
                <a:gd name="connsiteY646" fmla="*/ 187500 h 387181"/>
                <a:gd name="connsiteX647" fmla="*/ 2744434 w 3489718"/>
                <a:gd name="connsiteY647" fmla="*/ 190657 h 387181"/>
                <a:gd name="connsiteX648" fmla="*/ 2730145 w 3489718"/>
                <a:gd name="connsiteY648" fmla="*/ 267509 h 387181"/>
                <a:gd name="connsiteX649" fmla="*/ 2729235 w 3489718"/>
                <a:gd name="connsiteY649" fmla="*/ 292234 h 387181"/>
                <a:gd name="connsiteX650" fmla="*/ 2734694 w 3489718"/>
                <a:gd name="connsiteY650" fmla="*/ 315568 h 387181"/>
                <a:gd name="connsiteX651" fmla="*/ 2743524 w 3489718"/>
                <a:gd name="connsiteY651" fmla="*/ 325308 h 387181"/>
                <a:gd name="connsiteX652" fmla="*/ 2759419 w 3489718"/>
                <a:gd name="connsiteY652" fmla="*/ 330285 h 387181"/>
                <a:gd name="connsiteX653" fmla="*/ 2773387 w 3489718"/>
                <a:gd name="connsiteY653" fmla="*/ 325201 h 387181"/>
                <a:gd name="connsiteX654" fmla="*/ 2783823 w 3489718"/>
                <a:gd name="connsiteY654" fmla="*/ 314979 h 387181"/>
                <a:gd name="connsiteX655" fmla="*/ 2790085 w 3489718"/>
                <a:gd name="connsiteY655" fmla="*/ 306042 h 387181"/>
                <a:gd name="connsiteX656" fmla="*/ 2801859 w 3489718"/>
                <a:gd name="connsiteY656" fmla="*/ 281102 h 387181"/>
                <a:gd name="connsiteX657" fmla="*/ 2810047 w 3489718"/>
                <a:gd name="connsiteY657" fmla="*/ 255039 h 387181"/>
                <a:gd name="connsiteX658" fmla="*/ 2814435 w 3489718"/>
                <a:gd name="connsiteY658" fmla="*/ 240375 h 387181"/>
                <a:gd name="connsiteX659" fmla="*/ 2815131 w 3489718"/>
                <a:gd name="connsiteY659" fmla="*/ 240643 h 387181"/>
                <a:gd name="connsiteX660" fmla="*/ 2819787 w 3489718"/>
                <a:gd name="connsiteY660" fmla="*/ 241446 h 387181"/>
                <a:gd name="connsiteX661" fmla="*/ 2824336 w 3489718"/>
                <a:gd name="connsiteY661" fmla="*/ 240108 h 387181"/>
                <a:gd name="connsiteX662" fmla="*/ 2847349 w 3489718"/>
                <a:gd name="connsiteY662" fmla="*/ 224106 h 387181"/>
                <a:gd name="connsiteX663" fmla="*/ 2876463 w 3489718"/>
                <a:gd name="connsiteY663" fmla="*/ 206178 h 387181"/>
                <a:gd name="connsiteX664" fmla="*/ 2900706 w 3489718"/>
                <a:gd name="connsiteY664" fmla="*/ 192477 h 387181"/>
                <a:gd name="connsiteX665" fmla="*/ 2909108 w 3489718"/>
                <a:gd name="connsiteY665" fmla="*/ 189052 h 387181"/>
                <a:gd name="connsiteX666" fmla="*/ 2852861 w 3489718"/>
                <a:gd name="connsiteY666" fmla="*/ 248243 h 387181"/>
                <a:gd name="connsiteX667" fmla="*/ 2823159 w 3489718"/>
                <a:gd name="connsiteY667" fmla="*/ 277731 h 387181"/>
                <a:gd name="connsiteX668" fmla="*/ 2805926 w 3489718"/>
                <a:gd name="connsiteY668" fmla="*/ 299298 h 387181"/>
                <a:gd name="connsiteX669" fmla="*/ 2802661 w 3489718"/>
                <a:gd name="connsiteY669" fmla="*/ 323810 h 387181"/>
                <a:gd name="connsiteX670" fmla="*/ 2817753 w 3489718"/>
                <a:gd name="connsiteY670" fmla="*/ 343558 h 387181"/>
                <a:gd name="connsiteX671" fmla="*/ 2827708 w 3489718"/>
                <a:gd name="connsiteY671" fmla="*/ 344788 h 387181"/>
                <a:gd name="connsiteX672" fmla="*/ 2837662 w 3489718"/>
                <a:gd name="connsiteY672" fmla="*/ 342648 h 387181"/>
                <a:gd name="connsiteX673" fmla="*/ 2885293 w 3489718"/>
                <a:gd name="connsiteY673" fmla="*/ 322258 h 387181"/>
                <a:gd name="connsiteX674" fmla="*/ 2889628 w 3489718"/>
                <a:gd name="connsiteY674" fmla="*/ 320010 h 387181"/>
                <a:gd name="connsiteX675" fmla="*/ 2905951 w 3489718"/>
                <a:gd name="connsiteY675" fmla="*/ 309360 h 387181"/>
                <a:gd name="connsiteX676" fmla="*/ 2914781 w 3489718"/>
                <a:gd name="connsiteY676" fmla="*/ 294161 h 387181"/>
                <a:gd name="connsiteX677" fmla="*/ 2891661 w 3489718"/>
                <a:gd name="connsiteY677" fmla="*/ 301867 h 387181"/>
                <a:gd name="connsiteX678" fmla="*/ 2878710 w 3489718"/>
                <a:gd name="connsiteY678" fmla="*/ 306844 h 387181"/>
                <a:gd name="connsiteX679" fmla="*/ 2844459 w 3489718"/>
                <a:gd name="connsiteY679" fmla="*/ 317066 h 387181"/>
                <a:gd name="connsiteX680" fmla="*/ 2842211 w 3489718"/>
                <a:gd name="connsiteY680" fmla="*/ 317976 h 387181"/>
                <a:gd name="connsiteX681" fmla="*/ 2835307 w 3489718"/>
                <a:gd name="connsiteY681" fmla="*/ 320117 h 387181"/>
                <a:gd name="connsiteX682" fmla="*/ 2829956 w 3489718"/>
                <a:gd name="connsiteY682" fmla="*/ 318886 h 387181"/>
                <a:gd name="connsiteX683" fmla="*/ 2829527 w 3489718"/>
                <a:gd name="connsiteY683" fmla="*/ 317548 h 387181"/>
                <a:gd name="connsiteX684" fmla="*/ 2830223 w 3489718"/>
                <a:gd name="connsiteY684" fmla="*/ 314283 h 387181"/>
                <a:gd name="connsiteX685" fmla="*/ 2832471 w 3489718"/>
                <a:gd name="connsiteY685" fmla="*/ 311661 h 387181"/>
                <a:gd name="connsiteX686" fmla="*/ 2858534 w 3489718"/>
                <a:gd name="connsiteY686" fmla="*/ 283992 h 387181"/>
                <a:gd name="connsiteX687" fmla="*/ 2906379 w 3489718"/>
                <a:gd name="connsiteY687" fmla="*/ 233632 h 387181"/>
                <a:gd name="connsiteX688" fmla="*/ 2912747 w 3489718"/>
                <a:gd name="connsiteY688" fmla="*/ 227049 h 387181"/>
                <a:gd name="connsiteX689" fmla="*/ 2930997 w 3489718"/>
                <a:gd name="connsiteY689" fmla="*/ 207676 h 387181"/>
                <a:gd name="connsiteX690" fmla="*/ 2940042 w 3489718"/>
                <a:gd name="connsiteY690" fmla="*/ 187821 h 387181"/>
                <a:gd name="connsiteX691" fmla="*/ 2928803 w 3489718"/>
                <a:gd name="connsiteY691" fmla="*/ 169893 h 387181"/>
                <a:gd name="connsiteX692" fmla="*/ 3194679 w 3489718"/>
                <a:gd name="connsiteY692" fmla="*/ 118783 h 387181"/>
                <a:gd name="connsiteX693" fmla="*/ 3190504 w 3489718"/>
                <a:gd name="connsiteY693" fmla="*/ 118997 h 387181"/>
                <a:gd name="connsiteX694" fmla="*/ 3187668 w 3489718"/>
                <a:gd name="connsiteY694" fmla="*/ 122636 h 387181"/>
                <a:gd name="connsiteX695" fmla="*/ 3179052 w 3489718"/>
                <a:gd name="connsiteY695" fmla="*/ 148485 h 387181"/>
                <a:gd name="connsiteX696" fmla="*/ 3178356 w 3489718"/>
                <a:gd name="connsiteY696" fmla="*/ 153677 h 387181"/>
                <a:gd name="connsiteX697" fmla="*/ 3178142 w 3489718"/>
                <a:gd name="connsiteY697" fmla="*/ 156406 h 387181"/>
                <a:gd name="connsiteX698" fmla="*/ 3178142 w 3489718"/>
                <a:gd name="connsiteY698" fmla="*/ 158226 h 387181"/>
                <a:gd name="connsiteX699" fmla="*/ 3178838 w 3489718"/>
                <a:gd name="connsiteY699" fmla="*/ 162293 h 387181"/>
                <a:gd name="connsiteX700" fmla="*/ 3184296 w 3489718"/>
                <a:gd name="connsiteY700" fmla="*/ 167645 h 387181"/>
                <a:gd name="connsiteX701" fmla="*/ 3191575 w 3489718"/>
                <a:gd name="connsiteY701" fmla="*/ 167324 h 387181"/>
                <a:gd name="connsiteX702" fmla="*/ 3192913 w 3489718"/>
                <a:gd name="connsiteY702" fmla="*/ 165986 h 387181"/>
                <a:gd name="connsiteX703" fmla="*/ 3194946 w 3489718"/>
                <a:gd name="connsiteY703" fmla="*/ 164380 h 387181"/>
                <a:gd name="connsiteX704" fmla="*/ 3205703 w 3489718"/>
                <a:gd name="connsiteY704" fmla="*/ 156781 h 387181"/>
                <a:gd name="connsiteX705" fmla="*/ 3213517 w 3489718"/>
                <a:gd name="connsiteY705" fmla="*/ 144900 h 387181"/>
                <a:gd name="connsiteX706" fmla="*/ 3213731 w 3489718"/>
                <a:gd name="connsiteY706" fmla="*/ 135374 h 387181"/>
                <a:gd name="connsiteX707" fmla="*/ 3194679 w 3489718"/>
                <a:gd name="connsiteY707" fmla="*/ 118837 h 387181"/>
                <a:gd name="connsiteX708" fmla="*/ 1830673 w 3489718"/>
                <a:gd name="connsiteY708" fmla="*/ 343504 h 387181"/>
                <a:gd name="connsiteX709" fmla="*/ 1823395 w 3489718"/>
                <a:gd name="connsiteY709" fmla="*/ 354850 h 387181"/>
                <a:gd name="connsiteX710" fmla="*/ 1823395 w 3489718"/>
                <a:gd name="connsiteY710" fmla="*/ 353512 h 387181"/>
                <a:gd name="connsiteX711" fmla="*/ 1827034 w 3489718"/>
                <a:gd name="connsiteY711" fmla="*/ 228655 h 387181"/>
                <a:gd name="connsiteX712" fmla="*/ 1844748 w 3489718"/>
                <a:gd name="connsiteY712" fmla="*/ 104066 h 387181"/>
                <a:gd name="connsiteX713" fmla="*/ 1853793 w 3489718"/>
                <a:gd name="connsiteY713" fmla="*/ 103852 h 387181"/>
                <a:gd name="connsiteX714" fmla="*/ 1862837 w 3489718"/>
                <a:gd name="connsiteY714" fmla="*/ 103638 h 387181"/>
                <a:gd name="connsiteX715" fmla="*/ 1936531 w 3489718"/>
                <a:gd name="connsiteY715" fmla="*/ 117445 h 387181"/>
                <a:gd name="connsiteX716" fmla="*/ 1944559 w 3489718"/>
                <a:gd name="connsiteY716" fmla="*/ 120175 h 387181"/>
                <a:gd name="connsiteX717" fmla="*/ 1953764 w 3489718"/>
                <a:gd name="connsiteY717" fmla="*/ 120282 h 387181"/>
                <a:gd name="connsiteX718" fmla="*/ 1958098 w 3489718"/>
                <a:gd name="connsiteY718" fmla="*/ 112468 h 387181"/>
                <a:gd name="connsiteX719" fmla="*/ 1947877 w 3489718"/>
                <a:gd name="connsiteY719" fmla="*/ 93416 h 387181"/>
                <a:gd name="connsiteX720" fmla="*/ 1934069 w 3489718"/>
                <a:gd name="connsiteY720" fmla="*/ 89348 h 387181"/>
                <a:gd name="connsiteX721" fmla="*/ 1931126 w 3489718"/>
                <a:gd name="connsiteY721" fmla="*/ 88920 h 387181"/>
                <a:gd name="connsiteX722" fmla="*/ 1909826 w 3489718"/>
                <a:gd name="connsiteY722" fmla="*/ 86405 h 387181"/>
                <a:gd name="connsiteX723" fmla="*/ 1867440 w 3489718"/>
                <a:gd name="connsiteY723" fmla="*/ 84157 h 387181"/>
                <a:gd name="connsiteX724" fmla="*/ 1848869 w 3489718"/>
                <a:gd name="connsiteY724" fmla="*/ 83943 h 387181"/>
                <a:gd name="connsiteX725" fmla="*/ 1864764 w 3489718"/>
                <a:gd name="connsiteY725" fmla="*/ 17528 h 387181"/>
                <a:gd name="connsiteX726" fmla="*/ 1865085 w 3489718"/>
                <a:gd name="connsiteY726" fmla="*/ 6182 h 387181"/>
                <a:gd name="connsiteX727" fmla="*/ 1857485 w 3489718"/>
                <a:gd name="connsiteY727" fmla="*/ 81 h 387181"/>
                <a:gd name="connsiteX728" fmla="*/ 1847531 w 3489718"/>
                <a:gd name="connsiteY728" fmla="*/ 1900 h 387181"/>
                <a:gd name="connsiteX729" fmla="*/ 1842340 w 3489718"/>
                <a:gd name="connsiteY729" fmla="*/ 7252 h 387181"/>
                <a:gd name="connsiteX730" fmla="*/ 1840092 w 3489718"/>
                <a:gd name="connsiteY730" fmla="*/ 12122 h 387181"/>
                <a:gd name="connsiteX731" fmla="*/ 1839878 w 3489718"/>
                <a:gd name="connsiteY731" fmla="*/ 12818 h 387181"/>
                <a:gd name="connsiteX732" fmla="*/ 1823769 w 3489718"/>
                <a:gd name="connsiteY732" fmla="*/ 68583 h 387181"/>
                <a:gd name="connsiteX733" fmla="*/ 1819916 w 3489718"/>
                <a:gd name="connsiteY733" fmla="*/ 84211 h 387181"/>
                <a:gd name="connsiteX734" fmla="*/ 1791819 w 3489718"/>
                <a:gd name="connsiteY734" fmla="*/ 85442 h 387181"/>
                <a:gd name="connsiteX735" fmla="*/ 1794281 w 3489718"/>
                <a:gd name="connsiteY735" fmla="*/ 72972 h 387181"/>
                <a:gd name="connsiteX736" fmla="*/ 1793157 w 3489718"/>
                <a:gd name="connsiteY736" fmla="*/ 48140 h 387181"/>
                <a:gd name="connsiteX737" fmla="*/ 1761046 w 3489718"/>
                <a:gd name="connsiteY737" fmla="*/ 13193 h 387181"/>
                <a:gd name="connsiteX738" fmla="*/ 1709455 w 3489718"/>
                <a:gd name="connsiteY738" fmla="*/ 15440 h 387181"/>
                <a:gd name="connsiteX739" fmla="*/ 1681680 w 3489718"/>
                <a:gd name="connsiteY739" fmla="*/ 34172 h 387181"/>
                <a:gd name="connsiteX740" fmla="*/ 1657971 w 3489718"/>
                <a:gd name="connsiteY740" fmla="*/ 58094 h 387181"/>
                <a:gd name="connsiteX741" fmla="*/ 1635654 w 3489718"/>
                <a:gd name="connsiteY741" fmla="*/ 87101 h 387181"/>
                <a:gd name="connsiteX742" fmla="*/ 1610126 w 3489718"/>
                <a:gd name="connsiteY742" fmla="*/ 131199 h 387181"/>
                <a:gd name="connsiteX743" fmla="*/ 1597175 w 3489718"/>
                <a:gd name="connsiteY743" fmla="*/ 178937 h 387181"/>
                <a:gd name="connsiteX744" fmla="*/ 1611571 w 3489718"/>
                <a:gd name="connsiteY744" fmla="*/ 218166 h 387181"/>
                <a:gd name="connsiteX745" fmla="*/ 1644592 w 3489718"/>
                <a:gd name="connsiteY745" fmla="*/ 235987 h 387181"/>
                <a:gd name="connsiteX746" fmla="*/ 1675900 w 3489718"/>
                <a:gd name="connsiteY746" fmla="*/ 241767 h 387181"/>
                <a:gd name="connsiteX747" fmla="*/ 1677024 w 3489718"/>
                <a:gd name="connsiteY747" fmla="*/ 241767 h 387181"/>
                <a:gd name="connsiteX748" fmla="*/ 1716734 w 3489718"/>
                <a:gd name="connsiteY748" fmla="*/ 253327 h 387181"/>
                <a:gd name="connsiteX749" fmla="*/ 1732629 w 3489718"/>
                <a:gd name="connsiteY749" fmla="*/ 276660 h 387181"/>
                <a:gd name="connsiteX750" fmla="*/ 1717108 w 3489718"/>
                <a:gd name="connsiteY750" fmla="*/ 303312 h 387181"/>
                <a:gd name="connsiteX751" fmla="*/ 1687513 w 3489718"/>
                <a:gd name="connsiteY751" fmla="*/ 321134 h 387181"/>
                <a:gd name="connsiteX752" fmla="*/ 1652566 w 3489718"/>
                <a:gd name="connsiteY752" fmla="*/ 322472 h 387181"/>
                <a:gd name="connsiteX753" fmla="*/ 1646893 w 3489718"/>
                <a:gd name="connsiteY753" fmla="*/ 302724 h 387181"/>
                <a:gd name="connsiteX754" fmla="*/ 1654814 w 3489718"/>
                <a:gd name="connsiteY754" fmla="*/ 287739 h 387181"/>
                <a:gd name="connsiteX755" fmla="*/ 1655028 w 3489718"/>
                <a:gd name="connsiteY755" fmla="*/ 287525 h 387181"/>
                <a:gd name="connsiteX756" fmla="*/ 1656954 w 3489718"/>
                <a:gd name="connsiteY756" fmla="*/ 283564 h 387181"/>
                <a:gd name="connsiteX757" fmla="*/ 1658292 w 3489718"/>
                <a:gd name="connsiteY757" fmla="*/ 280032 h 387181"/>
                <a:gd name="connsiteX758" fmla="*/ 1658613 w 3489718"/>
                <a:gd name="connsiteY758" fmla="*/ 276607 h 387181"/>
                <a:gd name="connsiteX759" fmla="*/ 1658025 w 3489718"/>
                <a:gd name="connsiteY759" fmla="*/ 274787 h 387181"/>
                <a:gd name="connsiteX760" fmla="*/ 1656794 w 3489718"/>
                <a:gd name="connsiteY760" fmla="*/ 273985 h 387181"/>
                <a:gd name="connsiteX761" fmla="*/ 1655456 w 3489718"/>
                <a:gd name="connsiteY761" fmla="*/ 273985 h 387181"/>
                <a:gd name="connsiteX762" fmla="*/ 1653850 w 3489718"/>
                <a:gd name="connsiteY762" fmla="*/ 274306 h 387181"/>
                <a:gd name="connsiteX763" fmla="*/ 1630035 w 3489718"/>
                <a:gd name="connsiteY763" fmla="*/ 296087 h 387181"/>
                <a:gd name="connsiteX764" fmla="*/ 1628804 w 3489718"/>
                <a:gd name="connsiteY764" fmla="*/ 339865 h 387181"/>
                <a:gd name="connsiteX765" fmla="*/ 1662467 w 3489718"/>
                <a:gd name="connsiteY765" fmla="*/ 361433 h 387181"/>
                <a:gd name="connsiteX766" fmla="*/ 1706030 w 3489718"/>
                <a:gd name="connsiteY766" fmla="*/ 353244 h 387181"/>
                <a:gd name="connsiteX767" fmla="*/ 1750236 w 3489718"/>
                <a:gd name="connsiteY767" fmla="*/ 324345 h 387181"/>
                <a:gd name="connsiteX768" fmla="*/ 1772660 w 3489718"/>
                <a:gd name="connsiteY768" fmla="*/ 280460 h 387181"/>
                <a:gd name="connsiteX769" fmla="*/ 1762812 w 3489718"/>
                <a:gd name="connsiteY769" fmla="*/ 242141 h 387181"/>
                <a:gd name="connsiteX770" fmla="*/ 1733538 w 3489718"/>
                <a:gd name="connsiteY770" fmla="*/ 222500 h 387181"/>
                <a:gd name="connsiteX771" fmla="*/ 1696665 w 3489718"/>
                <a:gd name="connsiteY771" fmla="*/ 212867 h 387181"/>
                <a:gd name="connsiteX772" fmla="*/ 1660380 w 3489718"/>
                <a:gd name="connsiteY772" fmla="*/ 202324 h 387181"/>
                <a:gd name="connsiteX773" fmla="*/ 1647428 w 3489718"/>
                <a:gd name="connsiteY773" fmla="*/ 180007 h 387181"/>
                <a:gd name="connsiteX774" fmla="*/ 1673384 w 3489718"/>
                <a:gd name="connsiteY774" fmla="*/ 120014 h 387181"/>
                <a:gd name="connsiteX775" fmla="*/ 1718072 w 3489718"/>
                <a:gd name="connsiteY775" fmla="*/ 71152 h 387181"/>
                <a:gd name="connsiteX776" fmla="*/ 1755159 w 3489718"/>
                <a:gd name="connsiteY776" fmla="*/ 52582 h 387181"/>
                <a:gd name="connsiteX777" fmla="*/ 1764579 w 3489718"/>
                <a:gd name="connsiteY777" fmla="*/ 63820 h 387181"/>
                <a:gd name="connsiteX778" fmla="*/ 1762866 w 3489718"/>
                <a:gd name="connsiteY778" fmla="*/ 84318 h 387181"/>
                <a:gd name="connsiteX779" fmla="*/ 1762170 w 3489718"/>
                <a:gd name="connsiteY779" fmla="*/ 88653 h 387181"/>
                <a:gd name="connsiteX780" fmla="*/ 1760779 w 3489718"/>
                <a:gd name="connsiteY780" fmla="*/ 88867 h 387181"/>
                <a:gd name="connsiteX781" fmla="*/ 1753072 w 3489718"/>
                <a:gd name="connsiteY781" fmla="*/ 89991 h 387181"/>
                <a:gd name="connsiteX782" fmla="*/ 1746061 w 3489718"/>
                <a:gd name="connsiteY782" fmla="*/ 89081 h 387181"/>
                <a:gd name="connsiteX783" fmla="*/ 1743118 w 3489718"/>
                <a:gd name="connsiteY783" fmla="*/ 87475 h 387181"/>
                <a:gd name="connsiteX784" fmla="*/ 1739586 w 3489718"/>
                <a:gd name="connsiteY784" fmla="*/ 86458 h 387181"/>
                <a:gd name="connsiteX785" fmla="*/ 1735625 w 3489718"/>
                <a:gd name="connsiteY785" fmla="*/ 89509 h 387181"/>
                <a:gd name="connsiteX786" fmla="*/ 1732896 w 3489718"/>
                <a:gd name="connsiteY786" fmla="*/ 102460 h 387181"/>
                <a:gd name="connsiteX787" fmla="*/ 1740282 w 3489718"/>
                <a:gd name="connsiteY787" fmla="*/ 113913 h 387181"/>
                <a:gd name="connsiteX788" fmla="*/ 1752644 w 3489718"/>
                <a:gd name="connsiteY788" fmla="*/ 117873 h 387181"/>
                <a:gd name="connsiteX789" fmla="*/ 1767361 w 3489718"/>
                <a:gd name="connsiteY789" fmla="*/ 113806 h 387181"/>
                <a:gd name="connsiteX790" fmla="*/ 1777102 w 3489718"/>
                <a:gd name="connsiteY790" fmla="*/ 110648 h 387181"/>
                <a:gd name="connsiteX791" fmla="*/ 1814511 w 3489718"/>
                <a:gd name="connsiteY791" fmla="*/ 105190 h 387181"/>
                <a:gd name="connsiteX792" fmla="*/ 1801559 w 3489718"/>
                <a:gd name="connsiteY792" fmla="*/ 167324 h 387181"/>
                <a:gd name="connsiteX793" fmla="*/ 1791337 w 3489718"/>
                <a:gd name="connsiteY793" fmla="*/ 258839 h 387181"/>
                <a:gd name="connsiteX794" fmla="*/ 1790000 w 3489718"/>
                <a:gd name="connsiteY794" fmla="*/ 350087 h 387181"/>
                <a:gd name="connsiteX795" fmla="*/ 1793425 w 3489718"/>
                <a:gd name="connsiteY795" fmla="*/ 369139 h 387181"/>
                <a:gd name="connsiteX796" fmla="*/ 1803539 w 3489718"/>
                <a:gd name="connsiteY796" fmla="*/ 384338 h 387181"/>
                <a:gd name="connsiteX797" fmla="*/ 1821789 w 3489718"/>
                <a:gd name="connsiteY797" fmla="*/ 380699 h 387181"/>
                <a:gd name="connsiteX798" fmla="*/ 1831315 w 3489718"/>
                <a:gd name="connsiteY798" fmla="*/ 367534 h 387181"/>
                <a:gd name="connsiteX799" fmla="*/ 1835168 w 3489718"/>
                <a:gd name="connsiteY799" fmla="*/ 351211 h 387181"/>
                <a:gd name="connsiteX800" fmla="*/ 1834259 w 3489718"/>
                <a:gd name="connsiteY800" fmla="*/ 345645 h 387181"/>
                <a:gd name="connsiteX801" fmla="*/ 1830619 w 3489718"/>
                <a:gd name="connsiteY801" fmla="*/ 343504 h 387181"/>
                <a:gd name="connsiteX802" fmla="*/ 653497 w 3489718"/>
                <a:gd name="connsiteY802" fmla="*/ 242356 h 387181"/>
                <a:gd name="connsiteX803" fmla="*/ 663452 w 3489718"/>
                <a:gd name="connsiteY803" fmla="*/ 211155 h 387181"/>
                <a:gd name="connsiteX804" fmla="*/ 676403 w 3489718"/>
                <a:gd name="connsiteY804" fmla="*/ 199274 h 387181"/>
                <a:gd name="connsiteX805" fmla="*/ 678009 w 3489718"/>
                <a:gd name="connsiteY805" fmla="*/ 203341 h 387181"/>
                <a:gd name="connsiteX806" fmla="*/ 677420 w 3489718"/>
                <a:gd name="connsiteY806" fmla="*/ 212279 h 387181"/>
                <a:gd name="connsiteX807" fmla="*/ 675065 w 3489718"/>
                <a:gd name="connsiteY807" fmla="*/ 221698 h 387181"/>
                <a:gd name="connsiteX808" fmla="*/ 666877 w 3489718"/>
                <a:gd name="connsiteY808" fmla="*/ 237700 h 387181"/>
                <a:gd name="connsiteX809" fmla="*/ 659170 w 3489718"/>
                <a:gd name="connsiteY809" fmla="*/ 246905 h 387181"/>
                <a:gd name="connsiteX810" fmla="*/ 656923 w 3489718"/>
                <a:gd name="connsiteY810" fmla="*/ 248135 h 387181"/>
                <a:gd name="connsiteX811" fmla="*/ 654300 w 3489718"/>
                <a:gd name="connsiteY811" fmla="*/ 248243 h 387181"/>
                <a:gd name="connsiteX812" fmla="*/ 652802 w 3489718"/>
                <a:gd name="connsiteY812" fmla="*/ 245513 h 387181"/>
                <a:gd name="connsiteX813" fmla="*/ 653497 w 3489718"/>
                <a:gd name="connsiteY813" fmla="*/ 242356 h 387181"/>
                <a:gd name="connsiteX814" fmla="*/ 847606 w 3489718"/>
                <a:gd name="connsiteY814" fmla="*/ 171391 h 387181"/>
                <a:gd name="connsiteX815" fmla="*/ 835565 w 3489718"/>
                <a:gd name="connsiteY815" fmla="*/ 167110 h 387181"/>
                <a:gd name="connsiteX816" fmla="*/ 809716 w 3489718"/>
                <a:gd name="connsiteY816" fmla="*/ 183218 h 387181"/>
                <a:gd name="connsiteX817" fmla="*/ 801688 w 3489718"/>
                <a:gd name="connsiteY817" fmla="*/ 193066 h 387181"/>
                <a:gd name="connsiteX818" fmla="*/ 792965 w 3489718"/>
                <a:gd name="connsiteY818" fmla="*/ 204733 h 387181"/>
                <a:gd name="connsiteX819" fmla="*/ 790449 w 3489718"/>
                <a:gd name="connsiteY819" fmla="*/ 208158 h 387181"/>
                <a:gd name="connsiteX820" fmla="*/ 790877 w 3489718"/>
                <a:gd name="connsiteY820" fmla="*/ 200558 h 387181"/>
                <a:gd name="connsiteX821" fmla="*/ 793125 w 3489718"/>
                <a:gd name="connsiteY821" fmla="*/ 190229 h 387181"/>
                <a:gd name="connsiteX822" fmla="*/ 794945 w 3489718"/>
                <a:gd name="connsiteY822" fmla="*/ 181399 h 387181"/>
                <a:gd name="connsiteX823" fmla="*/ 793607 w 3489718"/>
                <a:gd name="connsiteY823" fmla="*/ 172782 h 387181"/>
                <a:gd name="connsiteX824" fmla="*/ 781137 w 3489718"/>
                <a:gd name="connsiteY824" fmla="*/ 161918 h 387181"/>
                <a:gd name="connsiteX825" fmla="*/ 769791 w 3489718"/>
                <a:gd name="connsiteY825" fmla="*/ 160313 h 387181"/>
                <a:gd name="connsiteX826" fmla="*/ 765456 w 3489718"/>
                <a:gd name="connsiteY826" fmla="*/ 163149 h 387181"/>
                <a:gd name="connsiteX827" fmla="*/ 763637 w 3489718"/>
                <a:gd name="connsiteY827" fmla="*/ 168019 h 387181"/>
                <a:gd name="connsiteX828" fmla="*/ 759998 w 3489718"/>
                <a:gd name="connsiteY828" fmla="*/ 183004 h 387181"/>
                <a:gd name="connsiteX829" fmla="*/ 753629 w 3489718"/>
                <a:gd name="connsiteY829" fmla="*/ 209977 h 387181"/>
                <a:gd name="connsiteX830" fmla="*/ 751060 w 3489718"/>
                <a:gd name="connsiteY830" fmla="*/ 223785 h 387181"/>
                <a:gd name="connsiteX831" fmla="*/ 720662 w 3489718"/>
                <a:gd name="connsiteY831" fmla="*/ 276660 h 387181"/>
                <a:gd name="connsiteX832" fmla="*/ 669767 w 3489718"/>
                <a:gd name="connsiteY832" fmla="*/ 299352 h 387181"/>
                <a:gd name="connsiteX833" fmla="*/ 651945 w 3489718"/>
                <a:gd name="connsiteY833" fmla="*/ 290414 h 387181"/>
                <a:gd name="connsiteX834" fmla="*/ 648199 w 3489718"/>
                <a:gd name="connsiteY834" fmla="*/ 264244 h 387181"/>
                <a:gd name="connsiteX835" fmla="*/ 658635 w 3489718"/>
                <a:gd name="connsiteY835" fmla="*/ 263656 h 387181"/>
                <a:gd name="connsiteX836" fmla="*/ 669071 w 3489718"/>
                <a:gd name="connsiteY836" fmla="*/ 261729 h 387181"/>
                <a:gd name="connsiteX837" fmla="*/ 692672 w 3489718"/>
                <a:gd name="connsiteY837" fmla="*/ 248135 h 387181"/>
                <a:gd name="connsiteX838" fmla="*/ 702894 w 3489718"/>
                <a:gd name="connsiteY838" fmla="*/ 226728 h 387181"/>
                <a:gd name="connsiteX839" fmla="*/ 704232 w 3489718"/>
                <a:gd name="connsiteY839" fmla="*/ 201682 h 387181"/>
                <a:gd name="connsiteX840" fmla="*/ 700593 w 3489718"/>
                <a:gd name="connsiteY840" fmla="*/ 186055 h 387181"/>
                <a:gd name="connsiteX841" fmla="*/ 691549 w 3489718"/>
                <a:gd name="connsiteY841" fmla="*/ 174495 h 387181"/>
                <a:gd name="connsiteX842" fmla="*/ 676349 w 3489718"/>
                <a:gd name="connsiteY842" fmla="*/ 172461 h 387181"/>
                <a:gd name="connsiteX843" fmla="*/ 650500 w 3489718"/>
                <a:gd name="connsiteY843" fmla="*/ 184503 h 387181"/>
                <a:gd name="connsiteX844" fmla="*/ 621815 w 3489718"/>
                <a:gd name="connsiteY844" fmla="*/ 221216 h 387181"/>
                <a:gd name="connsiteX845" fmla="*/ 611272 w 3489718"/>
                <a:gd name="connsiteY845" fmla="*/ 268847 h 387181"/>
                <a:gd name="connsiteX846" fmla="*/ 616463 w 3489718"/>
                <a:gd name="connsiteY846" fmla="*/ 293679 h 387181"/>
                <a:gd name="connsiteX847" fmla="*/ 632465 w 3489718"/>
                <a:gd name="connsiteY847" fmla="*/ 315247 h 387181"/>
                <a:gd name="connsiteX848" fmla="*/ 660241 w 3489718"/>
                <a:gd name="connsiteY848" fmla="*/ 324452 h 387181"/>
                <a:gd name="connsiteX849" fmla="*/ 710226 w 3489718"/>
                <a:gd name="connsiteY849" fmla="*/ 310163 h 387181"/>
                <a:gd name="connsiteX850" fmla="*/ 744103 w 3489718"/>
                <a:gd name="connsiteY850" fmla="*/ 273556 h 387181"/>
                <a:gd name="connsiteX851" fmla="*/ 747956 w 3489718"/>
                <a:gd name="connsiteY851" fmla="*/ 266439 h 387181"/>
                <a:gd name="connsiteX852" fmla="*/ 749348 w 3489718"/>
                <a:gd name="connsiteY852" fmla="*/ 288862 h 387181"/>
                <a:gd name="connsiteX853" fmla="*/ 755930 w 3489718"/>
                <a:gd name="connsiteY853" fmla="*/ 308129 h 387181"/>
                <a:gd name="connsiteX854" fmla="*/ 762406 w 3489718"/>
                <a:gd name="connsiteY854" fmla="*/ 313106 h 387181"/>
                <a:gd name="connsiteX855" fmla="*/ 770220 w 3489718"/>
                <a:gd name="connsiteY855" fmla="*/ 313320 h 387181"/>
                <a:gd name="connsiteX856" fmla="*/ 774073 w 3489718"/>
                <a:gd name="connsiteY856" fmla="*/ 307326 h 387181"/>
                <a:gd name="connsiteX857" fmla="*/ 774983 w 3489718"/>
                <a:gd name="connsiteY857" fmla="*/ 299031 h 387181"/>
                <a:gd name="connsiteX858" fmla="*/ 775197 w 3489718"/>
                <a:gd name="connsiteY858" fmla="*/ 296516 h 387181"/>
                <a:gd name="connsiteX859" fmla="*/ 785954 w 3489718"/>
                <a:gd name="connsiteY859" fmla="*/ 251828 h 387181"/>
                <a:gd name="connsiteX860" fmla="*/ 807361 w 3489718"/>
                <a:gd name="connsiteY860" fmla="*/ 210994 h 387181"/>
                <a:gd name="connsiteX861" fmla="*/ 817690 w 3489718"/>
                <a:gd name="connsiteY861" fmla="*/ 197026 h 387181"/>
                <a:gd name="connsiteX862" fmla="*/ 830962 w 3489718"/>
                <a:gd name="connsiteY862" fmla="*/ 186483 h 387181"/>
                <a:gd name="connsiteX863" fmla="*/ 833906 w 3489718"/>
                <a:gd name="connsiteY863" fmla="*/ 186911 h 387181"/>
                <a:gd name="connsiteX864" fmla="*/ 834601 w 3489718"/>
                <a:gd name="connsiteY864" fmla="*/ 190764 h 387181"/>
                <a:gd name="connsiteX865" fmla="*/ 835511 w 3489718"/>
                <a:gd name="connsiteY865" fmla="*/ 194618 h 387181"/>
                <a:gd name="connsiteX866" fmla="*/ 837010 w 3489718"/>
                <a:gd name="connsiteY866" fmla="*/ 197133 h 387181"/>
                <a:gd name="connsiteX867" fmla="*/ 839150 w 3489718"/>
                <a:gd name="connsiteY867" fmla="*/ 198739 h 387181"/>
                <a:gd name="connsiteX868" fmla="*/ 843004 w 3489718"/>
                <a:gd name="connsiteY868" fmla="*/ 198310 h 387181"/>
                <a:gd name="connsiteX869" fmla="*/ 848088 w 3489718"/>
                <a:gd name="connsiteY869" fmla="*/ 192745 h 387181"/>
                <a:gd name="connsiteX870" fmla="*/ 850229 w 3489718"/>
                <a:gd name="connsiteY870" fmla="*/ 185359 h 387181"/>
                <a:gd name="connsiteX871" fmla="*/ 850657 w 3489718"/>
                <a:gd name="connsiteY871" fmla="*/ 177867 h 387181"/>
                <a:gd name="connsiteX872" fmla="*/ 847499 w 3489718"/>
                <a:gd name="connsiteY872" fmla="*/ 171498 h 387181"/>
                <a:gd name="connsiteX873" fmla="*/ 597946 w 3489718"/>
                <a:gd name="connsiteY873" fmla="*/ 343504 h 387181"/>
                <a:gd name="connsiteX874" fmla="*/ 590668 w 3489718"/>
                <a:gd name="connsiteY874" fmla="*/ 354850 h 387181"/>
                <a:gd name="connsiteX875" fmla="*/ 590668 w 3489718"/>
                <a:gd name="connsiteY875" fmla="*/ 353512 h 387181"/>
                <a:gd name="connsiteX876" fmla="*/ 594307 w 3489718"/>
                <a:gd name="connsiteY876" fmla="*/ 228655 h 387181"/>
                <a:gd name="connsiteX877" fmla="*/ 611968 w 3489718"/>
                <a:gd name="connsiteY877" fmla="*/ 104066 h 387181"/>
                <a:gd name="connsiteX878" fmla="*/ 621066 w 3489718"/>
                <a:gd name="connsiteY878" fmla="*/ 103852 h 387181"/>
                <a:gd name="connsiteX879" fmla="*/ 630110 w 3489718"/>
                <a:gd name="connsiteY879" fmla="*/ 103638 h 387181"/>
                <a:gd name="connsiteX880" fmla="*/ 703804 w 3489718"/>
                <a:gd name="connsiteY880" fmla="*/ 117445 h 387181"/>
                <a:gd name="connsiteX881" fmla="*/ 711832 w 3489718"/>
                <a:gd name="connsiteY881" fmla="*/ 120175 h 387181"/>
                <a:gd name="connsiteX882" fmla="*/ 721037 w 3489718"/>
                <a:gd name="connsiteY882" fmla="*/ 120282 h 387181"/>
                <a:gd name="connsiteX883" fmla="*/ 725372 w 3489718"/>
                <a:gd name="connsiteY883" fmla="*/ 112468 h 387181"/>
                <a:gd name="connsiteX884" fmla="*/ 715150 w 3489718"/>
                <a:gd name="connsiteY884" fmla="*/ 93416 h 387181"/>
                <a:gd name="connsiteX885" fmla="*/ 701342 w 3489718"/>
                <a:gd name="connsiteY885" fmla="*/ 89348 h 387181"/>
                <a:gd name="connsiteX886" fmla="*/ 698399 w 3489718"/>
                <a:gd name="connsiteY886" fmla="*/ 88920 h 387181"/>
                <a:gd name="connsiteX887" fmla="*/ 677099 w 3489718"/>
                <a:gd name="connsiteY887" fmla="*/ 86405 h 387181"/>
                <a:gd name="connsiteX888" fmla="*/ 634713 w 3489718"/>
                <a:gd name="connsiteY888" fmla="*/ 84157 h 387181"/>
                <a:gd name="connsiteX889" fmla="*/ 616142 w 3489718"/>
                <a:gd name="connsiteY889" fmla="*/ 83943 h 387181"/>
                <a:gd name="connsiteX890" fmla="*/ 632037 w 3489718"/>
                <a:gd name="connsiteY890" fmla="*/ 17528 h 387181"/>
                <a:gd name="connsiteX891" fmla="*/ 632358 w 3489718"/>
                <a:gd name="connsiteY891" fmla="*/ 6182 h 387181"/>
                <a:gd name="connsiteX892" fmla="*/ 624758 w 3489718"/>
                <a:gd name="connsiteY892" fmla="*/ 81 h 387181"/>
                <a:gd name="connsiteX893" fmla="*/ 614804 w 3489718"/>
                <a:gd name="connsiteY893" fmla="*/ 1900 h 387181"/>
                <a:gd name="connsiteX894" fmla="*/ 609613 w 3489718"/>
                <a:gd name="connsiteY894" fmla="*/ 7252 h 387181"/>
                <a:gd name="connsiteX895" fmla="*/ 607365 w 3489718"/>
                <a:gd name="connsiteY895" fmla="*/ 12122 h 387181"/>
                <a:gd name="connsiteX896" fmla="*/ 607151 w 3489718"/>
                <a:gd name="connsiteY896" fmla="*/ 12818 h 387181"/>
                <a:gd name="connsiteX897" fmla="*/ 591042 w 3489718"/>
                <a:gd name="connsiteY897" fmla="*/ 68583 h 387181"/>
                <a:gd name="connsiteX898" fmla="*/ 587189 w 3489718"/>
                <a:gd name="connsiteY898" fmla="*/ 84211 h 387181"/>
                <a:gd name="connsiteX899" fmla="*/ 531424 w 3489718"/>
                <a:gd name="connsiteY899" fmla="*/ 88546 h 387181"/>
                <a:gd name="connsiteX900" fmla="*/ 528266 w 3489718"/>
                <a:gd name="connsiteY900" fmla="*/ 88974 h 387181"/>
                <a:gd name="connsiteX901" fmla="*/ 520559 w 3489718"/>
                <a:gd name="connsiteY901" fmla="*/ 90098 h 387181"/>
                <a:gd name="connsiteX902" fmla="*/ 513549 w 3489718"/>
                <a:gd name="connsiteY902" fmla="*/ 89188 h 387181"/>
                <a:gd name="connsiteX903" fmla="*/ 510605 w 3489718"/>
                <a:gd name="connsiteY903" fmla="*/ 87582 h 387181"/>
                <a:gd name="connsiteX904" fmla="*/ 507073 w 3489718"/>
                <a:gd name="connsiteY904" fmla="*/ 86565 h 387181"/>
                <a:gd name="connsiteX905" fmla="*/ 503113 w 3489718"/>
                <a:gd name="connsiteY905" fmla="*/ 89616 h 387181"/>
                <a:gd name="connsiteX906" fmla="*/ 500383 w 3489718"/>
                <a:gd name="connsiteY906" fmla="*/ 102567 h 387181"/>
                <a:gd name="connsiteX907" fmla="*/ 507769 w 3489718"/>
                <a:gd name="connsiteY907" fmla="*/ 114020 h 387181"/>
                <a:gd name="connsiteX908" fmla="*/ 520131 w 3489718"/>
                <a:gd name="connsiteY908" fmla="*/ 117980 h 387181"/>
                <a:gd name="connsiteX909" fmla="*/ 534849 w 3489718"/>
                <a:gd name="connsiteY909" fmla="*/ 113913 h 387181"/>
                <a:gd name="connsiteX910" fmla="*/ 544589 w 3489718"/>
                <a:gd name="connsiteY910" fmla="*/ 110755 h 387181"/>
                <a:gd name="connsiteX911" fmla="*/ 581998 w 3489718"/>
                <a:gd name="connsiteY911" fmla="*/ 105297 h 387181"/>
                <a:gd name="connsiteX912" fmla="*/ 569100 w 3489718"/>
                <a:gd name="connsiteY912" fmla="*/ 167431 h 387181"/>
                <a:gd name="connsiteX913" fmla="*/ 558878 w 3489718"/>
                <a:gd name="connsiteY913" fmla="*/ 258946 h 387181"/>
                <a:gd name="connsiteX914" fmla="*/ 557540 w 3489718"/>
                <a:gd name="connsiteY914" fmla="*/ 350194 h 387181"/>
                <a:gd name="connsiteX915" fmla="*/ 560965 w 3489718"/>
                <a:gd name="connsiteY915" fmla="*/ 369246 h 387181"/>
                <a:gd name="connsiteX916" fmla="*/ 571080 w 3489718"/>
                <a:gd name="connsiteY916" fmla="*/ 384445 h 387181"/>
                <a:gd name="connsiteX917" fmla="*/ 589330 w 3489718"/>
                <a:gd name="connsiteY917" fmla="*/ 380806 h 387181"/>
                <a:gd name="connsiteX918" fmla="*/ 598856 w 3489718"/>
                <a:gd name="connsiteY918" fmla="*/ 367641 h 387181"/>
                <a:gd name="connsiteX919" fmla="*/ 602709 w 3489718"/>
                <a:gd name="connsiteY919" fmla="*/ 351318 h 387181"/>
                <a:gd name="connsiteX920" fmla="*/ 601799 w 3489718"/>
                <a:gd name="connsiteY920" fmla="*/ 345752 h 387181"/>
                <a:gd name="connsiteX921" fmla="*/ 598160 w 3489718"/>
                <a:gd name="connsiteY921" fmla="*/ 343611 h 387181"/>
                <a:gd name="connsiteX922" fmla="*/ 270953 w 3489718"/>
                <a:gd name="connsiteY922" fmla="*/ 348267 h 387181"/>
                <a:gd name="connsiteX923" fmla="*/ 266404 w 3489718"/>
                <a:gd name="connsiteY923" fmla="*/ 268472 h 387181"/>
                <a:gd name="connsiteX924" fmla="*/ 295892 w 3489718"/>
                <a:gd name="connsiteY924" fmla="*/ 103638 h 387181"/>
                <a:gd name="connsiteX925" fmla="*/ 297926 w 3489718"/>
                <a:gd name="connsiteY925" fmla="*/ 95717 h 387181"/>
                <a:gd name="connsiteX926" fmla="*/ 303117 w 3489718"/>
                <a:gd name="connsiteY926" fmla="*/ 73507 h 387181"/>
                <a:gd name="connsiteX927" fmla="*/ 302207 w 3489718"/>
                <a:gd name="connsiteY927" fmla="*/ 52421 h 387181"/>
                <a:gd name="connsiteX928" fmla="*/ 293270 w 3489718"/>
                <a:gd name="connsiteY928" fmla="*/ 36205 h 387181"/>
                <a:gd name="connsiteX929" fmla="*/ 277268 w 3489718"/>
                <a:gd name="connsiteY929" fmla="*/ 28606 h 387181"/>
                <a:gd name="connsiteX930" fmla="*/ 241679 w 3489718"/>
                <a:gd name="connsiteY930" fmla="*/ 42681 h 387181"/>
                <a:gd name="connsiteX931" fmla="*/ 218773 w 3489718"/>
                <a:gd name="connsiteY931" fmla="*/ 74899 h 387181"/>
                <a:gd name="connsiteX932" fmla="*/ 190195 w 3489718"/>
                <a:gd name="connsiteY932" fmla="*/ 134785 h 387181"/>
                <a:gd name="connsiteX933" fmla="*/ 165255 w 3489718"/>
                <a:gd name="connsiteY933" fmla="*/ 196223 h 387181"/>
                <a:gd name="connsiteX934" fmla="*/ 166058 w 3489718"/>
                <a:gd name="connsiteY934" fmla="*/ 151804 h 387181"/>
                <a:gd name="connsiteX935" fmla="*/ 177725 w 3489718"/>
                <a:gd name="connsiteY935" fmla="*/ 76290 h 387181"/>
                <a:gd name="connsiteX936" fmla="*/ 172266 w 3489718"/>
                <a:gd name="connsiteY936" fmla="*/ 48407 h 387181"/>
                <a:gd name="connsiteX937" fmla="*/ 160920 w 3489718"/>
                <a:gd name="connsiteY937" fmla="*/ 37650 h 387181"/>
                <a:gd name="connsiteX938" fmla="*/ 143099 w 3489718"/>
                <a:gd name="connsiteY938" fmla="*/ 31763 h 387181"/>
                <a:gd name="connsiteX939" fmla="*/ 126187 w 3489718"/>
                <a:gd name="connsiteY939" fmla="*/ 38667 h 387181"/>
                <a:gd name="connsiteX940" fmla="*/ 88672 w 3489718"/>
                <a:gd name="connsiteY940" fmla="*/ 104333 h 387181"/>
                <a:gd name="connsiteX941" fmla="*/ 53403 w 3489718"/>
                <a:gd name="connsiteY941" fmla="*/ 203288 h 387181"/>
                <a:gd name="connsiteX942" fmla="*/ 57952 w 3489718"/>
                <a:gd name="connsiteY942" fmla="*/ 175833 h 387181"/>
                <a:gd name="connsiteX943" fmla="*/ 64963 w 3489718"/>
                <a:gd name="connsiteY943" fmla="*/ 137514 h 387181"/>
                <a:gd name="connsiteX944" fmla="*/ 71974 w 3489718"/>
                <a:gd name="connsiteY944" fmla="*/ 99410 h 387181"/>
                <a:gd name="connsiteX945" fmla="*/ 76523 w 3489718"/>
                <a:gd name="connsiteY945" fmla="*/ 71955 h 387181"/>
                <a:gd name="connsiteX946" fmla="*/ 77647 w 3489718"/>
                <a:gd name="connsiteY946" fmla="*/ 53491 h 387181"/>
                <a:gd name="connsiteX947" fmla="*/ 74489 w 3489718"/>
                <a:gd name="connsiteY947" fmla="*/ 35670 h 387181"/>
                <a:gd name="connsiteX948" fmla="*/ 57043 w 3489718"/>
                <a:gd name="connsiteY948" fmla="*/ 20471 h 387181"/>
                <a:gd name="connsiteX949" fmla="*/ 32531 w 3489718"/>
                <a:gd name="connsiteY949" fmla="*/ 16136 h 387181"/>
                <a:gd name="connsiteX950" fmla="*/ 22577 w 3489718"/>
                <a:gd name="connsiteY950" fmla="*/ 17956 h 387181"/>
                <a:gd name="connsiteX951" fmla="*/ 19152 w 3489718"/>
                <a:gd name="connsiteY951" fmla="*/ 21488 h 387181"/>
                <a:gd name="connsiteX952" fmla="*/ 19152 w 3489718"/>
                <a:gd name="connsiteY952" fmla="*/ 26358 h 387181"/>
                <a:gd name="connsiteX953" fmla="*/ 21988 w 3489718"/>
                <a:gd name="connsiteY953" fmla="*/ 29301 h 387181"/>
                <a:gd name="connsiteX954" fmla="*/ 26163 w 3489718"/>
                <a:gd name="connsiteY954" fmla="*/ 30907 h 387181"/>
                <a:gd name="connsiteX955" fmla="*/ 32531 w 3489718"/>
                <a:gd name="connsiteY955" fmla="*/ 33850 h 387181"/>
                <a:gd name="connsiteX956" fmla="*/ 34886 w 3489718"/>
                <a:gd name="connsiteY956" fmla="*/ 39737 h 387181"/>
                <a:gd name="connsiteX957" fmla="*/ 34298 w 3489718"/>
                <a:gd name="connsiteY957" fmla="*/ 46534 h 387181"/>
                <a:gd name="connsiteX958" fmla="*/ 27287 w 3489718"/>
                <a:gd name="connsiteY958" fmla="*/ 81909 h 387181"/>
                <a:gd name="connsiteX959" fmla="*/ 7325 w 3489718"/>
                <a:gd name="connsiteY959" fmla="*/ 192209 h 387181"/>
                <a:gd name="connsiteX960" fmla="*/ 528 w 3489718"/>
                <a:gd name="connsiteY960" fmla="*/ 304115 h 387181"/>
                <a:gd name="connsiteX961" fmla="*/ 3257 w 3489718"/>
                <a:gd name="connsiteY961" fmla="*/ 316585 h 387181"/>
                <a:gd name="connsiteX962" fmla="*/ 10536 w 3489718"/>
                <a:gd name="connsiteY962" fmla="*/ 326539 h 387181"/>
                <a:gd name="connsiteX963" fmla="*/ 24825 w 3489718"/>
                <a:gd name="connsiteY963" fmla="*/ 328894 h 387181"/>
                <a:gd name="connsiteX964" fmla="*/ 38204 w 3489718"/>
                <a:gd name="connsiteY964" fmla="*/ 321508 h 387181"/>
                <a:gd name="connsiteX965" fmla="*/ 46232 w 3489718"/>
                <a:gd name="connsiteY965" fmla="*/ 308718 h 387181"/>
                <a:gd name="connsiteX966" fmla="*/ 51316 w 3489718"/>
                <a:gd name="connsiteY966" fmla="*/ 294321 h 387181"/>
                <a:gd name="connsiteX967" fmla="*/ 72188 w 3489718"/>
                <a:gd name="connsiteY967" fmla="*/ 231491 h 387181"/>
                <a:gd name="connsiteX968" fmla="*/ 88725 w 3489718"/>
                <a:gd name="connsiteY968" fmla="*/ 182737 h 387181"/>
                <a:gd name="connsiteX969" fmla="*/ 113450 w 3489718"/>
                <a:gd name="connsiteY969" fmla="*/ 116749 h 387181"/>
                <a:gd name="connsiteX970" fmla="*/ 116394 w 3489718"/>
                <a:gd name="connsiteY970" fmla="*/ 109953 h 387181"/>
                <a:gd name="connsiteX971" fmla="*/ 126937 w 3489718"/>
                <a:gd name="connsiteY971" fmla="*/ 85709 h 387181"/>
                <a:gd name="connsiteX972" fmla="*/ 141119 w 3489718"/>
                <a:gd name="connsiteY972" fmla="*/ 67353 h 387181"/>
                <a:gd name="connsiteX973" fmla="*/ 145454 w 3489718"/>
                <a:gd name="connsiteY973" fmla="*/ 66229 h 387181"/>
                <a:gd name="connsiteX974" fmla="*/ 139567 w 3489718"/>
                <a:gd name="connsiteY974" fmla="*/ 94326 h 387181"/>
                <a:gd name="connsiteX975" fmla="*/ 137961 w 3489718"/>
                <a:gd name="connsiteY975" fmla="*/ 99517 h 387181"/>
                <a:gd name="connsiteX976" fmla="*/ 127739 w 3489718"/>
                <a:gd name="connsiteY976" fmla="*/ 205856 h 387181"/>
                <a:gd name="connsiteX977" fmla="*/ 137266 w 3489718"/>
                <a:gd name="connsiteY977" fmla="*/ 232829 h 387181"/>
                <a:gd name="connsiteX978" fmla="*/ 148611 w 3489718"/>
                <a:gd name="connsiteY978" fmla="*/ 241660 h 387181"/>
                <a:gd name="connsiteX979" fmla="*/ 162687 w 3489718"/>
                <a:gd name="connsiteY979" fmla="*/ 242998 h 387181"/>
                <a:gd name="connsiteX980" fmla="*/ 177083 w 3489718"/>
                <a:gd name="connsiteY980" fmla="*/ 231224 h 387181"/>
                <a:gd name="connsiteX981" fmla="*/ 184682 w 3489718"/>
                <a:gd name="connsiteY981" fmla="*/ 213563 h 387181"/>
                <a:gd name="connsiteX982" fmla="*/ 185378 w 3489718"/>
                <a:gd name="connsiteY982" fmla="*/ 211529 h 387181"/>
                <a:gd name="connsiteX983" fmla="*/ 205768 w 3489718"/>
                <a:gd name="connsiteY983" fmla="*/ 158921 h 387181"/>
                <a:gd name="connsiteX984" fmla="*/ 259714 w 3489718"/>
                <a:gd name="connsiteY984" fmla="*/ 60502 h 387181"/>
                <a:gd name="connsiteX985" fmla="*/ 257199 w 3489718"/>
                <a:gd name="connsiteY985" fmla="*/ 78645 h 387181"/>
                <a:gd name="connsiteX986" fmla="*/ 256289 w 3489718"/>
                <a:gd name="connsiteY986" fmla="*/ 82498 h 387181"/>
                <a:gd name="connsiteX987" fmla="*/ 227604 w 3489718"/>
                <a:gd name="connsiteY987" fmla="*/ 228869 h 387181"/>
                <a:gd name="connsiteX988" fmla="*/ 232045 w 3489718"/>
                <a:gd name="connsiteY988" fmla="*/ 325576 h 387181"/>
                <a:gd name="connsiteX989" fmla="*/ 244087 w 3489718"/>
                <a:gd name="connsiteY989" fmla="*/ 348481 h 387181"/>
                <a:gd name="connsiteX990" fmla="*/ 263567 w 3489718"/>
                <a:gd name="connsiteY990" fmla="*/ 360041 h 387181"/>
                <a:gd name="connsiteX991" fmla="*/ 268438 w 3489718"/>
                <a:gd name="connsiteY991" fmla="*/ 360148 h 387181"/>
                <a:gd name="connsiteX992" fmla="*/ 272398 w 3489718"/>
                <a:gd name="connsiteY992" fmla="*/ 358007 h 387181"/>
                <a:gd name="connsiteX993" fmla="*/ 272826 w 3489718"/>
                <a:gd name="connsiteY993" fmla="*/ 353137 h 387181"/>
                <a:gd name="connsiteX994" fmla="*/ 270792 w 3489718"/>
                <a:gd name="connsiteY994" fmla="*/ 348267 h 387181"/>
                <a:gd name="connsiteX995" fmla="*/ 309914 w 3489718"/>
                <a:gd name="connsiteY995" fmla="*/ 256859 h 387181"/>
                <a:gd name="connsiteX996" fmla="*/ 309914 w 3489718"/>
                <a:gd name="connsiteY996" fmla="*/ 256698 h 387181"/>
                <a:gd name="connsiteX997" fmla="*/ 310074 w 3489718"/>
                <a:gd name="connsiteY997" fmla="*/ 257073 h 387181"/>
                <a:gd name="connsiteX998" fmla="*/ 309860 w 3489718"/>
                <a:gd name="connsiteY998" fmla="*/ 256859 h 387181"/>
                <a:gd name="connsiteX999" fmla="*/ 557326 w 3489718"/>
                <a:gd name="connsiteY999" fmla="*/ 164594 h 387181"/>
                <a:gd name="connsiteX1000" fmla="*/ 546462 w 3489718"/>
                <a:gd name="connsiteY1000" fmla="*/ 149395 h 387181"/>
                <a:gd name="connsiteX1001" fmla="*/ 532869 w 3489718"/>
                <a:gd name="connsiteY1001" fmla="*/ 138264 h 387181"/>
                <a:gd name="connsiteX1002" fmla="*/ 525590 w 3489718"/>
                <a:gd name="connsiteY1002" fmla="*/ 135320 h 387181"/>
                <a:gd name="connsiteX1003" fmla="*/ 491820 w 3489718"/>
                <a:gd name="connsiteY1003" fmla="*/ 149288 h 387181"/>
                <a:gd name="connsiteX1004" fmla="*/ 464366 w 3489718"/>
                <a:gd name="connsiteY1004" fmla="*/ 176636 h 387181"/>
                <a:gd name="connsiteX1005" fmla="*/ 449755 w 3489718"/>
                <a:gd name="connsiteY1005" fmla="*/ 219718 h 387181"/>
                <a:gd name="connsiteX1006" fmla="*/ 450344 w 3489718"/>
                <a:gd name="connsiteY1006" fmla="*/ 225016 h 387181"/>
                <a:gd name="connsiteX1007" fmla="*/ 418715 w 3489718"/>
                <a:gd name="connsiteY1007" fmla="*/ 277784 h 387181"/>
                <a:gd name="connsiteX1008" fmla="*/ 383929 w 3489718"/>
                <a:gd name="connsiteY1008" fmla="*/ 299352 h 387181"/>
                <a:gd name="connsiteX1009" fmla="*/ 378845 w 3489718"/>
                <a:gd name="connsiteY1009" fmla="*/ 280781 h 387181"/>
                <a:gd name="connsiteX1010" fmla="*/ 387675 w 3489718"/>
                <a:gd name="connsiteY1010" fmla="*/ 243051 h 387181"/>
                <a:gd name="connsiteX1011" fmla="*/ 400466 w 3489718"/>
                <a:gd name="connsiteY1011" fmla="*/ 208265 h 387181"/>
                <a:gd name="connsiteX1012" fmla="*/ 401376 w 3489718"/>
                <a:gd name="connsiteY1012" fmla="*/ 205749 h 387181"/>
                <a:gd name="connsiteX1013" fmla="*/ 404105 w 3489718"/>
                <a:gd name="connsiteY1013" fmla="*/ 199648 h 387181"/>
                <a:gd name="connsiteX1014" fmla="*/ 405443 w 3489718"/>
                <a:gd name="connsiteY1014" fmla="*/ 194190 h 387181"/>
                <a:gd name="connsiteX1015" fmla="*/ 406353 w 3489718"/>
                <a:gd name="connsiteY1015" fmla="*/ 186001 h 387181"/>
                <a:gd name="connsiteX1016" fmla="*/ 400573 w 3489718"/>
                <a:gd name="connsiteY1016" fmla="*/ 168876 h 387181"/>
                <a:gd name="connsiteX1017" fmla="*/ 386176 w 3489718"/>
                <a:gd name="connsiteY1017" fmla="*/ 164220 h 387181"/>
                <a:gd name="connsiteX1018" fmla="*/ 382912 w 3489718"/>
                <a:gd name="connsiteY1018" fmla="*/ 166842 h 387181"/>
                <a:gd name="connsiteX1019" fmla="*/ 379487 w 3489718"/>
                <a:gd name="connsiteY1019" fmla="*/ 170695 h 387181"/>
                <a:gd name="connsiteX1020" fmla="*/ 377774 w 3489718"/>
                <a:gd name="connsiteY1020" fmla="*/ 173050 h 387181"/>
                <a:gd name="connsiteX1021" fmla="*/ 359632 w 3489718"/>
                <a:gd name="connsiteY1021" fmla="*/ 197187 h 387181"/>
                <a:gd name="connsiteX1022" fmla="*/ 333301 w 3489718"/>
                <a:gd name="connsiteY1022" fmla="*/ 229832 h 387181"/>
                <a:gd name="connsiteX1023" fmla="*/ 310074 w 3489718"/>
                <a:gd name="connsiteY1023" fmla="*/ 256591 h 387181"/>
                <a:gd name="connsiteX1024" fmla="*/ 340793 w 3489718"/>
                <a:gd name="connsiteY1024" fmla="*/ 203448 h 387181"/>
                <a:gd name="connsiteX1025" fmla="*/ 345878 w 3489718"/>
                <a:gd name="connsiteY1025" fmla="*/ 199274 h 387181"/>
                <a:gd name="connsiteX1026" fmla="*/ 352086 w 3489718"/>
                <a:gd name="connsiteY1026" fmla="*/ 198257 h 387181"/>
                <a:gd name="connsiteX1027" fmla="*/ 356849 w 3489718"/>
                <a:gd name="connsiteY1027" fmla="*/ 195902 h 387181"/>
                <a:gd name="connsiteX1028" fmla="*/ 356153 w 3489718"/>
                <a:gd name="connsiteY1028" fmla="*/ 188998 h 387181"/>
                <a:gd name="connsiteX1029" fmla="*/ 348125 w 3489718"/>
                <a:gd name="connsiteY1029" fmla="*/ 181185 h 387181"/>
                <a:gd name="connsiteX1030" fmla="*/ 335174 w 3489718"/>
                <a:gd name="connsiteY1030" fmla="*/ 177224 h 387181"/>
                <a:gd name="connsiteX1031" fmla="*/ 321902 w 3489718"/>
                <a:gd name="connsiteY1031" fmla="*/ 181988 h 387181"/>
                <a:gd name="connsiteX1032" fmla="*/ 294233 w 3489718"/>
                <a:gd name="connsiteY1032" fmla="*/ 220895 h 387181"/>
                <a:gd name="connsiteX1033" fmla="*/ 283797 w 3489718"/>
                <a:gd name="connsiteY1033" fmla="*/ 270881 h 387181"/>
                <a:gd name="connsiteX1034" fmla="*/ 288560 w 3489718"/>
                <a:gd name="connsiteY1034" fmla="*/ 289612 h 387181"/>
                <a:gd name="connsiteX1035" fmla="*/ 302635 w 3489718"/>
                <a:gd name="connsiteY1035" fmla="*/ 299031 h 387181"/>
                <a:gd name="connsiteX1036" fmla="*/ 311038 w 3489718"/>
                <a:gd name="connsiteY1036" fmla="*/ 296301 h 387181"/>
                <a:gd name="connsiteX1037" fmla="*/ 317406 w 3489718"/>
                <a:gd name="connsiteY1037" fmla="*/ 289023 h 387181"/>
                <a:gd name="connsiteX1038" fmla="*/ 342934 w 3489718"/>
                <a:gd name="connsiteY1038" fmla="*/ 248564 h 387181"/>
                <a:gd name="connsiteX1039" fmla="*/ 350320 w 3489718"/>
                <a:gd name="connsiteY1039" fmla="*/ 237325 h 387181"/>
                <a:gd name="connsiteX1040" fmla="*/ 346145 w 3489718"/>
                <a:gd name="connsiteY1040" fmla="*/ 274413 h 387181"/>
                <a:gd name="connsiteX1041" fmla="*/ 349677 w 3489718"/>
                <a:gd name="connsiteY1041" fmla="*/ 301493 h 387181"/>
                <a:gd name="connsiteX1042" fmla="*/ 378470 w 3489718"/>
                <a:gd name="connsiteY1042" fmla="*/ 322151 h 387181"/>
                <a:gd name="connsiteX1043" fmla="*/ 419197 w 3489718"/>
                <a:gd name="connsiteY1043" fmla="*/ 299352 h 387181"/>
                <a:gd name="connsiteX1044" fmla="*/ 456659 w 3489718"/>
                <a:gd name="connsiteY1044" fmla="*/ 238021 h 387181"/>
                <a:gd name="connsiteX1045" fmla="*/ 476461 w 3489718"/>
                <a:gd name="connsiteY1045" fmla="*/ 251614 h 387181"/>
                <a:gd name="connsiteX1046" fmla="*/ 508411 w 3489718"/>
                <a:gd name="connsiteY1046" fmla="*/ 260445 h 387181"/>
                <a:gd name="connsiteX1047" fmla="*/ 510659 w 3489718"/>
                <a:gd name="connsiteY1047" fmla="*/ 260766 h 387181"/>
                <a:gd name="connsiteX1048" fmla="*/ 512906 w 3489718"/>
                <a:gd name="connsiteY1048" fmla="*/ 261890 h 387181"/>
                <a:gd name="connsiteX1049" fmla="*/ 513602 w 3489718"/>
                <a:gd name="connsiteY1049" fmla="*/ 264298 h 387181"/>
                <a:gd name="connsiteX1050" fmla="*/ 512906 w 3489718"/>
                <a:gd name="connsiteY1050" fmla="*/ 265422 h 387181"/>
                <a:gd name="connsiteX1051" fmla="*/ 511997 w 3489718"/>
                <a:gd name="connsiteY1051" fmla="*/ 266332 h 387181"/>
                <a:gd name="connsiteX1052" fmla="*/ 466400 w 3489718"/>
                <a:gd name="connsiteY1052" fmla="*/ 288755 h 387181"/>
                <a:gd name="connsiteX1053" fmla="*/ 461636 w 3489718"/>
                <a:gd name="connsiteY1053" fmla="*/ 289184 h 387181"/>
                <a:gd name="connsiteX1054" fmla="*/ 457302 w 3489718"/>
                <a:gd name="connsiteY1054" fmla="*/ 287364 h 387181"/>
                <a:gd name="connsiteX1055" fmla="*/ 455482 w 3489718"/>
                <a:gd name="connsiteY1055" fmla="*/ 283083 h 387181"/>
                <a:gd name="connsiteX1056" fmla="*/ 457997 w 3489718"/>
                <a:gd name="connsiteY1056" fmla="*/ 275376 h 387181"/>
                <a:gd name="connsiteX1057" fmla="*/ 459121 w 3489718"/>
                <a:gd name="connsiteY1057" fmla="*/ 274252 h 387181"/>
                <a:gd name="connsiteX1058" fmla="*/ 460727 w 3489718"/>
                <a:gd name="connsiteY1058" fmla="*/ 272433 h 387181"/>
                <a:gd name="connsiteX1059" fmla="*/ 461636 w 3489718"/>
                <a:gd name="connsiteY1059" fmla="*/ 270399 h 387181"/>
                <a:gd name="connsiteX1060" fmla="*/ 461422 w 3489718"/>
                <a:gd name="connsiteY1060" fmla="*/ 268365 h 387181"/>
                <a:gd name="connsiteX1061" fmla="*/ 459282 w 3489718"/>
                <a:gd name="connsiteY1061" fmla="*/ 266760 h 387181"/>
                <a:gd name="connsiteX1062" fmla="*/ 456445 w 3489718"/>
                <a:gd name="connsiteY1062" fmla="*/ 267188 h 387181"/>
                <a:gd name="connsiteX1063" fmla="*/ 447829 w 3489718"/>
                <a:gd name="connsiteY1063" fmla="*/ 278052 h 387181"/>
                <a:gd name="connsiteX1064" fmla="*/ 449434 w 3489718"/>
                <a:gd name="connsiteY1064" fmla="*/ 292555 h 387181"/>
                <a:gd name="connsiteX1065" fmla="*/ 458479 w 3489718"/>
                <a:gd name="connsiteY1065" fmla="*/ 307540 h 387181"/>
                <a:gd name="connsiteX1066" fmla="*/ 490429 w 3489718"/>
                <a:gd name="connsiteY1066" fmla="*/ 314230 h 387181"/>
                <a:gd name="connsiteX1067" fmla="*/ 522861 w 3489718"/>
                <a:gd name="connsiteY1067" fmla="*/ 302563 h 387181"/>
                <a:gd name="connsiteX1068" fmla="*/ 533511 w 3489718"/>
                <a:gd name="connsiteY1068" fmla="*/ 295178 h 387181"/>
                <a:gd name="connsiteX1069" fmla="*/ 540307 w 3489718"/>
                <a:gd name="connsiteY1069" fmla="*/ 284635 h 387181"/>
                <a:gd name="connsiteX1070" fmla="*/ 541003 w 3489718"/>
                <a:gd name="connsiteY1070" fmla="*/ 278052 h 387181"/>
                <a:gd name="connsiteX1071" fmla="*/ 536829 w 3489718"/>
                <a:gd name="connsiteY1071" fmla="*/ 262050 h 387181"/>
                <a:gd name="connsiteX1072" fmla="*/ 523556 w 3489718"/>
                <a:gd name="connsiteY1072" fmla="*/ 250383 h 387181"/>
                <a:gd name="connsiteX1073" fmla="*/ 507019 w 3489718"/>
                <a:gd name="connsiteY1073" fmla="*/ 244015 h 387181"/>
                <a:gd name="connsiteX1074" fmla="*/ 487967 w 3489718"/>
                <a:gd name="connsiteY1074" fmla="*/ 235826 h 387181"/>
                <a:gd name="connsiteX1075" fmla="*/ 484007 w 3489718"/>
                <a:gd name="connsiteY1075" fmla="*/ 221216 h 387181"/>
                <a:gd name="connsiteX1076" fmla="*/ 490911 w 3489718"/>
                <a:gd name="connsiteY1076" fmla="*/ 201950 h 387181"/>
                <a:gd name="connsiteX1077" fmla="*/ 501347 w 3489718"/>
                <a:gd name="connsiteY1077" fmla="*/ 187072 h 387181"/>
                <a:gd name="connsiteX1078" fmla="*/ 523556 w 3489718"/>
                <a:gd name="connsiteY1078" fmla="*/ 171338 h 387181"/>
                <a:gd name="connsiteX1079" fmla="*/ 539879 w 3489718"/>
                <a:gd name="connsiteY1079" fmla="*/ 168715 h 387181"/>
                <a:gd name="connsiteX1080" fmla="*/ 541378 w 3489718"/>
                <a:gd name="connsiteY1080" fmla="*/ 171445 h 387181"/>
                <a:gd name="connsiteX1081" fmla="*/ 541271 w 3489718"/>
                <a:gd name="connsiteY1081" fmla="*/ 174870 h 387181"/>
                <a:gd name="connsiteX1082" fmla="*/ 541164 w 3489718"/>
                <a:gd name="connsiteY1082" fmla="*/ 178937 h 387181"/>
                <a:gd name="connsiteX1083" fmla="*/ 544000 w 3489718"/>
                <a:gd name="connsiteY1083" fmla="*/ 181666 h 387181"/>
                <a:gd name="connsiteX1084" fmla="*/ 550476 w 3489718"/>
                <a:gd name="connsiteY1084" fmla="*/ 182095 h 387181"/>
                <a:gd name="connsiteX1085" fmla="*/ 556042 w 3489718"/>
                <a:gd name="connsiteY1085" fmla="*/ 178937 h 387181"/>
                <a:gd name="connsiteX1086" fmla="*/ 558557 w 3489718"/>
                <a:gd name="connsiteY1086" fmla="*/ 171926 h 387181"/>
                <a:gd name="connsiteX1087" fmla="*/ 557433 w 3489718"/>
                <a:gd name="connsiteY1087" fmla="*/ 164648 h 387181"/>
                <a:gd name="connsiteX1088" fmla="*/ 2766216 w 3489718"/>
                <a:gd name="connsiteY1088" fmla="*/ 118997 h 387181"/>
                <a:gd name="connsiteX1089" fmla="*/ 2763380 w 3489718"/>
                <a:gd name="connsiteY1089" fmla="*/ 122636 h 387181"/>
                <a:gd name="connsiteX1090" fmla="*/ 2754763 w 3489718"/>
                <a:gd name="connsiteY1090" fmla="*/ 148485 h 387181"/>
                <a:gd name="connsiteX1091" fmla="*/ 2754068 w 3489718"/>
                <a:gd name="connsiteY1091" fmla="*/ 153677 h 387181"/>
                <a:gd name="connsiteX1092" fmla="*/ 2753853 w 3489718"/>
                <a:gd name="connsiteY1092" fmla="*/ 156406 h 387181"/>
                <a:gd name="connsiteX1093" fmla="*/ 2753853 w 3489718"/>
                <a:gd name="connsiteY1093" fmla="*/ 158226 h 387181"/>
                <a:gd name="connsiteX1094" fmla="*/ 2754549 w 3489718"/>
                <a:gd name="connsiteY1094" fmla="*/ 162293 h 387181"/>
                <a:gd name="connsiteX1095" fmla="*/ 2760008 w 3489718"/>
                <a:gd name="connsiteY1095" fmla="*/ 167645 h 387181"/>
                <a:gd name="connsiteX1096" fmla="*/ 2767286 w 3489718"/>
                <a:gd name="connsiteY1096" fmla="*/ 167324 h 387181"/>
                <a:gd name="connsiteX1097" fmla="*/ 2768624 w 3489718"/>
                <a:gd name="connsiteY1097" fmla="*/ 165986 h 387181"/>
                <a:gd name="connsiteX1098" fmla="*/ 2770658 w 3489718"/>
                <a:gd name="connsiteY1098" fmla="*/ 164380 h 387181"/>
                <a:gd name="connsiteX1099" fmla="*/ 2781415 w 3489718"/>
                <a:gd name="connsiteY1099" fmla="*/ 156781 h 387181"/>
                <a:gd name="connsiteX1100" fmla="*/ 2789228 w 3489718"/>
                <a:gd name="connsiteY1100" fmla="*/ 144900 h 387181"/>
                <a:gd name="connsiteX1101" fmla="*/ 2789443 w 3489718"/>
                <a:gd name="connsiteY1101" fmla="*/ 135374 h 387181"/>
                <a:gd name="connsiteX1102" fmla="*/ 2770390 w 3489718"/>
                <a:gd name="connsiteY1102" fmla="*/ 118837 h 387181"/>
                <a:gd name="connsiteX1103" fmla="*/ 2766216 w 3489718"/>
                <a:gd name="connsiteY1103" fmla="*/ 119051 h 387181"/>
                <a:gd name="connsiteX1104" fmla="*/ 1045943 w 3489718"/>
                <a:gd name="connsiteY1104" fmla="*/ 332801 h 387181"/>
                <a:gd name="connsiteX1105" fmla="*/ 1088810 w 3489718"/>
                <a:gd name="connsiteY1105" fmla="*/ 62482 h 387181"/>
                <a:gd name="connsiteX1106" fmla="*/ 1089934 w 3489718"/>
                <a:gd name="connsiteY1106" fmla="*/ 57933 h 387181"/>
                <a:gd name="connsiteX1107" fmla="*/ 1093359 w 3489718"/>
                <a:gd name="connsiteY1107" fmla="*/ 46695 h 387181"/>
                <a:gd name="connsiteX1108" fmla="*/ 1098337 w 3489718"/>
                <a:gd name="connsiteY1108" fmla="*/ 40433 h 387181"/>
                <a:gd name="connsiteX1109" fmla="*/ 1152068 w 3489718"/>
                <a:gd name="connsiteY1109" fmla="*/ 43591 h 387181"/>
                <a:gd name="connsiteX1110" fmla="*/ 1165876 w 3489718"/>
                <a:gd name="connsiteY1110" fmla="*/ 48140 h 387181"/>
                <a:gd name="connsiteX1111" fmla="*/ 1184607 w 3489718"/>
                <a:gd name="connsiteY1111" fmla="*/ 53813 h 387181"/>
                <a:gd name="connsiteX1112" fmla="*/ 1203338 w 3489718"/>
                <a:gd name="connsiteY1112" fmla="*/ 54936 h 387181"/>
                <a:gd name="connsiteX1113" fmla="*/ 1214684 w 3489718"/>
                <a:gd name="connsiteY1113" fmla="*/ 48140 h 387181"/>
                <a:gd name="connsiteX1114" fmla="*/ 1218859 w 3489718"/>
                <a:gd name="connsiteY1114" fmla="*/ 36366 h 387181"/>
                <a:gd name="connsiteX1115" fmla="*/ 1209225 w 3489718"/>
                <a:gd name="connsiteY1115" fmla="*/ 27054 h 387181"/>
                <a:gd name="connsiteX1116" fmla="*/ 1166251 w 3489718"/>
                <a:gd name="connsiteY1116" fmla="*/ 21167 h 387181"/>
                <a:gd name="connsiteX1117" fmla="*/ 1095607 w 3489718"/>
                <a:gd name="connsiteY1117" fmla="*/ 22077 h 387181"/>
                <a:gd name="connsiteX1118" fmla="*/ 1088222 w 3489718"/>
                <a:gd name="connsiteY1118" fmla="*/ 5968 h 387181"/>
                <a:gd name="connsiteX1119" fmla="*/ 1071310 w 3489718"/>
                <a:gd name="connsiteY1119" fmla="*/ 3934 h 387181"/>
                <a:gd name="connsiteX1120" fmla="*/ 1051830 w 3489718"/>
                <a:gd name="connsiteY1120" fmla="*/ 26840 h 387181"/>
                <a:gd name="connsiteX1121" fmla="*/ 952287 w 3489718"/>
                <a:gd name="connsiteY1121" fmla="*/ 50441 h 387181"/>
                <a:gd name="connsiteX1122" fmla="*/ 950949 w 3489718"/>
                <a:gd name="connsiteY1122" fmla="*/ 50869 h 387181"/>
                <a:gd name="connsiteX1123" fmla="*/ 937141 w 3489718"/>
                <a:gd name="connsiteY1123" fmla="*/ 54829 h 387181"/>
                <a:gd name="connsiteX1124" fmla="*/ 923066 w 3489718"/>
                <a:gd name="connsiteY1124" fmla="*/ 55418 h 387181"/>
                <a:gd name="connsiteX1125" fmla="*/ 915574 w 3489718"/>
                <a:gd name="connsiteY1125" fmla="*/ 55632 h 387181"/>
                <a:gd name="connsiteX1126" fmla="*/ 907867 w 3489718"/>
                <a:gd name="connsiteY1126" fmla="*/ 62429 h 387181"/>
                <a:gd name="connsiteX1127" fmla="*/ 906262 w 3489718"/>
                <a:gd name="connsiteY1127" fmla="*/ 76397 h 387181"/>
                <a:gd name="connsiteX1128" fmla="*/ 911453 w 3489718"/>
                <a:gd name="connsiteY1128" fmla="*/ 87636 h 387181"/>
                <a:gd name="connsiteX1129" fmla="*/ 940031 w 3489718"/>
                <a:gd name="connsiteY1129" fmla="*/ 86726 h 387181"/>
                <a:gd name="connsiteX1130" fmla="*/ 985254 w 3489718"/>
                <a:gd name="connsiteY1130" fmla="*/ 64302 h 387181"/>
                <a:gd name="connsiteX1131" fmla="*/ 1037969 w 3489718"/>
                <a:gd name="connsiteY1131" fmla="*/ 50709 h 387181"/>
                <a:gd name="connsiteX1132" fmla="*/ 1038183 w 3489718"/>
                <a:gd name="connsiteY1132" fmla="*/ 50709 h 387181"/>
                <a:gd name="connsiteX1133" fmla="*/ 1040698 w 3489718"/>
                <a:gd name="connsiteY1133" fmla="*/ 50494 h 387181"/>
                <a:gd name="connsiteX1134" fmla="*/ 1043213 w 3489718"/>
                <a:gd name="connsiteY1134" fmla="*/ 51297 h 387181"/>
                <a:gd name="connsiteX1135" fmla="*/ 1044551 w 3489718"/>
                <a:gd name="connsiteY1135" fmla="*/ 54348 h 387181"/>
                <a:gd name="connsiteX1136" fmla="*/ 1042732 w 3489718"/>
                <a:gd name="connsiteY1136" fmla="*/ 64570 h 387181"/>
                <a:gd name="connsiteX1137" fmla="*/ 1018381 w 3489718"/>
                <a:gd name="connsiteY1137" fmla="*/ 212439 h 387181"/>
                <a:gd name="connsiteX1138" fmla="*/ 1021218 w 3489718"/>
                <a:gd name="connsiteY1138" fmla="*/ 346233 h 387181"/>
                <a:gd name="connsiteX1139" fmla="*/ 1028014 w 3489718"/>
                <a:gd name="connsiteY1139" fmla="*/ 356669 h 387181"/>
                <a:gd name="connsiteX1140" fmla="*/ 1039467 w 3489718"/>
                <a:gd name="connsiteY1140" fmla="*/ 360523 h 387181"/>
                <a:gd name="connsiteX1141" fmla="*/ 1047281 w 3489718"/>
                <a:gd name="connsiteY1141" fmla="*/ 350087 h 387181"/>
                <a:gd name="connsiteX1142" fmla="*/ 1046853 w 3489718"/>
                <a:gd name="connsiteY1142" fmla="*/ 339651 h 387181"/>
                <a:gd name="connsiteX1143" fmla="*/ 1045943 w 3489718"/>
                <a:gd name="connsiteY1143" fmla="*/ 332854 h 38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Lst>
              <a:rect l="l" t="t" r="r" b="b"/>
              <a:pathLst>
                <a:path w="3489718" h="387181">
                  <a:moveTo>
                    <a:pt x="2344978" y="256859"/>
                  </a:moveTo>
                  <a:cubicBezTo>
                    <a:pt x="2344978" y="256859"/>
                    <a:pt x="2344978" y="256752"/>
                    <a:pt x="2344978" y="256698"/>
                  </a:cubicBezTo>
                  <a:lnTo>
                    <a:pt x="2345139" y="257073"/>
                  </a:lnTo>
                  <a:lnTo>
                    <a:pt x="2344925" y="256859"/>
                  </a:lnTo>
                  <a:close/>
                  <a:moveTo>
                    <a:pt x="2568361" y="186804"/>
                  </a:moveTo>
                  <a:cubicBezTo>
                    <a:pt x="2568789" y="187874"/>
                    <a:pt x="2569057" y="189159"/>
                    <a:pt x="2569057" y="190657"/>
                  </a:cubicBezTo>
                  <a:cubicBezTo>
                    <a:pt x="2569217" y="192316"/>
                    <a:pt x="2569485" y="193601"/>
                    <a:pt x="2569967" y="194511"/>
                  </a:cubicBezTo>
                  <a:cubicBezTo>
                    <a:pt x="2570395" y="195421"/>
                    <a:pt x="2570930" y="196277"/>
                    <a:pt x="2571465" y="197026"/>
                  </a:cubicBezTo>
                  <a:cubicBezTo>
                    <a:pt x="2572000" y="197775"/>
                    <a:pt x="2572696" y="198310"/>
                    <a:pt x="2573606" y="198632"/>
                  </a:cubicBezTo>
                  <a:cubicBezTo>
                    <a:pt x="2574944" y="199060"/>
                    <a:pt x="2576228" y="198953"/>
                    <a:pt x="2577459" y="198203"/>
                  </a:cubicBezTo>
                  <a:cubicBezTo>
                    <a:pt x="2579707" y="196973"/>
                    <a:pt x="2581419" y="195153"/>
                    <a:pt x="2582543" y="192638"/>
                  </a:cubicBezTo>
                  <a:cubicBezTo>
                    <a:pt x="2583667" y="190122"/>
                    <a:pt x="2584416" y="187714"/>
                    <a:pt x="2584684" y="185252"/>
                  </a:cubicBezTo>
                  <a:cubicBezTo>
                    <a:pt x="2585273" y="182683"/>
                    <a:pt x="2585433" y="180168"/>
                    <a:pt x="2585112" y="177760"/>
                  </a:cubicBezTo>
                  <a:cubicBezTo>
                    <a:pt x="2584791" y="175351"/>
                    <a:pt x="2583774" y="173211"/>
                    <a:pt x="2581954" y="171391"/>
                  </a:cubicBezTo>
                  <a:cubicBezTo>
                    <a:pt x="2578476" y="168233"/>
                    <a:pt x="2574462" y="166789"/>
                    <a:pt x="2569913" y="167110"/>
                  </a:cubicBezTo>
                  <a:cubicBezTo>
                    <a:pt x="2559638" y="169250"/>
                    <a:pt x="2551021" y="174602"/>
                    <a:pt x="2544064" y="183218"/>
                  </a:cubicBezTo>
                  <a:cubicBezTo>
                    <a:pt x="2542084" y="185359"/>
                    <a:pt x="2539408" y="188624"/>
                    <a:pt x="2536036" y="193066"/>
                  </a:cubicBezTo>
                  <a:cubicBezTo>
                    <a:pt x="2532611" y="197508"/>
                    <a:pt x="2529721" y="201415"/>
                    <a:pt x="2527313" y="204733"/>
                  </a:cubicBezTo>
                  <a:cubicBezTo>
                    <a:pt x="2526082" y="206231"/>
                    <a:pt x="2525279" y="207355"/>
                    <a:pt x="2524798" y="208158"/>
                  </a:cubicBezTo>
                  <a:cubicBezTo>
                    <a:pt x="2524476" y="206499"/>
                    <a:pt x="2524637" y="203983"/>
                    <a:pt x="2525226" y="200558"/>
                  </a:cubicBezTo>
                  <a:cubicBezTo>
                    <a:pt x="2525814" y="197133"/>
                    <a:pt x="2526564" y="193708"/>
                    <a:pt x="2527473" y="190229"/>
                  </a:cubicBezTo>
                  <a:cubicBezTo>
                    <a:pt x="2528383" y="186322"/>
                    <a:pt x="2528972" y="183325"/>
                    <a:pt x="2529293" y="181399"/>
                  </a:cubicBezTo>
                  <a:cubicBezTo>
                    <a:pt x="2529721" y="178402"/>
                    <a:pt x="2529293" y="175512"/>
                    <a:pt x="2527955" y="172782"/>
                  </a:cubicBezTo>
                  <a:cubicBezTo>
                    <a:pt x="2525065" y="167645"/>
                    <a:pt x="2520944" y="164006"/>
                    <a:pt x="2515486" y="161918"/>
                  </a:cubicBezTo>
                  <a:cubicBezTo>
                    <a:pt x="2511686" y="160420"/>
                    <a:pt x="2507940" y="159885"/>
                    <a:pt x="2504140" y="160313"/>
                  </a:cubicBezTo>
                  <a:cubicBezTo>
                    <a:pt x="2502160" y="160741"/>
                    <a:pt x="2500715" y="161704"/>
                    <a:pt x="2499858" y="163149"/>
                  </a:cubicBezTo>
                  <a:cubicBezTo>
                    <a:pt x="2498949" y="164594"/>
                    <a:pt x="2498360" y="166200"/>
                    <a:pt x="2498039" y="168019"/>
                  </a:cubicBezTo>
                  <a:cubicBezTo>
                    <a:pt x="2496808" y="172997"/>
                    <a:pt x="2495630" y="177974"/>
                    <a:pt x="2494400" y="183004"/>
                  </a:cubicBezTo>
                  <a:cubicBezTo>
                    <a:pt x="2492259" y="191942"/>
                    <a:pt x="2490172" y="200933"/>
                    <a:pt x="2488031" y="209977"/>
                  </a:cubicBezTo>
                  <a:cubicBezTo>
                    <a:pt x="2486907" y="215062"/>
                    <a:pt x="2485997" y="220092"/>
                    <a:pt x="2485195" y="225176"/>
                  </a:cubicBezTo>
                  <a:cubicBezTo>
                    <a:pt x="2476204" y="245727"/>
                    <a:pt x="2465661" y="263281"/>
                    <a:pt x="2453673" y="277731"/>
                  </a:cubicBezTo>
                  <a:cubicBezTo>
                    <a:pt x="2441524" y="292395"/>
                    <a:pt x="2429911" y="299566"/>
                    <a:pt x="2418886" y="299298"/>
                  </a:cubicBezTo>
                  <a:cubicBezTo>
                    <a:pt x="2414069" y="298068"/>
                    <a:pt x="2412357" y="291913"/>
                    <a:pt x="2413802" y="280728"/>
                  </a:cubicBezTo>
                  <a:cubicBezTo>
                    <a:pt x="2415247" y="269543"/>
                    <a:pt x="2418190" y="256966"/>
                    <a:pt x="2422632" y="242998"/>
                  </a:cubicBezTo>
                  <a:cubicBezTo>
                    <a:pt x="2427074" y="229030"/>
                    <a:pt x="2431356" y="217416"/>
                    <a:pt x="2435423" y="208211"/>
                  </a:cubicBezTo>
                  <a:cubicBezTo>
                    <a:pt x="2435744" y="207301"/>
                    <a:pt x="2436012" y="206499"/>
                    <a:pt x="2436333" y="205696"/>
                  </a:cubicBezTo>
                  <a:cubicBezTo>
                    <a:pt x="2437564" y="203288"/>
                    <a:pt x="2438474" y="201254"/>
                    <a:pt x="2439062" y="199595"/>
                  </a:cubicBezTo>
                  <a:cubicBezTo>
                    <a:pt x="2439651" y="197936"/>
                    <a:pt x="2440133" y="196116"/>
                    <a:pt x="2440400" y="194136"/>
                  </a:cubicBezTo>
                  <a:cubicBezTo>
                    <a:pt x="2440721" y="192156"/>
                    <a:pt x="2440989" y="189427"/>
                    <a:pt x="2441310" y="185948"/>
                  </a:cubicBezTo>
                  <a:cubicBezTo>
                    <a:pt x="2441631" y="179151"/>
                    <a:pt x="2439704" y="173425"/>
                    <a:pt x="2435530" y="168822"/>
                  </a:cubicBezTo>
                  <a:cubicBezTo>
                    <a:pt x="2431356" y="164220"/>
                    <a:pt x="2426593" y="162668"/>
                    <a:pt x="2421134" y="164166"/>
                  </a:cubicBezTo>
                  <a:cubicBezTo>
                    <a:pt x="2420224" y="164594"/>
                    <a:pt x="2419154" y="165504"/>
                    <a:pt x="2417869" y="166789"/>
                  </a:cubicBezTo>
                  <a:cubicBezTo>
                    <a:pt x="2416585" y="168073"/>
                    <a:pt x="2415461" y="169357"/>
                    <a:pt x="2414444" y="170642"/>
                  </a:cubicBezTo>
                  <a:cubicBezTo>
                    <a:pt x="2413481" y="171926"/>
                    <a:pt x="2412892" y="172729"/>
                    <a:pt x="2412732" y="172997"/>
                  </a:cubicBezTo>
                  <a:cubicBezTo>
                    <a:pt x="2408932" y="178455"/>
                    <a:pt x="2402884" y="186483"/>
                    <a:pt x="2394589" y="197133"/>
                  </a:cubicBezTo>
                  <a:cubicBezTo>
                    <a:pt x="2386294" y="207783"/>
                    <a:pt x="2377517" y="218701"/>
                    <a:pt x="2368258" y="229779"/>
                  </a:cubicBezTo>
                  <a:cubicBezTo>
                    <a:pt x="2359107" y="240804"/>
                    <a:pt x="2351347" y="249741"/>
                    <a:pt x="2345032" y="256538"/>
                  </a:cubicBezTo>
                  <a:cubicBezTo>
                    <a:pt x="2351240" y="235505"/>
                    <a:pt x="2361462" y="217791"/>
                    <a:pt x="2375751" y="203395"/>
                  </a:cubicBezTo>
                  <a:cubicBezTo>
                    <a:pt x="2377410" y="201575"/>
                    <a:pt x="2379122" y="200184"/>
                    <a:pt x="2380835" y="199220"/>
                  </a:cubicBezTo>
                  <a:cubicBezTo>
                    <a:pt x="2382548" y="198257"/>
                    <a:pt x="2384635" y="197882"/>
                    <a:pt x="2387096" y="198203"/>
                  </a:cubicBezTo>
                  <a:cubicBezTo>
                    <a:pt x="2389505" y="198525"/>
                    <a:pt x="2391110" y="197722"/>
                    <a:pt x="2391860" y="195849"/>
                  </a:cubicBezTo>
                  <a:cubicBezTo>
                    <a:pt x="2392609" y="193976"/>
                    <a:pt x="2392395" y="191674"/>
                    <a:pt x="2391164" y="188945"/>
                  </a:cubicBezTo>
                  <a:cubicBezTo>
                    <a:pt x="2389665" y="186055"/>
                    <a:pt x="2386990" y="183486"/>
                    <a:pt x="2383136" y="181131"/>
                  </a:cubicBezTo>
                  <a:cubicBezTo>
                    <a:pt x="2379283" y="178776"/>
                    <a:pt x="2374948" y="177492"/>
                    <a:pt x="2370185" y="177171"/>
                  </a:cubicBezTo>
                  <a:cubicBezTo>
                    <a:pt x="2365422" y="176850"/>
                    <a:pt x="2360980" y="178455"/>
                    <a:pt x="2356913" y="181934"/>
                  </a:cubicBezTo>
                  <a:cubicBezTo>
                    <a:pt x="2344336" y="193280"/>
                    <a:pt x="2335131" y="206231"/>
                    <a:pt x="2329244" y="220841"/>
                  </a:cubicBezTo>
                  <a:cubicBezTo>
                    <a:pt x="2323357" y="235452"/>
                    <a:pt x="2319878" y="252096"/>
                    <a:pt x="2318808" y="270827"/>
                  </a:cubicBezTo>
                  <a:cubicBezTo>
                    <a:pt x="2318487" y="277624"/>
                    <a:pt x="2320092" y="283885"/>
                    <a:pt x="2323571" y="289558"/>
                  </a:cubicBezTo>
                  <a:cubicBezTo>
                    <a:pt x="2327050" y="295231"/>
                    <a:pt x="2331759" y="298389"/>
                    <a:pt x="2337646" y="298977"/>
                  </a:cubicBezTo>
                  <a:cubicBezTo>
                    <a:pt x="2340643" y="299138"/>
                    <a:pt x="2343480" y="298228"/>
                    <a:pt x="2346048" y="296248"/>
                  </a:cubicBezTo>
                  <a:cubicBezTo>
                    <a:pt x="2348617" y="294268"/>
                    <a:pt x="2350758" y="291859"/>
                    <a:pt x="2352417" y="288969"/>
                  </a:cubicBezTo>
                  <a:cubicBezTo>
                    <a:pt x="2364351" y="269757"/>
                    <a:pt x="2372861" y="256270"/>
                    <a:pt x="2377945" y="248510"/>
                  </a:cubicBezTo>
                  <a:cubicBezTo>
                    <a:pt x="2383029" y="240750"/>
                    <a:pt x="2385437" y="237004"/>
                    <a:pt x="2385330" y="237271"/>
                  </a:cubicBezTo>
                  <a:cubicBezTo>
                    <a:pt x="2382922" y="252096"/>
                    <a:pt x="2381531" y="264458"/>
                    <a:pt x="2381156" y="274359"/>
                  </a:cubicBezTo>
                  <a:cubicBezTo>
                    <a:pt x="2380781" y="284260"/>
                    <a:pt x="2381959" y="293304"/>
                    <a:pt x="2384688" y="301439"/>
                  </a:cubicBezTo>
                  <a:cubicBezTo>
                    <a:pt x="2389665" y="314872"/>
                    <a:pt x="2399299" y="321776"/>
                    <a:pt x="2413481" y="322097"/>
                  </a:cubicBezTo>
                  <a:cubicBezTo>
                    <a:pt x="2426004" y="321776"/>
                    <a:pt x="2439597" y="314176"/>
                    <a:pt x="2454208" y="299298"/>
                  </a:cubicBezTo>
                  <a:cubicBezTo>
                    <a:pt x="2463787" y="289558"/>
                    <a:pt x="2473153" y="275590"/>
                    <a:pt x="2482465" y="257501"/>
                  </a:cubicBezTo>
                  <a:cubicBezTo>
                    <a:pt x="2482251" y="267884"/>
                    <a:pt x="2482679" y="278319"/>
                    <a:pt x="2483803" y="288755"/>
                  </a:cubicBezTo>
                  <a:cubicBezTo>
                    <a:pt x="2484124" y="295873"/>
                    <a:pt x="2486318" y="302295"/>
                    <a:pt x="2490386" y="308022"/>
                  </a:cubicBezTo>
                  <a:cubicBezTo>
                    <a:pt x="2492045" y="310002"/>
                    <a:pt x="2494185" y="311661"/>
                    <a:pt x="2496861" y="312999"/>
                  </a:cubicBezTo>
                  <a:cubicBezTo>
                    <a:pt x="2499484" y="314337"/>
                    <a:pt x="2502106" y="314444"/>
                    <a:pt x="2504675" y="313213"/>
                  </a:cubicBezTo>
                  <a:cubicBezTo>
                    <a:pt x="2506655" y="311982"/>
                    <a:pt x="2507940" y="310002"/>
                    <a:pt x="2508528" y="307219"/>
                  </a:cubicBezTo>
                  <a:cubicBezTo>
                    <a:pt x="2509117" y="304436"/>
                    <a:pt x="2509438" y="301653"/>
                    <a:pt x="2509438" y="298924"/>
                  </a:cubicBezTo>
                  <a:cubicBezTo>
                    <a:pt x="2509599" y="298014"/>
                    <a:pt x="2509652" y="297211"/>
                    <a:pt x="2509652" y="296408"/>
                  </a:cubicBezTo>
                  <a:cubicBezTo>
                    <a:pt x="2510990" y="280995"/>
                    <a:pt x="2514576" y="266117"/>
                    <a:pt x="2520409" y="251721"/>
                  </a:cubicBezTo>
                  <a:cubicBezTo>
                    <a:pt x="2526243" y="237378"/>
                    <a:pt x="2533360" y="223731"/>
                    <a:pt x="2541816" y="210887"/>
                  </a:cubicBezTo>
                  <a:cubicBezTo>
                    <a:pt x="2544974" y="206071"/>
                    <a:pt x="2548452" y="201415"/>
                    <a:pt x="2552145" y="196919"/>
                  </a:cubicBezTo>
                  <a:cubicBezTo>
                    <a:pt x="2555838" y="192477"/>
                    <a:pt x="2560280" y="188945"/>
                    <a:pt x="2565418" y="186376"/>
                  </a:cubicBezTo>
                  <a:cubicBezTo>
                    <a:pt x="2566916" y="185627"/>
                    <a:pt x="2567933" y="185787"/>
                    <a:pt x="2568361" y="186804"/>
                  </a:cubicBezTo>
                  <a:moveTo>
                    <a:pt x="1870116" y="256859"/>
                  </a:moveTo>
                  <a:cubicBezTo>
                    <a:pt x="1870116" y="256859"/>
                    <a:pt x="1870116" y="256752"/>
                    <a:pt x="1870116" y="256698"/>
                  </a:cubicBezTo>
                  <a:lnTo>
                    <a:pt x="1870276" y="257073"/>
                  </a:lnTo>
                  <a:lnTo>
                    <a:pt x="1870062" y="256859"/>
                  </a:lnTo>
                  <a:close/>
                  <a:moveTo>
                    <a:pt x="2143377" y="161383"/>
                  </a:moveTo>
                  <a:cubicBezTo>
                    <a:pt x="2136741" y="153677"/>
                    <a:pt x="2129409" y="151054"/>
                    <a:pt x="2121381" y="153570"/>
                  </a:cubicBezTo>
                  <a:cubicBezTo>
                    <a:pt x="2113353" y="156085"/>
                    <a:pt x="2106022" y="161544"/>
                    <a:pt x="2099385" y="170000"/>
                  </a:cubicBezTo>
                  <a:cubicBezTo>
                    <a:pt x="2083491" y="191032"/>
                    <a:pt x="2069469" y="215062"/>
                    <a:pt x="2057213" y="242088"/>
                  </a:cubicBezTo>
                  <a:cubicBezTo>
                    <a:pt x="2055875" y="244978"/>
                    <a:pt x="2054591" y="246691"/>
                    <a:pt x="2053360" y="247279"/>
                  </a:cubicBezTo>
                  <a:cubicBezTo>
                    <a:pt x="2052129" y="247868"/>
                    <a:pt x="2051541" y="246209"/>
                    <a:pt x="2051541" y="242302"/>
                  </a:cubicBezTo>
                  <a:cubicBezTo>
                    <a:pt x="2051541" y="241232"/>
                    <a:pt x="2052343" y="236469"/>
                    <a:pt x="2053949" y="228013"/>
                  </a:cubicBezTo>
                  <a:cubicBezTo>
                    <a:pt x="2055554" y="219557"/>
                    <a:pt x="2057534" y="210031"/>
                    <a:pt x="2059943" y="199434"/>
                  </a:cubicBezTo>
                  <a:cubicBezTo>
                    <a:pt x="2062351" y="188838"/>
                    <a:pt x="2064866" y="179847"/>
                    <a:pt x="2067435" y="172461"/>
                  </a:cubicBezTo>
                  <a:cubicBezTo>
                    <a:pt x="2071342" y="158707"/>
                    <a:pt x="2067275" y="148432"/>
                    <a:pt x="2055180" y="141635"/>
                  </a:cubicBezTo>
                  <a:cubicBezTo>
                    <a:pt x="2052290" y="140137"/>
                    <a:pt x="2049186" y="139494"/>
                    <a:pt x="2045868" y="139709"/>
                  </a:cubicBezTo>
                  <a:cubicBezTo>
                    <a:pt x="2042550" y="139923"/>
                    <a:pt x="2039445" y="140565"/>
                    <a:pt x="2036555" y="141635"/>
                  </a:cubicBezTo>
                  <a:cubicBezTo>
                    <a:pt x="2033077" y="142973"/>
                    <a:pt x="2030561" y="145114"/>
                    <a:pt x="2028956" y="148004"/>
                  </a:cubicBezTo>
                  <a:cubicBezTo>
                    <a:pt x="2027350" y="150894"/>
                    <a:pt x="2026173" y="154051"/>
                    <a:pt x="2025424" y="157530"/>
                  </a:cubicBezTo>
                  <a:cubicBezTo>
                    <a:pt x="2025424" y="157690"/>
                    <a:pt x="2025370" y="157851"/>
                    <a:pt x="2025210" y="157958"/>
                  </a:cubicBezTo>
                  <a:lnTo>
                    <a:pt x="2025210" y="158386"/>
                  </a:lnTo>
                  <a:cubicBezTo>
                    <a:pt x="2024889" y="159135"/>
                    <a:pt x="2024675" y="159885"/>
                    <a:pt x="2024514" y="160634"/>
                  </a:cubicBezTo>
                  <a:cubicBezTo>
                    <a:pt x="2021624" y="171391"/>
                    <a:pt x="2019002" y="182202"/>
                    <a:pt x="2016593" y="193066"/>
                  </a:cubicBezTo>
                  <a:cubicBezTo>
                    <a:pt x="2014185" y="203716"/>
                    <a:pt x="2012098" y="214473"/>
                    <a:pt x="2010278" y="225230"/>
                  </a:cubicBezTo>
                  <a:cubicBezTo>
                    <a:pt x="2001287" y="245727"/>
                    <a:pt x="1990798" y="263174"/>
                    <a:pt x="1978810" y="277624"/>
                  </a:cubicBezTo>
                  <a:cubicBezTo>
                    <a:pt x="1966661" y="292288"/>
                    <a:pt x="1955048" y="299459"/>
                    <a:pt x="1944023" y="299191"/>
                  </a:cubicBezTo>
                  <a:cubicBezTo>
                    <a:pt x="1939207" y="297960"/>
                    <a:pt x="1937494" y="291806"/>
                    <a:pt x="1938939" y="280621"/>
                  </a:cubicBezTo>
                  <a:cubicBezTo>
                    <a:pt x="1940384" y="269436"/>
                    <a:pt x="1943328" y="256859"/>
                    <a:pt x="1947770" y="242891"/>
                  </a:cubicBezTo>
                  <a:cubicBezTo>
                    <a:pt x="1952212" y="228923"/>
                    <a:pt x="1956493" y="217309"/>
                    <a:pt x="1960560" y="208104"/>
                  </a:cubicBezTo>
                  <a:cubicBezTo>
                    <a:pt x="1960881" y="207194"/>
                    <a:pt x="1961149" y="206392"/>
                    <a:pt x="1961470" y="205589"/>
                  </a:cubicBezTo>
                  <a:cubicBezTo>
                    <a:pt x="1962701" y="203181"/>
                    <a:pt x="1963611" y="201147"/>
                    <a:pt x="1964200" y="199488"/>
                  </a:cubicBezTo>
                  <a:cubicBezTo>
                    <a:pt x="1964788" y="197829"/>
                    <a:pt x="1965270" y="196009"/>
                    <a:pt x="1965538" y="194029"/>
                  </a:cubicBezTo>
                  <a:cubicBezTo>
                    <a:pt x="1965859" y="192049"/>
                    <a:pt x="1966126" y="189319"/>
                    <a:pt x="1966447" y="185841"/>
                  </a:cubicBezTo>
                  <a:cubicBezTo>
                    <a:pt x="1966768" y="179044"/>
                    <a:pt x="1964842" y="173318"/>
                    <a:pt x="1960667" y="168715"/>
                  </a:cubicBezTo>
                  <a:cubicBezTo>
                    <a:pt x="1956493" y="164113"/>
                    <a:pt x="1951730" y="162561"/>
                    <a:pt x="1946271" y="164059"/>
                  </a:cubicBezTo>
                  <a:cubicBezTo>
                    <a:pt x="1945361" y="164487"/>
                    <a:pt x="1944291" y="165397"/>
                    <a:pt x="1943007" y="166681"/>
                  </a:cubicBezTo>
                  <a:cubicBezTo>
                    <a:pt x="1941722" y="167966"/>
                    <a:pt x="1940598" y="169250"/>
                    <a:pt x="1939581" y="170535"/>
                  </a:cubicBezTo>
                  <a:cubicBezTo>
                    <a:pt x="1938618" y="171819"/>
                    <a:pt x="1938029" y="172622"/>
                    <a:pt x="1937869" y="172890"/>
                  </a:cubicBezTo>
                  <a:cubicBezTo>
                    <a:pt x="1934069" y="178348"/>
                    <a:pt x="1928022" y="186376"/>
                    <a:pt x="1919726" y="197026"/>
                  </a:cubicBezTo>
                  <a:cubicBezTo>
                    <a:pt x="1911431" y="207676"/>
                    <a:pt x="1902654" y="218594"/>
                    <a:pt x="1893396" y="229672"/>
                  </a:cubicBezTo>
                  <a:cubicBezTo>
                    <a:pt x="1884244" y="240697"/>
                    <a:pt x="1876484" y="249634"/>
                    <a:pt x="1870169" y="256431"/>
                  </a:cubicBezTo>
                  <a:cubicBezTo>
                    <a:pt x="1876377" y="235398"/>
                    <a:pt x="1886599" y="217684"/>
                    <a:pt x="1900888" y="203288"/>
                  </a:cubicBezTo>
                  <a:cubicBezTo>
                    <a:pt x="1902547" y="201468"/>
                    <a:pt x="1904260" y="200077"/>
                    <a:pt x="1905972" y="199113"/>
                  </a:cubicBezTo>
                  <a:cubicBezTo>
                    <a:pt x="1907685" y="198150"/>
                    <a:pt x="1909772" y="197775"/>
                    <a:pt x="1912234" y="198096"/>
                  </a:cubicBezTo>
                  <a:cubicBezTo>
                    <a:pt x="1914642" y="198417"/>
                    <a:pt x="1916248" y="197615"/>
                    <a:pt x="1916997" y="195742"/>
                  </a:cubicBezTo>
                  <a:cubicBezTo>
                    <a:pt x="1917746" y="193868"/>
                    <a:pt x="1917532" y="191567"/>
                    <a:pt x="1916301" y="188838"/>
                  </a:cubicBezTo>
                  <a:cubicBezTo>
                    <a:pt x="1914803" y="185948"/>
                    <a:pt x="1912127" y="183379"/>
                    <a:pt x="1908274" y="181024"/>
                  </a:cubicBezTo>
                  <a:cubicBezTo>
                    <a:pt x="1904420" y="178669"/>
                    <a:pt x="1900085" y="177385"/>
                    <a:pt x="1895322" y="177064"/>
                  </a:cubicBezTo>
                  <a:cubicBezTo>
                    <a:pt x="1890559" y="176743"/>
                    <a:pt x="1886117" y="178348"/>
                    <a:pt x="1882050" y="181827"/>
                  </a:cubicBezTo>
                  <a:cubicBezTo>
                    <a:pt x="1869473" y="193173"/>
                    <a:pt x="1860268" y="206124"/>
                    <a:pt x="1854381" y="220734"/>
                  </a:cubicBezTo>
                  <a:cubicBezTo>
                    <a:pt x="1848494" y="235345"/>
                    <a:pt x="1845016" y="251989"/>
                    <a:pt x="1843945" y="270720"/>
                  </a:cubicBezTo>
                  <a:cubicBezTo>
                    <a:pt x="1843624" y="277517"/>
                    <a:pt x="1845230" y="283778"/>
                    <a:pt x="1848708" y="289451"/>
                  </a:cubicBezTo>
                  <a:cubicBezTo>
                    <a:pt x="1852187" y="295124"/>
                    <a:pt x="1856897" y="298282"/>
                    <a:pt x="1862783" y="298870"/>
                  </a:cubicBezTo>
                  <a:cubicBezTo>
                    <a:pt x="1865780" y="299031"/>
                    <a:pt x="1868617" y="298121"/>
                    <a:pt x="1871186" y="296141"/>
                  </a:cubicBezTo>
                  <a:cubicBezTo>
                    <a:pt x="1873755" y="294161"/>
                    <a:pt x="1875895" y="291752"/>
                    <a:pt x="1877554" y="288862"/>
                  </a:cubicBezTo>
                  <a:cubicBezTo>
                    <a:pt x="1889489" y="269650"/>
                    <a:pt x="1897998" y="256163"/>
                    <a:pt x="1903082" y="248403"/>
                  </a:cubicBezTo>
                  <a:cubicBezTo>
                    <a:pt x="1908167" y="240643"/>
                    <a:pt x="1910575" y="236897"/>
                    <a:pt x="1910468" y="237164"/>
                  </a:cubicBezTo>
                  <a:cubicBezTo>
                    <a:pt x="1908060" y="251989"/>
                    <a:pt x="1906668" y="264351"/>
                    <a:pt x="1906293" y="274252"/>
                  </a:cubicBezTo>
                  <a:cubicBezTo>
                    <a:pt x="1905919" y="284153"/>
                    <a:pt x="1907096" y="293197"/>
                    <a:pt x="1909826" y="301332"/>
                  </a:cubicBezTo>
                  <a:cubicBezTo>
                    <a:pt x="1914803" y="314765"/>
                    <a:pt x="1924436" y="321669"/>
                    <a:pt x="1938618" y="321990"/>
                  </a:cubicBezTo>
                  <a:cubicBezTo>
                    <a:pt x="1951141" y="321669"/>
                    <a:pt x="1964735" y="314069"/>
                    <a:pt x="1979345" y="299191"/>
                  </a:cubicBezTo>
                  <a:cubicBezTo>
                    <a:pt x="1988229" y="290093"/>
                    <a:pt x="1997006" y="277410"/>
                    <a:pt x="2005622" y="261087"/>
                  </a:cubicBezTo>
                  <a:cubicBezTo>
                    <a:pt x="2005355" y="263977"/>
                    <a:pt x="2005087" y="266920"/>
                    <a:pt x="2004819" y="269810"/>
                  </a:cubicBezTo>
                  <a:cubicBezTo>
                    <a:pt x="2004498" y="271951"/>
                    <a:pt x="2004284" y="274038"/>
                    <a:pt x="2004124" y="276179"/>
                  </a:cubicBezTo>
                  <a:cubicBezTo>
                    <a:pt x="2002893" y="287043"/>
                    <a:pt x="2002625" y="298014"/>
                    <a:pt x="2003214" y="309039"/>
                  </a:cubicBezTo>
                  <a:cubicBezTo>
                    <a:pt x="2003803" y="320063"/>
                    <a:pt x="2007281" y="330125"/>
                    <a:pt x="2013650" y="339223"/>
                  </a:cubicBezTo>
                  <a:cubicBezTo>
                    <a:pt x="2015630" y="342113"/>
                    <a:pt x="2018092" y="344307"/>
                    <a:pt x="2021142" y="345805"/>
                  </a:cubicBezTo>
                  <a:cubicBezTo>
                    <a:pt x="2023872" y="346876"/>
                    <a:pt x="2026601" y="346929"/>
                    <a:pt x="2029438" y="346019"/>
                  </a:cubicBezTo>
                  <a:cubicBezTo>
                    <a:pt x="2032221" y="345110"/>
                    <a:pt x="2034629" y="343665"/>
                    <a:pt x="2036555" y="341684"/>
                  </a:cubicBezTo>
                  <a:cubicBezTo>
                    <a:pt x="2040355" y="337296"/>
                    <a:pt x="2042657" y="332212"/>
                    <a:pt x="2043566" y="326485"/>
                  </a:cubicBezTo>
                  <a:cubicBezTo>
                    <a:pt x="2043727" y="325736"/>
                    <a:pt x="2043941" y="324987"/>
                    <a:pt x="2044262" y="324238"/>
                  </a:cubicBezTo>
                  <a:cubicBezTo>
                    <a:pt x="2046082" y="318030"/>
                    <a:pt x="2048276" y="311982"/>
                    <a:pt x="2050845" y="306095"/>
                  </a:cubicBezTo>
                  <a:cubicBezTo>
                    <a:pt x="2060960" y="282815"/>
                    <a:pt x="2071770" y="259963"/>
                    <a:pt x="2083276" y="237485"/>
                  </a:cubicBezTo>
                  <a:cubicBezTo>
                    <a:pt x="2094783" y="215062"/>
                    <a:pt x="2107520" y="193226"/>
                    <a:pt x="2121595" y="172087"/>
                  </a:cubicBezTo>
                  <a:cubicBezTo>
                    <a:pt x="2122344" y="170856"/>
                    <a:pt x="2123254" y="169893"/>
                    <a:pt x="2124325" y="169143"/>
                  </a:cubicBezTo>
                  <a:cubicBezTo>
                    <a:pt x="2124913" y="168822"/>
                    <a:pt x="2125555" y="168715"/>
                    <a:pt x="2126251" y="168715"/>
                  </a:cubicBezTo>
                  <a:cubicBezTo>
                    <a:pt x="2126947" y="168715"/>
                    <a:pt x="2127589" y="168929"/>
                    <a:pt x="2128178" y="169411"/>
                  </a:cubicBezTo>
                  <a:cubicBezTo>
                    <a:pt x="2128606" y="169839"/>
                    <a:pt x="2128874" y="170374"/>
                    <a:pt x="2128981" y="171016"/>
                  </a:cubicBezTo>
                  <a:cubicBezTo>
                    <a:pt x="2129034" y="171605"/>
                    <a:pt x="2129088" y="172247"/>
                    <a:pt x="2129088" y="172836"/>
                  </a:cubicBezTo>
                  <a:cubicBezTo>
                    <a:pt x="2129088" y="189480"/>
                    <a:pt x="2127429" y="205964"/>
                    <a:pt x="2124111" y="222286"/>
                  </a:cubicBezTo>
                  <a:cubicBezTo>
                    <a:pt x="2122880" y="229244"/>
                    <a:pt x="2121756" y="236201"/>
                    <a:pt x="2120685" y="243158"/>
                  </a:cubicBezTo>
                  <a:cubicBezTo>
                    <a:pt x="2120364" y="244657"/>
                    <a:pt x="2120150" y="246316"/>
                    <a:pt x="2119990" y="248135"/>
                  </a:cubicBezTo>
                  <a:cubicBezTo>
                    <a:pt x="2119990" y="248564"/>
                    <a:pt x="2119936" y="248992"/>
                    <a:pt x="2119776" y="249259"/>
                  </a:cubicBezTo>
                  <a:cubicBezTo>
                    <a:pt x="2119776" y="250009"/>
                    <a:pt x="2119722" y="250758"/>
                    <a:pt x="2119562" y="251507"/>
                  </a:cubicBezTo>
                  <a:cubicBezTo>
                    <a:pt x="2119240" y="254076"/>
                    <a:pt x="2119187" y="256645"/>
                    <a:pt x="2119347" y="259214"/>
                  </a:cubicBezTo>
                  <a:lnTo>
                    <a:pt x="2119347" y="261943"/>
                  </a:lnTo>
                  <a:cubicBezTo>
                    <a:pt x="2119347" y="270399"/>
                    <a:pt x="2120899" y="276928"/>
                    <a:pt x="2124003" y="281531"/>
                  </a:cubicBezTo>
                  <a:cubicBezTo>
                    <a:pt x="2127108" y="286133"/>
                    <a:pt x="2130158" y="289184"/>
                    <a:pt x="2133208" y="290736"/>
                  </a:cubicBezTo>
                  <a:cubicBezTo>
                    <a:pt x="2135189" y="291806"/>
                    <a:pt x="2136527" y="292341"/>
                    <a:pt x="2137276" y="292341"/>
                  </a:cubicBezTo>
                  <a:lnTo>
                    <a:pt x="2137972" y="292341"/>
                  </a:lnTo>
                  <a:cubicBezTo>
                    <a:pt x="2138293" y="292020"/>
                    <a:pt x="2138507" y="291592"/>
                    <a:pt x="2138667" y="291003"/>
                  </a:cubicBezTo>
                  <a:cubicBezTo>
                    <a:pt x="2139095" y="289505"/>
                    <a:pt x="2139363" y="287364"/>
                    <a:pt x="2139363" y="284635"/>
                  </a:cubicBezTo>
                  <a:cubicBezTo>
                    <a:pt x="2139363" y="281905"/>
                    <a:pt x="2139310" y="279283"/>
                    <a:pt x="2139149" y="276714"/>
                  </a:cubicBezTo>
                  <a:cubicBezTo>
                    <a:pt x="2138988" y="274573"/>
                    <a:pt x="2138935" y="272861"/>
                    <a:pt x="2138935" y="271523"/>
                  </a:cubicBezTo>
                  <a:cubicBezTo>
                    <a:pt x="2138935" y="270185"/>
                    <a:pt x="2139042" y="268205"/>
                    <a:pt x="2139256" y="265636"/>
                  </a:cubicBezTo>
                  <a:cubicBezTo>
                    <a:pt x="2139470" y="263067"/>
                    <a:pt x="2139684" y="260445"/>
                    <a:pt x="2139952" y="257822"/>
                  </a:cubicBezTo>
                  <a:cubicBezTo>
                    <a:pt x="2140166" y="255200"/>
                    <a:pt x="2140433" y="252042"/>
                    <a:pt x="2140754" y="248403"/>
                  </a:cubicBezTo>
                  <a:cubicBezTo>
                    <a:pt x="2144073" y="226942"/>
                    <a:pt x="2146320" y="205321"/>
                    <a:pt x="2147551" y="183540"/>
                  </a:cubicBezTo>
                  <a:cubicBezTo>
                    <a:pt x="2147872" y="179740"/>
                    <a:pt x="2147819" y="175887"/>
                    <a:pt x="2147444" y="171980"/>
                  </a:cubicBezTo>
                  <a:cubicBezTo>
                    <a:pt x="2147070" y="168073"/>
                    <a:pt x="2145732" y="164594"/>
                    <a:pt x="2143484" y="161544"/>
                  </a:cubicBezTo>
                  <a:moveTo>
                    <a:pt x="2645694" y="198364"/>
                  </a:moveTo>
                  <a:cubicBezTo>
                    <a:pt x="2645266" y="199274"/>
                    <a:pt x="2644784" y="200184"/>
                    <a:pt x="2644356" y="201093"/>
                  </a:cubicBezTo>
                  <a:cubicBezTo>
                    <a:pt x="2636168" y="218647"/>
                    <a:pt x="2626749" y="235505"/>
                    <a:pt x="2615992" y="251668"/>
                  </a:cubicBezTo>
                  <a:cubicBezTo>
                    <a:pt x="2612834" y="256377"/>
                    <a:pt x="2609784" y="261247"/>
                    <a:pt x="2606947" y="266385"/>
                  </a:cubicBezTo>
                  <a:cubicBezTo>
                    <a:pt x="2603629" y="272433"/>
                    <a:pt x="2599936" y="278266"/>
                    <a:pt x="2595816" y="283832"/>
                  </a:cubicBezTo>
                  <a:cubicBezTo>
                    <a:pt x="2595495" y="284260"/>
                    <a:pt x="2595227" y="284795"/>
                    <a:pt x="2594906" y="285437"/>
                  </a:cubicBezTo>
                  <a:cubicBezTo>
                    <a:pt x="2594478" y="286187"/>
                    <a:pt x="2593836" y="286936"/>
                    <a:pt x="2593086" y="287685"/>
                  </a:cubicBezTo>
                  <a:cubicBezTo>
                    <a:pt x="2592765" y="288006"/>
                    <a:pt x="2592390" y="288220"/>
                    <a:pt x="2591962" y="288381"/>
                  </a:cubicBezTo>
                  <a:cubicBezTo>
                    <a:pt x="2591534" y="288541"/>
                    <a:pt x="2591053" y="288595"/>
                    <a:pt x="2590624" y="288595"/>
                  </a:cubicBezTo>
                  <a:cubicBezTo>
                    <a:pt x="2589554" y="288595"/>
                    <a:pt x="2588912" y="288274"/>
                    <a:pt x="2588698" y="287578"/>
                  </a:cubicBezTo>
                  <a:cubicBezTo>
                    <a:pt x="2588484" y="286882"/>
                    <a:pt x="2588430" y="286187"/>
                    <a:pt x="2588591" y="285437"/>
                  </a:cubicBezTo>
                  <a:cubicBezTo>
                    <a:pt x="2589929" y="270613"/>
                    <a:pt x="2593407" y="256324"/>
                    <a:pt x="2599027" y="242570"/>
                  </a:cubicBezTo>
                  <a:cubicBezTo>
                    <a:pt x="2606733" y="223517"/>
                    <a:pt x="2617490" y="206285"/>
                    <a:pt x="2631244" y="190872"/>
                  </a:cubicBezTo>
                  <a:cubicBezTo>
                    <a:pt x="2633974" y="187874"/>
                    <a:pt x="2636971" y="185145"/>
                    <a:pt x="2640289" y="182683"/>
                  </a:cubicBezTo>
                  <a:cubicBezTo>
                    <a:pt x="2641038" y="182255"/>
                    <a:pt x="2641948" y="181934"/>
                    <a:pt x="2643018" y="181773"/>
                  </a:cubicBezTo>
                  <a:cubicBezTo>
                    <a:pt x="2644088" y="181613"/>
                    <a:pt x="2645159" y="181613"/>
                    <a:pt x="2646176" y="181773"/>
                  </a:cubicBezTo>
                  <a:cubicBezTo>
                    <a:pt x="2647246" y="182095"/>
                    <a:pt x="2647888" y="182630"/>
                    <a:pt x="2648209" y="183379"/>
                  </a:cubicBezTo>
                  <a:cubicBezTo>
                    <a:pt x="2648531" y="184128"/>
                    <a:pt x="2648638" y="184985"/>
                    <a:pt x="2648638" y="185894"/>
                  </a:cubicBezTo>
                  <a:cubicBezTo>
                    <a:pt x="2648638" y="186644"/>
                    <a:pt x="2648691" y="187339"/>
                    <a:pt x="2648852" y="187928"/>
                  </a:cubicBezTo>
                  <a:cubicBezTo>
                    <a:pt x="2648531" y="191728"/>
                    <a:pt x="2647514" y="195206"/>
                    <a:pt x="2645694" y="198364"/>
                  </a:cubicBezTo>
                  <a:moveTo>
                    <a:pt x="2769962" y="22184"/>
                  </a:moveTo>
                  <a:cubicBezTo>
                    <a:pt x="2766644" y="16457"/>
                    <a:pt x="2760971" y="12979"/>
                    <a:pt x="2752944" y="11748"/>
                  </a:cubicBezTo>
                  <a:cubicBezTo>
                    <a:pt x="2748876" y="11427"/>
                    <a:pt x="2745291" y="12604"/>
                    <a:pt x="2742294" y="15173"/>
                  </a:cubicBezTo>
                  <a:cubicBezTo>
                    <a:pt x="2739243" y="17742"/>
                    <a:pt x="2737102" y="20096"/>
                    <a:pt x="2735711" y="22184"/>
                  </a:cubicBezTo>
                  <a:cubicBezTo>
                    <a:pt x="2729985" y="31710"/>
                    <a:pt x="2716070" y="58469"/>
                    <a:pt x="2693967" y="102460"/>
                  </a:cubicBezTo>
                  <a:cubicBezTo>
                    <a:pt x="2685672" y="118623"/>
                    <a:pt x="2676734" y="136176"/>
                    <a:pt x="2667208" y="155068"/>
                  </a:cubicBezTo>
                  <a:cubicBezTo>
                    <a:pt x="2664800" y="160206"/>
                    <a:pt x="2662499" y="163577"/>
                    <a:pt x="2660304" y="165183"/>
                  </a:cubicBezTo>
                  <a:cubicBezTo>
                    <a:pt x="2658110" y="166789"/>
                    <a:pt x="2654417" y="166896"/>
                    <a:pt x="2649333" y="165504"/>
                  </a:cubicBezTo>
                  <a:cubicBezTo>
                    <a:pt x="2643286" y="164006"/>
                    <a:pt x="2637238" y="162775"/>
                    <a:pt x="2631191" y="161865"/>
                  </a:cubicBezTo>
                  <a:cubicBezTo>
                    <a:pt x="2623912" y="160527"/>
                    <a:pt x="2617597" y="162775"/>
                    <a:pt x="2612139" y="168662"/>
                  </a:cubicBezTo>
                  <a:cubicBezTo>
                    <a:pt x="2604111" y="178027"/>
                    <a:pt x="2597046" y="188035"/>
                    <a:pt x="2590839" y="198578"/>
                  </a:cubicBezTo>
                  <a:cubicBezTo>
                    <a:pt x="2577512" y="220199"/>
                    <a:pt x="2569164" y="243640"/>
                    <a:pt x="2565685" y="268847"/>
                  </a:cubicBezTo>
                  <a:cubicBezTo>
                    <a:pt x="2563865" y="280942"/>
                    <a:pt x="2565739" y="292341"/>
                    <a:pt x="2571358" y="303098"/>
                  </a:cubicBezTo>
                  <a:cubicBezTo>
                    <a:pt x="2576068" y="312464"/>
                    <a:pt x="2583506" y="318083"/>
                    <a:pt x="2593782" y="319903"/>
                  </a:cubicBezTo>
                  <a:cubicBezTo>
                    <a:pt x="2598170" y="320652"/>
                    <a:pt x="2601970" y="319582"/>
                    <a:pt x="2605128" y="316745"/>
                  </a:cubicBezTo>
                  <a:cubicBezTo>
                    <a:pt x="2610693" y="312036"/>
                    <a:pt x="2615457" y="306684"/>
                    <a:pt x="2619417" y="300636"/>
                  </a:cubicBezTo>
                  <a:cubicBezTo>
                    <a:pt x="2637131" y="272807"/>
                    <a:pt x="2652544" y="244924"/>
                    <a:pt x="2665817" y="216988"/>
                  </a:cubicBezTo>
                  <a:cubicBezTo>
                    <a:pt x="2679036" y="188998"/>
                    <a:pt x="2691184" y="161758"/>
                    <a:pt x="2702209" y="135106"/>
                  </a:cubicBezTo>
                  <a:cubicBezTo>
                    <a:pt x="2712163" y="111505"/>
                    <a:pt x="2722171" y="89081"/>
                    <a:pt x="2732125" y="67781"/>
                  </a:cubicBezTo>
                  <a:cubicBezTo>
                    <a:pt x="2728165" y="79715"/>
                    <a:pt x="2724258" y="91650"/>
                    <a:pt x="2720351" y="103584"/>
                  </a:cubicBezTo>
                  <a:cubicBezTo>
                    <a:pt x="2704028" y="151964"/>
                    <a:pt x="2689846" y="196919"/>
                    <a:pt x="2677858" y="238502"/>
                  </a:cubicBezTo>
                  <a:cubicBezTo>
                    <a:pt x="2665817" y="280086"/>
                    <a:pt x="2659609" y="312785"/>
                    <a:pt x="2659127" y="336707"/>
                  </a:cubicBezTo>
                  <a:cubicBezTo>
                    <a:pt x="2658967" y="344574"/>
                    <a:pt x="2660251" y="351532"/>
                    <a:pt x="2662980" y="357579"/>
                  </a:cubicBezTo>
                  <a:cubicBezTo>
                    <a:pt x="2665710" y="363627"/>
                    <a:pt x="2670633" y="368069"/>
                    <a:pt x="2677698" y="370959"/>
                  </a:cubicBezTo>
                  <a:cubicBezTo>
                    <a:pt x="2685244" y="373688"/>
                    <a:pt x="2690595" y="373528"/>
                    <a:pt x="2693699" y="370531"/>
                  </a:cubicBezTo>
                  <a:cubicBezTo>
                    <a:pt x="2696804" y="367480"/>
                    <a:pt x="2698409" y="361861"/>
                    <a:pt x="2698569" y="353512"/>
                  </a:cubicBezTo>
                  <a:cubicBezTo>
                    <a:pt x="2701460" y="295606"/>
                    <a:pt x="2709059" y="243479"/>
                    <a:pt x="2721368" y="197026"/>
                  </a:cubicBezTo>
                  <a:cubicBezTo>
                    <a:pt x="2733677" y="150626"/>
                    <a:pt x="2750214" y="99196"/>
                    <a:pt x="2770925" y="42841"/>
                  </a:cubicBezTo>
                  <a:cubicBezTo>
                    <a:pt x="2773655" y="34814"/>
                    <a:pt x="2773334" y="27964"/>
                    <a:pt x="2770016" y="22184"/>
                  </a:cubicBezTo>
                  <a:moveTo>
                    <a:pt x="2237033" y="198364"/>
                  </a:moveTo>
                  <a:cubicBezTo>
                    <a:pt x="2236605" y="199274"/>
                    <a:pt x="2236123" y="200184"/>
                    <a:pt x="2235695" y="201093"/>
                  </a:cubicBezTo>
                  <a:cubicBezTo>
                    <a:pt x="2227507" y="218647"/>
                    <a:pt x="2218088" y="235505"/>
                    <a:pt x="2207331" y="251668"/>
                  </a:cubicBezTo>
                  <a:cubicBezTo>
                    <a:pt x="2204173" y="256377"/>
                    <a:pt x="2201122" y="261247"/>
                    <a:pt x="2198286" y="266385"/>
                  </a:cubicBezTo>
                  <a:cubicBezTo>
                    <a:pt x="2194968" y="272433"/>
                    <a:pt x="2191275" y="278266"/>
                    <a:pt x="2187154" y="283832"/>
                  </a:cubicBezTo>
                  <a:cubicBezTo>
                    <a:pt x="2186833" y="284260"/>
                    <a:pt x="2186566" y="284795"/>
                    <a:pt x="2186245" y="285437"/>
                  </a:cubicBezTo>
                  <a:cubicBezTo>
                    <a:pt x="2185816" y="286187"/>
                    <a:pt x="2185174" y="286936"/>
                    <a:pt x="2184425" y="287685"/>
                  </a:cubicBezTo>
                  <a:cubicBezTo>
                    <a:pt x="2184104" y="288006"/>
                    <a:pt x="2183729" y="288220"/>
                    <a:pt x="2183301" y="288381"/>
                  </a:cubicBezTo>
                  <a:cubicBezTo>
                    <a:pt x="2182873" y="288541"/>
                    <a:pt x="2182391" y="288595"/>
                    <a:pt x="2181963" y="288595"/>
                  </a:cubicBezTo>
                  <a:cubicBezTo>
                    <a:pt x="2180893" y="288595"/>
                    <a:pt x="2180251" y="288274"/>
                    <a:pt x="2180036" y="287578"/>
                  </a:cubicBezTo>
                  <a:cubicBezTo>
                    <a:pt x="2179823" y="286882"/>
                    <a:pt x="2179769" y="286187"/>
                    <a:pt x="2179929" y="285437"/>
                  </a:cubicBezTo>
                  <a:cubicBezTo>
                    <a:pt x="2181267" y="270613"/>
                    <a:pt x="2184746" y="256324"/>
                    <a:pt x="2190366" y="242570"/>
                  </a:cubicBezTo>
                  <a:cubicBezTo>
                    <a:pt x="2198072" y="223517"/>
                    <a:pt x="2208829" y="206285"/>
                    <a:pt x="2222583" y="190872"/>
                  </a:cubicBezTo>
                  <a:cubicBezTo>
                    <a:pt x="2225313" y="187874"/>
                    <a:pt x="2228310" y="185145"/>
                    <a:pt x="2231628" y="182683"/>
                  </a:cubicBezTo>
                  <a:cubicBezTo>
                    <a:pt x="2232377" y="182255"/>
                    <a:pt x="2233287" y="181934"/>
                    <a:pt x="2234357" y="181773"/>
                  </a:cubicBezTo>
                  <a:cubicBezTo>
                    <a:pt x="2235427" y="181613"/>
                    <a:pt x="2236498" y="181613"/>
                    <a:pt x="2237515" y="181773"/>
                  </a:cubicBezTo>
                  <a:cubicBezTo>
                    <a:pt x="2238585" y="182095"/>
                    <a:pt x="2239227" y="182630"/>
                    <a:pt x="2239548" y="183379"/>
                  </a:cubicBezTo>
                  <a:cubicBezTo>
                    <a:pt x="2239869" y="184128"/>
                    <a:pt x="2239976" y="184985"/>
                    <a:pt x="2239976" y="185894"/>
                  </a:cubicBezTo>
                  <a:cubicBezTo>
                    <a:pt x="2239976" y="186644"/>
                    <a:pt x="2240030" y="187339"/>
                    <a:pt x="2240190" y="187928"/>
                  </a:cubicBezTo>
                  <a:cubicBezTo>
                    <a:pt x="2239869" y="191728"/>
                    <a:pt x="2238853" y="195206"/>
                    <a:pt x="2237033" y="198364"/>
                  </a:cubicBezTo>
                  <a:moveTo>
                    <a:pt x="2361301" y="22184"/>
                  </a:moveTo>
                  <a:cubicBezTo>
                    <a:pt x="2357983" y="16457"/>
                    <a:pt x="2352310" y="12979"/>
                    <a:pt x="2344282" y="11748"/>
                  </a:cubicBezTo>
                  <a:cubicBezTo>
                    <a:pt x="2340215" y="11427"/>
                    <a:pt x="2336629" y="12604"/>
                    <a:pt x="2333632" y="15173"/>
                  </a:cubicBezTo>
                  <a:cubicBezTo>
                    <a:pt x="2330582" y="17742"/>
                    <a:pt x="2328441" y="20096"/>
                    <a:pt x="2327050" y="22184"/>
                  </a:cubicBezTo>
                  <a:cubicBezTo>
                    <a:pt x="2321323" y="31710"/>
                    <a:pt x="2307409" y="58469"/>
                    <a:pt x="2285306" y="102460"/>
                  </a:cubicBezTo>
                  <a:cubicBezTo>
                    <a:pt x="2277011" y="118623"/>
                    <a:pt x="2268073" y="136176"/>
                    <a:pt x="2258547" y="155068"/>
                  </a:cubicBezTo>
                  <a:cubicBezTo>
                    <a:pt x="2256139" y="160206"/>
                    <a:pt x="2253837" y="163577"/>
                    <a:pt x="2251643" y="165183"/>
                  </a:cubicBezTo>
                  <a:cubicBezTo>
                    <a:pt x="2249449" y="166789"/>
                    <a:pt x="2245756" y="166896"/>
                    <a:pt x="2240619" y="165504"/>
                  </a:cubicBezTo>
                  <a:cubicBezTo>
                    <a:pt x="2234571" y="164006"/>
                    <a:pt x="2228524" y="162775"/>
                    <a:pt x="2222476" y="161865"/>
                  </a:cubicBezTo>
                  <a:cubicBezTo>
                    <a:pt x="2215198" y="160527"/>
                    <a:pt x="2208883" y="162775"/>
                    <a:pt x="2203424" y="168662"/>
                  </a:cubicBezTo>
                  <a:cubicBezTo>
                    <a:pt x="2195396" y="178027"/>
                    <a:pt x="2188278" y="188035"/>
                    <a:pt x="2182124" y="198578"/>
                  </a:cubicBezTo>
                  <a:cubicBezTo>
                    <a:pt x="2168798" y="220199"/>
                    <a:pt x="2160449" y="243640"/>
                    <a:pt x="2156970" y="268847"/>
                  </a:cubicBezTo>
                  <a:cubicBezTo>
                    <a:pt x="2155151" y="280942"/>
                    <a:pt x="2157024" y="292341"/>
                    <a:pt x="2162643" y="303098"/>
                  </a:cubicBezTo>
                  <a:cubicBezTo>
                    <a:pt x="2167353" y="312464"/>
                    <a:pt x="2174792" y="318083"/>
                    <a:pt x="2185067" y="319903"/>
                  </a:cubicBezTo>
                  <a:cubicBezTo>
                    <a:pt x="2189456" y="320652"/>
                    <a:pt x="2193255" y="319582"/>
                    <a:pt x="2196413" y="316745"/>
                  </a:cubicBezTo>
                  <a:cubicBezTo>
                    <a:pt x="2201979" y="312036"/>
                    <a:pt x="2206742" y="306684"/>
                    <a:pt x="2210702" y="300636"/>
                  </a:cubicBezTo>
                  <a:cubicBezTo>
                    <a:pt x="2228417" y="272807"/>
                    <a:pt x="2243830" y="244924"/>
                    <a:pt x="2257102" y="216988"/>
                  </a:cubicBezTo>
                  <a:cubicBezTo>
                    <a:pt x="2270321" y="188998"/>
                    <a:pt x="2282469" y="161758"/>
                    <a:pt x="2293494" y="135106"/>
                  </a:cubicBezTo>
                  <a:cubicBezTo>
                    <a:pt x="2303448" y="111505"/>
                    <a:pt x="2313456" y="89081"/>
                    <a:pt x="2323410" y="67781"/>
                  </a:cubicBezTo>
                  <a:cubicBezTo>
                    <a:pt x="2319504" y="79715"/>
                    <a:pt x="2315543" y="91650"/>
                    <a:pt x="2311637" y="103584"/>
                  </a:cubicBezTo>
                  <a:cubicBezTo>
                    <a:pt x="2295314" y="151964"/>
                    <a:pt x="2281131" y="196919"/>
                    <a:pt x="2269144" y="238502"/>
                  </a:cubicBezTo>
                  <a:cubicBezTo>
                    <a:pt x="2257102" y="280086"/>
                    <a:pt x="2250894" y="312785"/>
                    <a:pt x="2250412" y="336707"/>
                  </a:cubicBezTo>
                  <a:cubicBezTo>
                    <a:pt x="2250252" y="344574"/>
                    <a:pt x="2251536" y="351532"/>
                    <a:pt x="2254266" y="357579"/>
                  </a:cubicBezTo>
                  <a:cubicBezTo>
                    <a:pt x="2256995" y="363627"/>
                    <a:pt x="2261919" y="368069"/>
                    <a:pt x="2268983" y="370959"/>
                  </a:cubicBezTo>
                  <a:cubicBezTo>
                    <a:pt x="2276529" y="373688"/>
                    <a:pt x="2281881" y="373528"/>
                    <a:pt x="2284985" y="370531"/>
                  </a:cubicBezTo>
                  <a:cubicBezTo>
                    <a:pt x="2288089" y="367480"/>
                    <a:pt x="2289694" y="361861"/>
                    <a:pt x="2289855" y="353512"/>
                  </a:cubicBezTo>
                  <a:cubicBezTo>
                    <a:pt x="2292745" y="295606"/>
                    <a:pt x="2300344" y="243479"/>
                    <a:pt x="2312653" y="197026"/>
                  </a:cubicBezTo>
                  <a:cubicBezTo>
                    <a:pt x="2324963" y="150626"/>
                    <a:pt x="2341499" y="99196"/>
                    <a:pt x="2362211" y="42841"/>
                  </a:cubicBezTo>
                  <a:cubicBezTo>
                    <a:pt x="2364940" y="34814"/>
                    <a:pt x="2364619" y="27964"/>
                    <a:pt x="2361301" y="22184"/>
                  </a:cubicBezTo>
                  <a:moveTo>
                    <a:pt x="1111234" y="242356"/>
                  </a:moveTo>
                  <a:cubicBezTo>
                    <a:pt x="1114124" y="229511"/>
                    <a:pt x="1117442" y="219129"/>
                    <a:pt x="1121189" y="211155"/>
                  </a:cubicBezTo>
                  <a:cubicBezTo>
                    <a:pt x="1124988" y="203234"/>
                    <a:pt x="1129270" y="199274"/>
                    <a:pt x="1134140" y="199274"/>
                  </a:cubicBezTo>
                  <a:cubicBezTo>
                    <a:pt x="1135050" y="199434"/>
                    <a:pt x="1135585" y="200772"/>
                    <a:pt x="1135745" y="203341"/>
                  </a:cubicBezTo>
                  <a:cubicBezTo>
                    <a:pt x="1135906" y="205910"/>
                    <a:pt x="1135745" y="208907"/>
                    <a:pt x="1135157" y="212279"/>
                  </a:cubicBezTo>
                  <a:cubicBezTo>
                    <a:pt x="1134622" y="215704"/>
                    <a:pt x="1133819" y="218808"/>
                    <a:pt x="1132802" y="221698"/>
                  </a:cubicBezTo>
                  <a:cubicBezTo>
                    <a:pt x="1130394" y="227906"/>
                    <a:pt x="1127664" y="233204"/>
                    <a:pt x="1124614" y="237700"/>
                  </a:cubicBezTo>
                  <a:cubicBezTo>
                    <a:pt x="1121563" y="242141"/>
                    <a:pt x="1118994" y="245246"/>
                    <a:pt x="1116907" y="246905"/>
                  </a:cubicBezTo>
                  <a:cubicBezTo>
                    <a:pt x="1116319" y="247333"/>
                    <a:pt x="1115569" y="247761"/>
                    <a:pt x="1114659" y="248135"/>
                  </a:cubicBezTo>
                  <a:cubicBezTo>
                    <a:pt x="1113750" y="248510"/>
                    <a:pt x="1112893" y="248564"/>
                    <a:pt x="1112037" y="248243"/>
                  </a:cubicBezTo>
                  <a:cubicBezTo>
                    <a:pt x="1111181" y="247921"/>
                    <a:pt x="1110699" y="247012"/>
                    <a:pt x="1110539" y="245513"/>
                  </a:cubicBezTo>
                  <a:cubicBezTo>
                    <a:pt x="1110539" y="244443"/>
                    <a:pt x="1110753" y="243372"/>
                    <a:pt x="1111234" y="242356"/>
                  </a:cubicBezTo>
                  <a:moveTo>
                    <a:pt x="1460116" y="156727"/>
                  </a:moveTo>
                  <a:cubicBezTo>
                    <a:pt x="1454283" y="154212"/>
                    <a:pt x="1447219" y="154586"/>
                    <a:pt x="1438923" y="157744"/>
                  </a:cubicBezTo>
                  <a:cubicBezTo>
                    <a:pt x="1432555" y="160634"/>
                    <a:pt x="1426454" y="166146"/>
                    <a:pt x="1420567" y="174388"/>
                  </a:cubicBezTo>
                  <a:cubicBezTo>
                    <a:pt x="1414680" y="182630"/>
                    <a:pt x="1409007" y="192798"/>
                    <a:pt x="1403548" y="204893"/>
                  </a:cubicBezTo>
                  <a:cubicBezTo>
                    <a:pt x="1402050" y="208051"/>
                    <a:pt x="1399588" y="213724"/>
                    <a:pt x="1396270" y="221912"/>
                  </a:cubicBezTo>
                  <a:cubicBezTo>
                    <a:pt x="1392952" y="230100"/>
                    <a:pt x="1389312" y="238930"/>
                    <a:pt x="1385406" y="248457"/>
                  </a:cubicBezTo>
                  <a:cubicBezTo>
                    <a:pt x="1381606" y="258143"/>
                    <a:pt x="1378234" y="266653"/>
                    <a:pt x="1375184" y="274092"/>
                  </a:cubicBezTo>
                  <a:cubicBezTo>
                    <a:pt x="1372133" y="281477"/>
                    <a:pt x="1370207" y="286026"/>
                    <a:pt x="1369297" y="287685"/>
                  </a:cubicBezTo>
                  <a:cubicBezTo>
                    <a:pt x="1369297" y="284956"/>
                    <a:pt x="1371170" y="272004"/>
                    <a:pt x="1374863" y="248778"/>
                  </a:cubicBezTo>
                  <a:cubicBezTo>
                    <a:pt x="1378555" y="225551"/>
                    <a:pt x="1383051" y="198578"/>
                    <a:pt x="1388349" y="167805"/>
                  </a:cubicBezTo>
                  <a:cubicBezTo>
                    <a:pt x="1393647" y="137033"/>
                    <a:pt x="1398571" y="109203"/>
                    <a:pt x="1403066" y="84264"/>
                  </a:cubicBezTo>
                  <a:cubicBezTo>
                    <a:pt x="1407615" y="59325"/>
                    <a:pt x="1410719" y="43805"/>
                    <a:pt x="1412379" y="37757"/>
                  </a:cubicBezTo>
                  <a:cubicBezTo>
                    <a:pt x="1413717" y="32191"/>
                    <a:pt x="1412432" y="27482"/>
                    <a:pt x="1408525" y="23682"/>
                  </a:cubicBezTo>
                  <a:cubicBezTo>
                    <a:pt x="1406545" y="21274"/>
                    <a:pt x="1404351" y="19133"/>
                    <a:pt x="1401836" y="17313"/>
                  </a:cubicBezTo>
                  <a:cubicBezTo>
                    <a:pt x="1399320" y="15494"/>
                    <a:pt x="1396484" y="14531"/>
                    <a:pt x="1393326" y="14370"/>
                  </a:cubicBezTo>
                  <a:cubicBezTo>
                    <a:pt x="1390597" y="14209"/>
                    <a:pt x="1388242" y="14691"/>
                    <a:pt x="1386315" y="15708"/>
                  </a:cubicBezTo>
                  <a:cubicBezTo>
                    <a:pt x="1384335" y="16778"/>
                    <a:pt x="1382676" y="18009"/>
                    <a:pt x="1381338" y="19454"/>
                  </a:cubicBezTo>
                  <a:cubicBezTo>
                    <a:pt x="1380000" y="20899"/>
                    <a:pt x="1378930" y="22184"/>
                    <a:pt x="1378181" y="23307"/>
                  </a:cubicBezTo>
                  <a:cubicBezTo>
                    <a:pt x="1377431" y="24431"/>
                    <a:pt x="1377057" y="25181"/>
                    <a:pt x="1377057" y="25448"/>
                  </a:cubicBezTo>
                  <a:cubicBezTo>
                    <a:pt x="1375077" y="29676"/>
                    <a:pt x="1372722" y="37811"/>
                    <a:pt x="1369939" y="49799"/>
                  </a:cubicBezTo>
                  <a:cubicBezTo>
                    <a:pt x="1367156" y="61840"/>
                    <a:pt x="1364159" y="75915"/>
                    <a:pt x="1361002" y="92078"/>
                  </a:cubicBezTo>
                  <a:cubicBezTo>
                    <a:pt x="1360841" y="92238"/>
                    <a:pt x="1360787" y="92399"/>
                    <a:pt x="1360787" y="92506"/>
                  </a:cubicBezTo>
                  <a:cubicBezTo>
                    <a:pt x="1359556" y="96145"/>
                    <a:pt x="1358165" y="101122"/>
                    <a:pt x="1356453" y="107491"/>
                  </a:cubicBezTo>
                  <a:cubicBezTo>
                    <a:pt x="1352492" y="121405"/>
                    <a:pt x="1347301" y="138745"/>
                    <a:pt x="1340825" y="159510"/>
                  </a:cubicBezTo>
                  <a:cubicBezTo>
                    <a:pt x="1334350" y="180275"/>
                    <a:pt x="1326643" y="201093"/>
                    <a:pt x="1317813" y="221965"/>
                  </a:cubicBezTo>
                  <a:cubicBezTo>
                    <a:pt x="1308982" y="242837"/>
                    <a:pt x="1299242" y="260230"/>
                    <a:pt x="1288539" y="274252"/>
                  </a:cubicBezTo>
                  <a:cubicBezTo>
                    <a:pt x="1277889" y="288220"/>
                    <a:pt x="1266489" y="295392"/>
                    <a:pt x="1254394" y="295659"/>
                  </a:cubicBezTo>
                  <a:cubicBezTo>
                    <a:pt x="1249578" y="295338"/>
                    <a:pt x="1245243" y="292288"/>
                    <a:pt x="1241443" y="286454"/>
                  </a:cubicBezTo>
                  <a:cubicBezTo>
                    <a:pt x="1237643" y="280621"/>
                    <a:pt x="1235824" y="272058"/>
                    <a:pt x="1235984" y="260712"/>
                  </a:cubicBezTo>
                  <a:cubicBezTo>
                    <a:pt x="1236733" y="247279"/>
                    <a:pt x="1239302" y="234274"/>
                    <a:pt x="1243691" y="221698"/>
                  </a:cubicBezTo>
                  <a:cubicBezTo>
                    <a:pt x="1244279" y="220199"/>
                    <a:pt x="1244815" y="218701"/>
                    <a:pt x="1245296" y="217149"/>
                  </a:cubicBezTo>
                  <a:cubicBezTo>
                    <a:pt x="1246634" y="212332"/>
                    <a:pt x="1248400" y="207569"/>
                    <a:pt x="1250488" y="202859"/>
                  </a:cubicBezTo>
                  <a:cubicBezTo>
                    <a:pt x="1252628" y="198203"/>
                    <a:pt x="1255465" y="194297"/>
                    <a:pt x="1259104" y="191300"/>
                  </a:cubicBezTo>
                  <a:cubicBezTo>
                    <a:pt x="1259532" y="190979"/>
                    <a:pt x="1260014" y="190764"/>
                    <a:pt x="1260442" y="190604"/>
                  </a:cubicBezTo>
                  <a:cubicBezTo>
                    <a:pt x="1260870" y="190604"/>
                    <a:pt x="1261191" y="190657"/>
                    <a:pt x="1261352" y="190818"/>
                  </a:cubicBezTo>
                  <a:cubicBezTo>
                    <a:pt x="1261940" y="191139"/>
                    <a:pt x="1262422" y="191674"/>
                    <a:pt x="1262690" y="192531"/>
                  </a:cubicBezTo>
                  <a:cubicBezTo>
                    <a:pt x="1263011" y="193387"/>
                    <a:pt x="1263118" y="194136"/>
                    <a:pt x="1263118" y="194885"/>
                  </a:cubicBezTo>
                  <a:cubicBezTo>
                    <a:pt x="1263867" y="201093"/>
                    <a:pt x="1266543" y="205856"/>
                    <a:pt x="1271038" y="209175"/>
                  </a:cubicBezTo>
                  <a:cubicBezTo>
                    <a:pt x="1272858" y="210405"/>
                    <a:pt x="1274945" y="211101"/>
                    <a:pt x="1277300" y="211315"/>
                  </a:cubicBezTo>
                  <a:cubicBezTo>
                    <a:pt x="1279655" y="211529"/>
                    <a:pt x="1281742" y="211048"/>
                    <a:pt x="1283508" y="209817"/>
                  </a:cubicBezTo>
                  <a:cubicBezTo>
                    <a:pt x="1284846" y="208907"/>
                    <a:pt x="1286023" y="207676"/>
                    <a:pt x="1286933" y="206071"/>
                  </a:cubicBezTo>
                  <a:cubicBezTo>
                    <a:pt x="1287843" y="204465"/>
                    <a:pt x="1288592" y="202859"/>
                    <a:pt x="1289181" y="201200"/>
                  </a:cubicBezTo>
                  <a:cubicBezTo>
                    <a:pt x="1289609" y="199970"/>
                    <a:pt x="1290144" y="198846"/>
                    <a:pt x="1290786" y="197775"/>
                  </a:cubicBezTo>
                  <a:cubicBezTo>
                    <a:pt x="1293944" y="191728"/>
                    <a:pt x="1296620" y="185466"/>
                    <a:pt x="1298707" y="178937"/>
                  </a:cubicBezTo>
                  <a:cubicBezTo>
                    <a:pt x="1301597" y="169411"/>
                    <a:pt x="1299296" y="161758"/>
                    <a:pt x="1291910" y="156031"/>
                  </a:cubicBezTo>
                  <a:cubicBezTo>
                    <a:pt x="1289181" y="153891"/>
                    <a:pt x="1286184" y="153088"/>
                    <a:pt x="1282866" y="153516"/>
                  </a:cubicBezTo>
                  <a:cubicBezTo>
                    <a:pt x="1281635" y="153677"/>
                    <a:pt x="1280457" y="154051"/>
                    <a:pt x="1279227" y="154640"/>
                  </a:cubicBezTo>
                  <a:cubicBezTo>
                    <a:pt x="1278477" y="154961"/>
                    <a:pt x="1277781" y="155229"/>
                    <a:pt x="1277193" y="155550"/>
                  </a:cubicBezTo>
                  <a:cubicBezTo>
                    <a:pt x="1274463" y="156460"/>
                    <a:pt x="1271573" y="156620"/>
                    <a:pt x="1268576" y="155978"/>
                  </a:cubicBezTo>
                  <a:cubicBezTo>
                    <a:pt x="1265526" y="155389"/>
                    <a:pt x="1262582" y="154533"/>
                    <a:pt x="1259746" y="153463"/>
                  </a:cubicBezTo>
                  <a:cubicBezTo>
                    <a:pt x="1257017" y="152553"/>
                    <a:pt x="1254448" y="151857"/>
                    <a:pt x="1252039" y="151429"/>
                  </a:cubicBezTo>
                  <a:cubicBezTo>
                    <a:pt x="1245243" y="150359"/>
                    <a:pt x="1239570" y="151643"/>
                    <a:pt x="1235021" y="155282"/>
                  </a:cubicBezTo>
                  <a:cubicBezTo>
                    <a:pt x="1230472" y="158921"/>
                    <a:pt x="1226726" y="163899"/>
                    <a:pt x="1223675" y="170267"/>
                  </a:cubicBezTo>
                  <a:cubicBezTo>
                    <a:pt x="1215701" y="187874"/>
                    <a:pt x="1210670" y="206017"/>
                    <a:pt x="1208530" y="224695"/>
                  </a:cubicBezTo>
                  <a:cubicBezTo>
                    <a:pt x="1203820" y="245192"/>
                    <a:pt x="1193812" y="262371"/>
                    <a:pt x="1178453" y="276179"/>
                  </a:cubicBezTo>
                  <a:cubicBezTo>
                    <a:pt x="1162665" y="290414"/>
                    <a:pt x="1145700" y="297960"/>
                    <a:pt x="1127557" y="298870"/>
                  </a:cubicBezTo>
                  <a:cubicBezTo>
                    <a:pt x="1120439" y="299031"/>
                    <a:pt x="1114499" y="296034"/>
                    <a:pt x="1109736" y="289933"/>
                  </a:cubicBezTo>
                  <a:cubicBezTo>
                    <a:pt x="1104973" y="283832"/>
                    <a:pt x="1103742" y="275055"/>
                    <a:pt x="1105990" y="263763"/>
                  </a:cubicBezTo>
                  <a:cubicBezTo>
                    <a:pt x="1110218" y="263763"/>
                    <a:pt x="1113696" y="263549"/>
                    <a:pt x="1116426" y="263174"/>
                  </a:cubicBezTo>
                  <a:cubicBezTo>
                    <a:pt x="1119155" y="262799"/>
                    <a:pt x="1122634" y="262157"/>
                    <a:pt x="1126862" y="261247"/>
                  </a:cubicBezTo>
                  <a:cubicBezTo>
                    <a:pt x="1135906" y="259267"/>
                    <a:pt x="1143773" y="254772"/>
                    <a:pt x="1150463" y="247654"/>
                  </a:cubicBezTo>
                  <a:cubicBezTo>
                    <a:pt x="1155440" y="241606"/>
                    <a:pt x="1158865" y="234488"/>
                    <a:pt x="1160685" y="226247"/>
                  </a:cubicBezTo>
                  <a:cubicBezTo>
                    <a:pt x="1162504" y="218005"/>
                    <a:pt x="1162932" y="209656"/>
                    <a:pt x="1162023" y="201200"/>
                  </a:cubicBezTo>
                  <a:cubicBezTo>
                    <a:pt x="1161595" y="195742"/>
                    <a:pt x="1160364" y="190550"/>
                    <a:pt x="1158383" y="185573"/>
                  </a:cubicBezTo>
                  <a:cubicBezTo>
                    <a:pt x="1156403" y="180596"/>
                    <a:pt x="1153406" y="176743"/>
                    <a:pt x="1149339" y="174013"/>
                  </a:cubicBezTo>
                  <a:cubicBezTo>
                    <a:pt x="1144522" y="171605"/>
                    <a:pt x="1139438" y="170909"/>
                    <a:pt x="1134140" y="171980"/>
                  </a:cubicBezTo>
                  <a:cubicBezTo>
                    <a:pt x="1124774" y="173799"/>
                    <a:pt x="1116158" y="177813"/>
                    <a:pt x="1108291" y="184021"/>
                  </a:cubicBezTo>
                  <a:cubicBezTo>
                    <a:pt x="1096196" y="193387"/>
                    <a:pt x="1086616" y="205642"/>
                    <a:pt x="1079605" y="220734"/>
                  </a:cubicBezTo>
                  <a:cubicBezTo>
                    <a:pt x="1072595" y="235826"/>
                    <a:pt x="1069062" y="251721"/>
                    <a:pt x="1069062" y="268365"/>
                  </a:cubicBezTo>
                  <a:cubicBezTo>
                    <a:pt x="1069062" y="276393"/>
                    <a:pt x="1070829" y="284635"/>
                    <a:pt x="1074254" y="293197"/>
                  </a:cubicBezTo>
                  <a:cubicBezTo>
                    <a:pt x="1077732" y="301760"/>
                    <a:pt x="1083084" y="308932"/>
                    <a:pt x="1090255" y="314765"/>
                  </a:cubicBezTo>
                  <a:cubicBezTo>
                    <a:pt x="1097427" y="320598"/>
                    <a:pt x="1106685" y="323649"/>
                    <a:pt x="1118031" y="323970"/>
                  </a:cubicBezTo>
                  <a:cubicBezTo>
                    <a:pt x="1137405" y="323970"/>
                    <a:pt x="1154049" y="319207"/>
                    <a:pt x="1168017" y="309681"/>
                  </a:cubicBezTo>
                  <a:cubicBezTo>
                    <a:pt x="1181985" y="300155"/>
                    <a:pt x="1193277" y="287953"/>
                    <a:pt x="1201893" y="273075"/>
                  </a:cubicBezTo>
                  <a:cubicBezTo>
                    <a:pt x="1204088" y="269328"/>
                    <a:pt x="1206068" y="265475"/>
                    <a:pt x="1207941" y="261622"/>
                  </a:cubicBezTo>
                  <a:cubicBezTo>
                    <a:pt x="1208048" y="262906"/>
                    <a:pt x="1208155" y="264191"/>
                    <a:pt x="1208262" y="265475"/>
                  </a:cubicBezTo>
                  <a:cubicBezTo>
                    <a:pt x="1208583" y="269703"/>
                    <a:pt x="1209493" y="274627"/>
                    <a:pt x="1210991" y="280193"/>
                  </a:cubicBezTo>
                  <a:cubicBezTo>
                    <a:pt x="1212490" y="285812"/>
                    <a:pt x="1214791" y="291271"/>
                    <a:pt x="1217895" y="296623"/>
                  </a:cubicBezTo>
                  <a:cubicBezTo>
                    <a:pt x="1220999" y="301974"/>
                    <a:pt x="1225013" y="306470"/>
                    <a:pt x="1230044" y="310002"/>
                  </a:cubicBezTo>
                  <a:cubicBezTo>
                    <a:pt x="1235021" y="313534"/>
                    <a:pt x="1241389" y="315354"/>
                    <a:pt x="1249096" y="315354"/>
                  </a:cubicBezTo>
                  <a:cubicBezTo>
                    <a:pt x="1259960" y="315354"/>
                    <a:pt x="1269754" y="312517"/>
                    <a:pt x="1278370" y="306844"/>
                  </a:cubicBezTo>
                  <a:cubicBezTo>
                    <a:pt x="1286986" y="301172"/>
                    <a:pt x="1294586" y="293679"/>
                    <a:pt x="1301169" y="284260"/>
                  </a:cubicBezTo>
                  <a:cubicBezTo>
                    <a:pt x="1307751" y="274894"/>
                    <a:pt x="1313531" y="264619"/>
                    <a:pt x="1318508" y="253541"/>
                  </a:cubicBezTo>
                  <a:cubicBezTo>
                    <a:pt x="1323486" y="242409"/>
                    <a:pt x="1327821" y="231384"/>
                    <a:pt x="1331567" y="220306"/>
                  </a:cubicBezTo>
                  <a:cubicBezTo>
                    <a:pt x="1335260" y="209282"/>
                    <a:pt x="1338417" y="199167"/>
                    <a:pt x="1340986" y="189908"/>
                  </a:cubicBezTo>
                  <a:cubicBezTo>
                    <a:pt x="1342806" y="183540"/>
                    <a:pt x="1344465" y="178134"/>
                    <a:pt x="1345963" y="173585"/>
                  </a:cubicBezTo>
                  <a:cubicBezTo>
                    <a:pt x="1341575" y="199916"/>
                    <a:pt x="1338845" y="217523"/>
                    <a:pt x="1337775" y="226407"/>
                  </a:cubicBezTo>
                  <a:cubicBezTo>
                    <a:pt x="1335206" y="253006"/>
                    <a:pt x="1333012" y="279711"/>
                    <a:pt x="1331192" y="306470"/>
                  </a:cubicBezTo>
                  <a:cubicBezTo>
                    <a:pt x="1330282" y="318565"/>
                    <a:pt x="1329373" y="330660"/>
                    <a:pt x="1328463" y="342755"/>
                  </a:cubicBezTo>
                  <a:lnTo>
                    <a:pt x="1328463" y="342969"/>
                  </a:lnTo>
                  <a:cubicBezTo>
                    <a:pt x="1328302" y="344307"/>
                    <a:pt x="1328249" y="345591"/>
                    <a:pt x="1328356" y="346715"/>
                  </a:cubicBezTo>
                  <a:cubicBezTo>
                    <a:pt x="1328409" y="347839"/>
                    <a:pt x="1328944" y="348963"/>
                    <a:pt x="1329854" y="349980"/>
                  </a:cubicBezTo>
                  <a:cubicBezTo>
                    <a:pt x="1335902" y="358436"/>
                    <a:pt x="1344036" y="362985"/>
                    <a:pt x="1354365" y="363573"/>
                  </a:cubicBezTo>
                  <a:cubicBezTo>
                    <a:pt x="1355436" y="363573"/>
                    <a:pt x="1356613" y="363359"/>
                    <a:pt x="1358005" y="362878"/>
                  </a:cubicBezTo>
                  <a:cubicBezTo>
                    <a:pt x="1359343" y="362449"/>
                    <a:pt x="1360520" y="361807"/>
                    <a:pt x="1361430" y="361058"/>
                  </a:cubicBezTo>
                  <a:cubicBezTo>
                    <a:pt x="1363838" y="359078"/>
                    <a:pt x="1366353" y="355867"/>
                    <a:pt x="1368922" y="351318"/>
                  </a:cubicBezTo>
                  <a:cubicBezTo>
                    <a:pt x="1371491" y="346769"/>
                    <a:pt x="1373311" y="343022"/>
                    <a:pt x="1374381" y="339972"/>
                  </a:cubicBezTo>
                  <a:cubicBezTo>
                    <a:pt x="1376950" y="332854"/>
                    <a:pt x="1382676" y="318779"/>
                    <a:pt x="1391507" y="297693"/>
                  </a:cubicBezTo>
                  <a:cubicBezTo>
                    <a:pt x="1400337" y="276607"/>
                    <a:pt x="1409703" y="255467"/>
                    <a:pt x="1419603" y="234221"/>
                  </a:cubicBezTo>
                  <a:cubicBezTo>
                    <a:pt x="1429504" y="212974"/>
                    <a:pt x="1437318" y="198632"/>
                    <a:pt x="1443098" y="191246"/>
                  </a:cubicBezTo>
                  <a:cubicBezTo>
                    <a:pt x="1445506" y="188517"/>
                    <a:pt x="1447112" y="188731"/>
                    <a:pt x="1447861" y="191835"/>
                  </a:cubicBezTo>
                  <a:cubicBezTo>
                    <a:pt x="1448610" y="194939"/>
                    <a:pt x="1448878" y="200023"/>
                    <a:pt x="1448664" y="207034"/>
                  </a:cubicBezTo>
                  <a:cubicBezTo>
                    <a:pt x="1448449" y="214045"/>
                    <a:pt x="1448021" y="222019"/>
                    <a:pt x="1447433" y="230956"/>
                  </a:cubicBezTo>
                  <a:cubicBezTo>
                    <a:pt x="1446844" y="241713"/>
                    <a:pt x="1446362" y="252363"/>
                    <a:pt x="1446095" y="262906"/>
                  </a:cubicBezTo>
                  <a:cubicBezTo>
                    <a:pt x="1445934" y="268526"/>
                    <a:pt x="1446202" y="272647"/>
                    <a:pt x="1446897" y="275376"/>
                  </a:cubicBezTo>
                  <a:cubicBezTo>
                    <a:pt x="1447593" y="278105"/>
                    <a:pt x="1448449" y="279979"/>
                    <a:pt x="1449520" y="281049"/>
                  </a:cubicBezTo>
                  <a:cubicBezTo>
                    <a:pt x="1450590" y="282119"/>
                    <a:pt x="1451553" y="282868"/>
                    <a:pt x="1452463" y="283297"/>
                  </a:cubicBezTo>
                  <a:cubicBezTo>
                    <a:pt x="1452891" y="283457"/>
                    <a:pt x="1453373" y="283671"/>
                    <a:pt x="1453801" y="283992"/>
                  </a:cubicBezTo>
                  <a:cubicBezTo>
                    <a:pt x="1455139" y="284742"/>
                    <a:pt x="1456584" y="284849"/>
                    <a:pt x="1458136" y="284313"/>
                  </a:cubicBezTo>
                  <a:cubicBezTo>
                    <a:pt x="1459635" y="283778"/>
                    <a:pt x="1460758" y="282761"/>
                    <a:pt x="1461561" y="281263"/>
                  </a:cubicBezTo>
                  <a:cubicBezTo>
                    <a:pt x="1462792" y="278105"/>
                    <a:pt x="1463381" y="274787"/>
                    <a:pt x="1463381" y="271309"/>
                  </a:cubicBezTo>
                  <a:lnTo>
                    <a:pt x="1463381" y="269275"/>
                  </a:lnTo>
                  <a:cubicBezTo>
                    <a:pt x="1463970" y="259749"/>
                    <a:pt x="1464879" y="246744"/>
                    <a:pt x="1466110" y="230261"/>
                  </a:cubicBezTo>
                  <a:cubicBezTo>
                    <a:pt x="1467020" y="217416"/>
                    <a:pt x="1467823" y="205482"/>
                    <a:pt x="1468626" y="194564"/>
                  </a:cubicBezTo>
                  <a:cubicBezTo>
                    <a:pt x="1469375" y="183593"/>
                    <a:pt x="1469696" y="176368"/>
                    <a:pt x="1469535" y="172890"/>
                  </a:cubicBezTo>
                  <a:cubicBezTo>
                    <a:pt x="1469214" y="164434"/>
                    <a:pt x="1466164" y="158921"/>
                    <a:pt x="1460330" y="156460"/>
                  </a:cubicBezTo>
                  <a:moveTo>
                    <a:pt x="3489133" y="172943"/>
                  </a:moveTo>
                  <a:cubicBezTo>
                    <a:pt x="3488758" y="169036"/>
                    <a:pt x="3487421" y="165558"/>
                    <a:pt x="3485173" y="162507"/>
                  </a:cubicBezTo>
                  <a:cubicBezTo>
                    <a:pt x="3478537" y="154801"/>
                    <a:pt x="3471205" y="152178"/>
                    <a:pt x="3463177" y="154694"/>
                  </a:cubicBezTo>
                  <a:cubicBezTo>
                    <a:pt x="3455150" y="157209"/>
                    <a:pt x="3447817" y="162668"/>
                    <a:pt x="3441181" y="171123"/>
                  </a:cubicBezTo>
                  <a:cubicBezTo>
                    <a:pt x="3425287" y="192156"/>
                    <a:pt x="3411265" y="216185"/>
                    <a:pt x="3399009" y="243212"/>
                  </a:cubicBezTo>
                  <a:cubicBezTo>
                    <a:pt x="3397671" y="246102"/>
                    <a:pt x="3396387" y="247814"/>
                    <a:pt x="3395156" y="248403"/>
                  </a:cubicBezTo>
                  <a:cubicBezTo>
                    <a:pt x="3393925" y="248992"/>
                    <a:pt x="3393336" y="247333"/>
                    <a:pt x="3393336" y="243426"/>
                  </a:cubicBezTo>
                  <a:cubicBezTo>
                    <a:pt x="3393336" y="242356"/>
                    <a:pt x="3394139" y="237592"/>
                    <a:pt x="3395745" y="229137"/>
                  </a:cubicBezTo>
                  <a:cubicBezTo>
                    <a:pt x="3397350" y="220681"/>
                    <a:pt x="3399330" y="211155"/>
                    <a:pt x="3401739" y="200558"/>
                  </a:cubicBezTo>
                  <a:cubicBezTo>
                    <a:pt x="3404147" y="189962"/>
                    <a:pt x="3406662" y="180971"/>
                    <a:pt x="3409231" y="173585"/>
                  </a:cubicBezTo>
                  <a:cubicBezTo>
                    <a:pt x="3413138" y="159831"/>
                    <a:pt x="3409071" y="149556"/>
                    <a:pt x="3396975" y="142759"/>
                  </a:cubicBezTo>
                  <a:cubicBezTo>
                    <a:pt x="3394086" y="141261"/>
                    <a:pt x="3390982" y="140618"/>
                    <a:pt x="3387663" y="140832"/>
                  </a:cubicBezTo>
                  <a:cubicBezTo>
                    <a:pt x="3384345" y="141046"/>
                    <a:pt x="3381242" y="141689"/>
                    <a:pt x="3378351" y="142759"/>
                  </a:cubicBezTo>
                  <a:cubicBezTo>
                    <a:pt x="3374873" y="144097"/>
                    <a:pt x="3372357" y="146238"/>
                    <a:pt x="3370752" y="149128"/>
                  </a:cubicBezTo>
                  <a:cubicBezTo>
                    <a:pt x="3369147" y="152018"/>
                    <a:pt x="3367969" y="155175"/>
                    <a:pt x="3367220" y="158654"/>
                  </a:cubicBezTo>
                  <a:cubicBezTo>
                    <a:pt x="3367059" y="158975"/>
                    <a:pt x="3367006" y="159243"/>
                    <a:pt x="3367006" y="159564"/>
                  </a:cubicBezTo>
                  <a:cubicBezTo>
                    <a:pt x="3366845" y="159724"/>
                    <a:pt x="3366792" y="159938"/>
                    <a:pt x="3366792" y="160259"/>
                  </a:cubicBezTo>
                  <a:cubicBezTo>
                    <a:pt x="3366792" y="160420"/>
                    <a:pt x="3366738" y="160580"/>
                    <a:pt x="3366577" y="160688"/>
                  </a:cubicBezTo>
                  <a:cubicBezTo>
                    <a:pt x="3358711" y="174281"/>
                    <a:pt x="3349773" y="183807"/>
                    <a:pt x="3339712" y="189159"/>
                  </a:cubicBezTo>
                  <a:cubicBezTo>
                    <a:pt x="3329650" y="194511"/>
                    <a:pt x="3320017" y="196812"/>
                    <a:pt x="3310812" y="196063"/>
                  </a:cubicBezTo>
                  <a:cubicBezTo>
                    <a:pt x="3307173" y="191674"/>
                    <a:pt x="3301768" y="188356"/>
                    <a:pt x="3294489" y="186108"/>
                  </a:cubicBezTo>
                  <a:cubicBezTo>
                    <a:pt x="3290101" y="184770"/>
                    <a:pt x="3286462" y="185145"/>
                    <a:pt x="3283625" y="187232"/>
                  </a:cubicBezTo>
                  <a:lnTo>
                    <a:pt x="3283411" y="187232"/>
                  </a:lnTo>
                  <a:lnTo>
                    <a:pt x="3283197" y="187446"/>
                  </a:lnTo>
                  <a:cubicBezTo>
                    <a:pt x="3280628" y="188677"/>
                    <a:pt x="3278701" y="190872"/>
                    <a:pt x="3277417" y="194029"/>
                  </a:cubicBezTo>
                  <a:cubicBezTo>
                    <a:pt x="3276133" y="197187"/>
                    <a:pt x="3276721" y="201040"/>
                    <a:pt x="3279237" y="205482"/>
                  </a:cubicBezTo>
                  <a:cubicBezTo>
                    <a:pt x="3281752" y="209924"/>
                    <a:pt x="3287371" y="214794"/>
                    <a:pt x="3296148" y="220092"/>
                  </a:cubicBezTo>
                  <a:cubicBezTo>
                    <a:pt x="3296148" y="220253"/>
                    <a:pt x="3296202" y="220306"/>
                    <a:pt x="3296362" y="220306"/>
                  </a:cubicBezTo>
                  <a:cubicBezTo>
                    <a:pt x="3295774" y="227424"/>
                    <a:pt x="3293954" y="235345"/>
                    <a:pt x="3290904" y="244122"/>
                  </a:cubicBezTo>
                  <a:cubicBezTo>
                    <a:pt x="3287853" y="252899"/>
                    <a:pt x="3283946" y="261033"/>
                    <a:pt x="3279130" y="268633"/>
                  </a:cubicBezTo>
                  <a:cubicBezTo>
                    <a:pt x="3275491" y="275269"/>
                    <a:pt x="3270567" y="280300"/>
                    <a:pt x="3264412" y="283618"/>
                  </a:cubicBezTo>
                  <a:cubicBezTo>
                    <a:pt x="3262914" y="284206"/>
                    <a:pt x="3261362" y="284153"/>
                    <a:pt x="3259756" y="283404"/>
                  </a:cubicBezTo>
                  <a:cubicBezTo>
                    <a:pt x="3258151" y="282654"/>
                    <a:pt x="3257294" y="281263"/>
                    <a:pt x="3257134" y="279336"/>
                  </a:cubicBezTo>
                  <a:lnTo>
                    <a:pt x="3257134" y="275911"/>
                  </a:lnTo>
                  <a:cubicBezTo>
                    <a:pt x="3257134" y="272433"/>
                    <a:pt x="3257294" y="268954"/>
                    <a:pt x="3257562" y="265475"/>
                  </a:cubicBezTo>
                  <a:cubicBezTo>
                    <a:pt x="3258632" y="250383"/>
                    <a:pt x="3261041" y="235452"/>
                    <a:pt x="3264841" y="220788"/>
                  </a:cubicBezTo>
                  <a:cubicBezTo>
                    <a:pt x="3265162" y="219557"/>
                    <a:pt x="3265590" y="218005"/>
                    <a:pt x="3266179" y="216025"/>
                  </a:cubicBezTo>
                  <a:cubicBezTo>
                    <a:pt x="3266767" y="214526"/>
                    <a:pt x="3267302" y="212867"/>
                    <a:pt x="3267784" y="211048"/>
                  </a:cubicBezTo>
                  <a:cubicBezTo>
                    <a:pt x="3268533" y="209389"/>
                    <a:pt x="3269711" y="206873"/>
                    <a:pt x="3271316" y="203448"/>
                  </a:cubicBezTo>
                  <a:cubicBezTo>
                    <a:pt x="3272921" y="200023"/>
                    <a:pt x="3274474" y="196973"/>
                    <a:pt x="3275972" y="194243"/>
                  </a:cubicBezTo>
                  <a:cubicBezTo>
                    <a:pt x="3277631" y="191353"/>
                    <a:pt x="3278862" y="189159"/>
                    <a:pt x="3279611" y="187660"/>
                  </a:cubicBezTo>
                  <a:cubicBezTo>
                    <a:pt x="3280361" y="186162"/>
                    <a:pt x="3280735" y="184931"/>
                    <a:pt x="3280735" y="184021"/>
                  </a:cubicBezTo>
                  <a:cubicBezTo>
                    <a:pt x="3280735" y="183111"/>
                    <a:pt x="3280574" y="182148"/>
                    <a:pt x="3280307" y="181078"/>
                  </a:cubicBezTo>
                  <a:cubicBezTo>
                    <a:pt x="3279397" y="178937"/>
                    <a:pt x="3277096" y="177546"/>
                    <a:pt x="3273403" y="176903"/>
                  </a:cubicBezTo>
                  <a:cubicBezTo>
                    <a:pt x="3269711" y="176208"/>
                    <a:pt x="3265483" y="177117"/>
                    <a:pt x="3260827" y="179526"/>
                  </a:cubicBezTo>
                  <a:cubicBezTo>
                    <a:pt x="3251140" y="185573"/>
                    <a:pt x="3243647" y="195260"/>
                    <a:pt x="3238403" y="208532"/>
                  </a:cubicBezTo>
                  <a:cubicBezTo>
                    <a:pt x="3238242" y="208960"/>
                    <a:pt x="3238082" y="209442"/>
                    <a:pt x="3237975" y="209870"/>
                  </a:cubicBezTo>
                  <a:lnTo>
                    <a:pt x="3237975" y="210084"/>
                  </a:lnTo>
                  <a:cubicBezTo>
                    <a:pt x="3235834" y="215383"/>
                    <a:pt x="3234549" y="219396"/>
                    <a:pt x="3234121" y="222126"/>
                  </a:cubicBezTo>
                  <a:cubicBezTo>
                    <a:pt x="3233961" y="222715"/>
                    <a:pt x="3233800" y="223357"/>
                    <a:pt x="3233693" y="223945"/>
                  </a:cubicBezTo>
                  <a:cubicBezTo>
                    <a:pt x="3233586" y="224427"/>
                    <a:pt x="3233479" y="224962"/>
                    <a:pt x="3233319" y="225444"/>
                  </a:cubicBezTo>
                  <a:cubicBezTo>
                    <a:pt x="3233051" y="226086"/>
                    <a:pt x="3232783" y="226675"/>
                    <a:pt x="3232569" y="227317"/>
                  </a:cubicBezTo>
                  <a:cubicBezTo>
                    <a:pt x="3230000" y="234595"/>
                    <a:pt x="3227753" y="241606"/>
                    <a:pt x="3225772" y="248403"/>
                  </a:cubicBezTo>
                  <a:cubicBezTo>
                    <a:pt x="3222294" y="261087"/>
                    <a:pt x="3217210" y="273877"/>
                    <a:pt x="3210574" y="286722"/>
                  </a:cubicBezTo>
                  <a:cubicBezTo>
                    <a:pt x="3208593" y="290629"/>
                    <a:pt x="3205810" y="294375"/>
                    <a:pt x="3202171" y="297853"/>
                  </a:cubicBezTo>
                  <a:cubicBezTo>
                    <a:pt x="3198532" y="301332"/>
                    <a:pt x="3194518" y="302777"/>
                    <a:pt x="3190130" y="302135"/>
                  </a:cubicBezTo>
                  <a:cubicBezTo>
                    <a:pt x="3188631" y="301974"/>
                    <a:pt x="3187507" y="299780"/>
                    <a:pt x="3186705" y="295552"/>
                  </a:cubicBezTo>
                  <a:cubicBezTo>
                    <a:pt x="3185955" y="291324"/>
                    <a:pt x="3186009" y="284153"/>
                    <a:pt x="3186918" y="273985"/>
                  </a:cubicBezTo>
                  <a:cubicBezTo>
                    <a:pt x="3187829" y="263870"/>
                    <a:pt x="3190183" y="249848"/>
                    <a:pt x="3193930" y="232027"/>
                  </a:cubicBezTo>
                  <a:cubicBezTo>
                    <a:pt x="3194090" y="231599"/>
                    <a:pt x="3194144" y="231224"/>
                    <a:pt x="3194144" y="230903"/>
                  </a:cubicBezTo>
                  <a:cubicBezTo>
                    <a:pt x="3196284" y="221216"/>
                    <a:pt x="3198371" y="211529"/>
                    <a:pt x="3200512" y="201896"/>
                  </a:cubicBezTo>
                  <a:cubicBezTo>
                    <a:pt x="3201583" y="195688"/>
                    <a:pt x="3200084" y="190497"/>
                    <a:pt x="3195963" y="186269"/>
                  </a:cubicBezTo>
                  <a:cubicBezTo>
                    <a:pt x="3191896" y="181292"/>
                    <a:pt x="3187026" y="178241"/>
                    <a:pt x="3181460" y="177224"/>
                  </a:cubicBezTo>
                  <a:cubicBezTo>
                    <a:pt x="3180229" y="177064"/>
                    <a:pt x="3178677" y="177064"/>
                    <a:pt x="3176804" y="177224"/>
                  </a:cubicBezTo>
                  <a:cubicBezTo>
                    <a:pt x="3174931" y="177385"/>
                    <a:pt x="3173539" y="177920"/>
                    <a:pt x="3172629" y="178830"/>
                  </a:cubicBezTo>
                  <a:cubicBezTo>
                    <a:pt x="3172469" y="178830"/>
                    <a:pt x="3172415" y="178884"/>
                    <a:pt x="3172415" y="179044"/>
                  </a:cubicBezTo>
                  <a:cubicBezTo>
                    <a:pt x="3171827" y="179793"/>
                    <a:pt x="3171291" y="181024"/>
                    <a:pt x="3170810" y="182683"/>
                  </a:cubicBezTo>
                  <a:cubicBezTo>
                    <a:pt x="3170382" y="184342"/>
                    <a:pt x="3169953" y="185948"/>
                    <a:pt x="3169686" y="187446"/>
                  </a:cubicBezTo>
                  <a:cubicBezTo>
                    <a:pt x="3169365" y="188784"/>
                    <a:pt x="3169151" y="189855"/>
                    <a:pt x="3168990" y="190604"/>
                  </a:cubicBezTo>
                  <a:cubicBezTo>
                    <a:pt x="3161872" y="215543"/>
                    <a:pt x="3157109" y="241178"/>
                    <a:pt x="3154701" y="267455"/>
                  </a:cubicBezTo>
                  <a:cubicBezTo>
                    <a:pt x="3153791" y="274734"/>
                    <a:pt x="3153470" y="282976"/>
                    <a:pt x="3153791" y="292181"/>
                  </a:cubicBezTo>
                  <a:cubicBezTo>
                    <a:pt x="3154112" y="301386"/>
                    <a:pt x="3155932" y="309199"/>
                    <a:pt x="3159250" y="315514"/>
                  </a:cubicBezTo>
                  <a:cubicBezTo>
                    <a:pt x="3160909" y="318832"/>
                    <a:pt x="3163852" y="322097"/>
                    <a:pt x="3168080" y="325255"/>
                  </a:cubicBezTo>
                  <a:cubicBezTo>
                    <a:pt x="3172308" y="328412"/>
                    <a:pt x="3177606" y="330071"/>
                    <a:pt x="3183975" y="330232"/>
                  </a:cubicBezTo>
                  <a:cubicBezTo>
                    <a:pt x="3189113" y="329911"/>
                    <a:pt x="3193769" y="328252"/>
                    <a:pt x="3197943" y="325147"/>
                  </a:cubicBezTo>
                  <a:cubicBezTo>
                    <a:pt x="3202118" y="322043"/>
                    <a:pt x="3205596" y="318672"/>
                    <a:pt x="3208379" y="314926"/>
                  </a:cubicBezTo>
                  <a:cubicBezTo>
                    <a:pt x="3211162" y="311233"/>
                    <a:pt x="3213249" y="308236"/>
                    <a:pt x="3214641" y="305988"/>
                  </a:cubicBezTo>
                  <a:cubicBezTo>
                    <a:pt x="3219457" y="297800"/>
                    <a:pt x="3223418" y="289505"/>
                    <a:pt x="3226415" y="281049"/>
                  </a:cubicBezTo>
                  <a:cubicBezTo>
                    <a:pt x="3227217" y="278855"/>
                    <a:pt x="3227913" y="276553"/>
                    <a:pt x="3228663" y="274306"/>
                  </a:cubicBezTo>
                  <a:cubicBezTo>
                    <a:pt x="3230000" y="281316"/>
                    <a:pt x="3232623" y="288167"/>
                    <a:pt x="3236583" y="294910"/>
                  </a:cubicBezTo>
                  <a:cubicBezTo>
                    <a:pt x="3241560" y="302456"/>
                    <a:pt x="3248250" y="307915"/>
                    <a:pt x="3256652" y="311233"/>
                  </a:cubicBezTo>
                  <a:cubicBezTo>
                    <a:pt x="3265055" y="314551"/>
                    <a:pt x="3273457" y="314283"/>
                    <a:pt x="3281912" y="310323"/>
                  </a:cubicBezTo>
                  <a:cubicBezTo>
                    <a:pt x="3289619" y="306095"/>
                    <a:pt x="3296095" y="299834"/>
                    <a:pt x="3301286" y="291592"/>
                  </a:cubicBezTo>
                  <a:cubicBezTo>
                    <a:pt x="3306477" y="283350"/>
                    <a:pt x="3310384" y="275001"/>
                    <a:pt x="3312953" y="266546"/>
                  </a:cubicBezTo>
                  <a:cubicBezTo>
                    <a:pt x="3316271" y="257769"/>
                    <a:pt x="3318465" y="246583"/>
                    <a:pt x="3319536" y="232990"/>
                  </a:cubicBezTo>
                  <a:cubicBezTo>
                    <a:pt x="3319696" y="230421"/>
                    <a:pt x="3319749" y="228013"/>
                    <a:pt x="3319749" y="225712"/>
                  </a:cubicBezTo>
                  <a:cubicBezTo>
                    <a:pt x="3319589" y="222982"/>
                    <a:pt x="3319428" y="220413"/>
                    <a:pt x="3319322" y="218005"/>
                  </a:cubicBezTo>
                  <a:cubicBezTo>
                    <a:pt x="3335484" y="213617"/>
                    <a:pt x="3348970" y="204251"/>
                    <a:pt x="3359674" y="189908"/>
                  </a:cubicBezTo>
                  <a:cubicBezTo>
                    <a:pt x="3359513" y="190497"/>
                    <a:pt x="3359353" y="191139"/>
                    <a:pt x="3359246" y="191728"/>
                  </a:cubicBezTo>
                  <a:cubicBezTo>
                    <a:pt x="3358924" y="192638"/>
                    <a:pt x="3358711" y="193440"/>
                    <a:pt x="3358550" y="194243"/>
                  </a:cubicBezTo>
                  <a:cubicBezTo>
                    <a:pt x="3352823" y="219503"/>
                    <a:pt x="3348863" y="245031"/>
                    <a:pt x="3346776" y="270881"/>
                  </a:cubicBezTo>
                  <a:cubicBezTo>
                    <a:pt x="3346455" y="273021"/>
                    <a:pt x="3346241" y="275108"/>
                    <a:pt x="3346080" y="277249"/>
                  </a:cubicBezTo>
                  <a:cubicBezTo>
                    <a:pt x="3344849" y="288113"/>
                    <a:pt x="3344582" y="299084"/>
                    <a:pt x="3345170" y="310109"/>
                  </a:cubicBezTo>
                  <a:cubicBezTo>
                    <a:pt x="3345759" y="321134"/>
                    <a:pt x="3349238" y="331195"/>
                    <a:pt x="3355606" y="340293"/>
                  </a:cubicBezTo>
                  <a:cubicBezTo>
                    <a:pt x="3357587" y="343183"/>
                    <a:pt x="3360048" y="345377"/>
                    <a:pt x="3363099" y="346876"/>
                  </a:cubicBezTo>
                  <a:cubicBezTo>
                    <a:pt x="3365828" y="347946"/>
                    <a:pt x="3368558" y="348000"/>
                    <a:pt x="3371394" y="347090"/>
                  </a:cubicBezTo>
                  <a:cubicBezTo>
                    <a:pt x="3374177" y="346180"/>
                    <a:pt x="3376585" y="344735"/>
                    <a:pt x="3378512" y="342808"/>
                  </a:cubicBezTo>
                  <a:cubicBezTo>
                    <a:pt x="3382312" y="338420"/>
                    <a:pt x="3384613" y="333336"/>
                    <a:pt x="3385523" y="327609"/>
                  </a:cubicBezTo>
                  <a:cubicBezTo>
                    <a:pt x="3385683" y="326860"/>
                    <a:pt x="3385898" y="326111"/>
                    <a:pt x="3386219" y="325362"/>
                  </a:cubicBezTo>
                  <a:cubicBezTo>
                    <a:pt x="3388038" y="319154"/>
                    <a:pt x="3390233" y="313106"/>
                    <a:pt x="3392801" y="307219"/>
                  </a:cubicBezTo>
                  <a:cubicBezTo>
                    <a:pt x="3402916" y="283939"/>
                    <a:pt x="3413727" y="261087"/>
                    <a:pt x="3425233" y="238609"/>
                  </a:cubicBezTo>
                  <a:cubicBezTo>
                    <a:pt x="3436739" y="216185"/>
                    <a:pt x="3449477" y="194350"/>
                    <a:pt x="3463552" y="173211"/>
                  </a:cubicBezTo>
                  <a:cubicBezTo>
                    <a:pt x="3464301" y="171980"/>
                    <a:pt x="3465211" y="171016"/>
                    <a:pt x="3466281" y="170267"/>
                  </a:cubicBezTo>
                  <a:cubicBezTo>
                    <a:pt x="3466870" y="169946"/>
                    <a:pt x="3467512" y="169839"/>
                    <a:pt x="3468208" y="169839"/>
                  </a:cubicBezTo>
                  <a:cubicBezTo>
                    <a:pt x="3468903" y="169839"/>
                    <a:pt x="3469546" y="170053"/>
                    <a:pt x="3470134" y="170535"/>
                  </a:cubicBezTo>
                  <a:cubicBezTo>
                    <a:pt x="3470562" y="170963"/>
                    <a:pt x="3470830" y="171498"/>
                    <a:pt x="3470937" y="172140"/>
                  </a:cubicBezTo>
                  <a:cubicBezTo>
                    <a:pt x="3470991" y="172729"/>
                    <a:pt x="3471044" y="173371"/>
                    <a:pt x="3471044" y="173960"/>
                  </a:cubicBezTo>
                  <a:cubicBezTo>
                    <a:pt x="3471044" y="190604"/>
                    <a:pt x="3469385" y="207087"/>
                    <a:pt x="3466067" y="223410"/>
                  </a:cubicBezTo>
                  <a:cubicBezTo>
                    <a:pt x="3465906" y="223999"/>
                    <a:pt x="3465853" y="224534"/>
                    <a:pt x="3465853" y="225016"/>
                  </a:cubicBezTo>
                  <a:cubicBezTo>
                    <a:pt x="3464622" y="231384"/>
                    <a:pt x="3463605" y="237700"/>
                    <a:pt x="3462695" y="244068"/>
                  </a:cubicBezTo>
                  <a:cubicBezTo>
                    <a:pt x="3462267" y="246209"/>
                    <a:pt x="3461839" y="248992"/>
                    <a:pt x="3461571" y="252470"/>
                  </a:cubicBezTo>
                  <a:lnTo>
                    <a:pt x="3461571" y="252684"/>
                  </a:lnTo>
                  <a:cubicBezTo>
                    <a:pt x="3461411" y="254825"/>
                    <a:pt x="3461357" y="256859"/>
                    <a:pt x="3461357" y="258785"/>
                  </a:cubicBezTo>
                  <a:lnTo>
                    <a:pt x="3461357" y="263067"/>
                  </a:lnTo>
                  <a:cubicBezTo>
                    <a:pt x="3461357" y="270452"/>
                    <a:pt x="3462642" y="276446"/>
                    <a:pt x="3465211" y="280995"/>
                  </a:cubicBezTo>
                  <a:cubicBezTo>
                    <a:pt x="3467780" y="285544"/>
                    <a:pt x="3470509" y="288755"/>
                    <a:pt x="3473399" y="290629"/>
                  </a:cubicBezTo>
                  <a:cubicBezTo>
                    <a:pt x="3476289" y="292502"/>
                    <a:pt x="3478216" y="293465"/>
                    <a:pt x="3479286" y="293465"/>
                  </a:cubicBezTo>
                  <a:cubicBezTo>
                    <a:pt x="3480035" y="293465"/>
                    <a:pt x="3480570" y="292662"/>
                    <a:pt x="3480892" y="290950"/>
                  </a:cubicBezTo>
                  <a:cubicBezTo>
                    <a:pt x="3481213" y="289291"/>
                    <a:pt x="3481319" y="287257"/>
                    <a:pt x="3481213" y="284849"/>
                  </a:cubicBezTo>
                  <a:cubicBezTo>
                    <a:pt x="3481159" y="282440"/>
                    <a:pt x="3480998" y="280086"/>
                    <a:pt x="3480892" y="277838"/>
                  </a:cubicBezTo>
                  <a:cubicBezTo>
                    <a:pt x="3480731" y="275697"/>
                    <a:pt x="3480677" y="273985"/>
                    <a:pt x="3480677" y="272647"/>
                  </a:cubicBezTo>
                  <a:cubicBezTo>
                    <a:pt x="3480677" y="270666"/>
                    <a:pt x="3480892" y="267562"/>
                    <a:pt x="3481373" y="263227"/>
                  </a:cubicBezTo>
                  <a:cubicBezTo>
                    <a:pt x="3481801" y="258946"/>
                    <a:pt x="3482176" y="255307"/>
                    <a:pt x="3482497" y="252470"/>
                  </a:cubicBezTo>
                  <a:cubicBezTo>
                    <a:pt x="3485815" y="229939"/>
                    <a:pt x="3488170" y="207355"/>
                    <a:pt x="3489508" y="184663"/>
                  </a:cubicBezTo>
                  <a:cubicBezTo>
                    <a:pt x="3489829" y="180864"/>
                    <a:pt x="3489775" y="177010"/>
                    <a:pt x="3489401" y="173104"/>
                  </a:cubicBezTo>
                  <a:moveTo>
                    <a:pt x="3152507" y="105136"/>
                  </a:moveTo>
                  <a:cubicBezTo>
                    <a:pt x="3155664" y="104976"/>
                    <a:pt x="3158768" y="104922"/>
                    <a:pt x="3161819" y="104922"/>
                  </a:cubicBezTo>
                  <a:cubicBezTo>
                    <a:pt x="3164869" y="104922"/>
                    <a:pt x="3167813" y="104868"/>
                    <a:pt x="3170649" y="104708"/>
                  </a:cubicBezTo>
                  <a:cubicBezTo>
                    <a:pt x="3198157" y="104868"/>
                    <a:pt x="3222722" y="109471"/>
                    <a:pt x="3244343" y="118516"/>
                  </a:cubicBezTo>
                  <a:cubicBezTo>
                    <a:pt x="3246323" y="119425"/>
                    <a:pt x="3248999" y="120335"/>
                    <a:pt x="3252371" y="121245"/>
                  </a:cubicBezTo>
                  <a:cubicBezTo>
                    <a:pt x="3255796" y="122155"/>
                    <a:pt x="3258846" y="122208"/>
                    <a:pt x="3261576" y="121352"/>
                  </a:cubicBezTo>
                  <a:cubicBezTo>
                    <a:pt x="3264305" y="120549"/>
                    <a:pt x="3265750" y="117927"/>
                    <a:pt x="3265911" y="113538"/>
                  </a:cubicBezTo>
                  <a:cubicBezTo>
                    <a:pt x="3265750" y="105671"/>
                    <a:pt x="3262379" y="99356"/>
                    <a:pt x="3255689" y="94486"/>
                  </a:cubicBezTo>
                  <a:cubicBezTo>
                    <a:pt x="3251300" y="91917"/>
                    <a:pt x="3246698" y="90579"/>
                    <a:pt x="3241881" y="90419"/>
                  </a:cubicBezTo>
                  <a:cubicBezTo>
                    <a:pt x="3240811" y="90258"/>
                    <a:pt x="3239848" y="90098"/>
                    <a:pt x="3238938" y="89991"/>
                  </a:cubicBezTo>
                  <a:cubicBezTo>
                    <a:pt x="3231820" y="88920"/>
                    <a:pt x="3224809" y="88117"/>
                    <a:pt x="3217852" y="87475"/>
                  </a:cubicBezTo>
                  <a:cubicBezTo>
                    <a:pt x="3203616" y="86137"/>
                    <a:pt x="3189434" y="85335"/>
                    <a:pt x="3175198" y="85227"/>
                  </a:cubicBezTo>
                  <a:cubicBezTo>
                    <a:pt x="3169151" y="85227"/>
                    <a:pt x="3162943" y="85174"/>
                    <a:pt x="3156628" y="85013"/>
                  </a:cubicBezTo>
                  <a:cubicBezTo>
                    <a:pt x="3161337" y="62482"/>
                    <a:pt x="3166689" y="40326"/>
                    <a:pt x="3172736" y="18598"/>
                  </a:cubicBezTo>
                  <a:cubicBezTo>
                    <a:pt x="3173807" y="14531"/>
                    <a:pt x="3173807" y="10731"/>
                    <a:pt x="3172844" y="7252"/>
                  </a:cubicBezTo>
                  <a:cubicBezTo>
                    <a:pt x="3171880" y="3773"/>
                    <a:pt x="3169311" y="1740"/>
                    <a:pt x="3165244" y="1151"/>
                  </a:cubicBezTo>
                  <a:cubicBezTo>
                    <a:pt x="3161016" y="830"/>
                    <a:pt x="3157698" y="1472"/>
                    <a:pt x="3155290" y="2971"/>
                  </a:cubicBezTo>
                  <a:cubicBezTo>
                    <a:pt x="3152881" y="4469"/>
                    <a:pt x="3151115" y="6235"/>
                    <a:pt x="3150099" y="8323"/>
                  </a:cubicBezTo>
                  <a:cubicBezTo>
                    <a:pt x="3149028" y="10356"/>
                    <a:pt x="3148332" y="12015"/>
                    <a:pt x="3148065" y="13193"/>
                  </a:cubicBezTo>
                  <a:cubicBezTo>
                    <a:pt x="3147904" y="13514"/>
                    <a:pt x="3147744" y="13728"/>
                    <a:pt x="3147637" y="13888"/>
                  </a:cubicBezTo>
                  <a:cubicBezTo>
                    <a:pt x="3142499" y="26893"/>
                    <a:pt x="3138271" y="40487"/>
                    <a:pt x="3134953" y="54722"/>
                  </a:cubicBezTo>
                  <a:cubicBezTo>
                    <a:pt x="3130886" y="67246"/>
                    <a:pt x="3127460" y="77574"/>
                    <a:pt x="3124731" y="85549"/>
                  </a:cubicBezTo>
                  <a:cubicBezTo>
                    <a:pt x="3106160" y="85870"/>
                    <a:pt x="3088500" y="87208"/>
                    <a:pt x="3071909" y="89616"/>
                  </a:cubicBezTo>
                  <a:cubicBezTo>
                    <a:pt x="3070839" y="89776"/>
                    <a:pt x="3069768" y="89937"/>
                    <a:pt x="3068752" y="90044"/>
                  </a:cubicBezTo>
                  <a:cubicBezTo>
                    <a:pt x="3066183" y="90633"/>
                    <a:pt x="3063614" y="91007"/>
                    <a:pt x="3061045" y="91168"/>
                  </a:cubicBezTo>
                  <a:cubicBezTo>
                    <a:pt x="3058476" y="91329"/>
                    <a:pt x="3056122" y="91007"/>
                    <a:pt x="3054034" y="90258"/>
                  </a:cubicBezTo>
                  <a:cubicBezTo>
                    <a:pt x="3052803" y="89830"/>
                    <a:pt x="3051840" y="89295"/>
                    <a:pt x="3051091" y="88653"/>
                  </a:cubicBezTo>
                  <a:cubicBezTo>
                    <a:pt x="3049753" y="87903"/>
                    <a:pt x="3048575" y="87582"/>
                    <a:pt x="3047558" y="87636"/>
                  </a:cubicBezTo>
                  <a:cubicBezTo>
                    <a:pt x="3046595" y="87689"/>
                    <a:pt x="3045311" y="88760"/>
                    <a:pt x="3043812" y="90686"/>
                  </a:cubicBezTo>
                  <a:cubicBezTo>
                    <a:pt x="3040655" y="94754"/>
                    <a:pt x="3039638" y="99089"/>
                    <a:pt x="3040869" y="103584"/>
                  </a:cubicBezTo>
                  <a:cubicBezTo>
                    <a:pt x="3042100" y="108133"/>
                    <a:pt x="3044508" y="111933"/>
                    <a:pt x="3048254" y="115037"/>
                  </a:cubicBezTo>
                  <a:cubicBezTo>
                    <a:pt x="3051947" y="118141"/>
                    <a:pt x="3056175" y="119479"/>
                    <a:pt x="3060831" y="118997"/>
                  </a:cubicBezTo>
                  <a:cubicBezTo>
                    <a:pt x="3065540" y="118248"/>
                    <a:pt x="3070357" y="116856"/>
                    <a:pt x="3075334" y="114930"/>
                  </a:cubicBezTo>
                  <a:cubicBezTo>
                    <a:pt x="3078652" y="113592"/>
                    <a:pt x="3081917" y="112522"/>
                    <a:pt x="3085074" y="111772"/>
                  </a:cubicBezTo>
                  <a:cubicBezTo>
                    <a:pt x="3095510" y="109364"/>
                    <a:pt x="3106482" y="107705"/>
                    <a:pt x="3117934" y="106795"/>
                  </a:cubicBezTo>
                  <a:cubicBezTo>
                    <a:pt x="3110228" y="130236"/>
                    <a:pt x="3100755" y="156246"/>
                    <a:pt x="3089570" y="184931"/>
                  </a:cubicBezTo>
                  <a:cubicBezTo>
                    <a:pt x="3078385" y="213563"/>
                    <a:pt x="3067628" y="238449"/>
                    <a:pt x="3057352" y="259535"/>
                  </a:cubicBezTo>
                  <a:cubicBezTo>
                    <a:pt x="3047077" y="280621"/>
                    <a:pt x="3039370" y="291752"/>
                    <a:pt x="3034233" y="292983"/>
                  </a:cubicBezTo>
                  <a:cubicBezTo>
                    <a:pt x="3032092" y="292823"/>
                    <a:pt x="3030807" y="290468"/>
                    <a:pt x="3030379" y="285973"/>
                  </a:cubicBezTo>
                  <a:cubicBezTo>
                    <a:pt x="3031289" y="274787"/>
                    <a:pt x="3034072" y="261729"/>
                    <a:pt x="3038782" y="246744"/>
                  </a:cubicBezTo>
                  <a:cubicBezTo>
                    <a:pt x="3043491" y="231759"/>
                    <a:pt x="3047933" y="219289"/>
                    <a:pt x="3052161" y="209335"/>
                  </a:cubicBezTo>
                  <a:cubicBezTo>
                    <a:pt x="3052589" y="208425"/>
                    <a:pt x="3052964" y="207623"/>
                    <a:pt x="3053285" y="206820"/>
                  </a:cubicBezTo>
                  <a:cubicBezTo>
                    <a:pt x="3054355" y="204411"/>
                    <a:pt x="3055158" y="202378"/>
                    <a:pt x="3055800" y="200719"/>
                  </a:cubicBezTo>
                  <a:cubicBezTo>
                    <a:pt x="3056389" y="199060"/>
                    <a:pt x="3056871" y="197240"/>
                    <a:pt x="3057299" y="195260"/>
                  </a:cubicBezTo>
                  <a:cubicBezTo>
                    <a:pt x="3057673" y="193280"/>
                    <a:pt x="3057995" y="190604"/>
                    <a:pt x="3058316" y="187072"/>
                  </a:cubicBezTo>
                  <a:cubicBezTo>
                    <a:pt x="3058637" y="180275"/>
                    <a:pt x="3056710" y="174549"/>
                    <a:pt x="3052536" y="169946"/>
                  </a:cubicBezTo>
                  <a:cubicBezTo>
                    <a:pt x="3048361" y="165344"/>
                    <a:pt x="3043598" y="163792"/>
                    <a:pt x="3038139" y="165290"/>
                  </a:cubicBezTo>
                  <a:cubicBezTo>
                    <a:pt x="3037230" y="165718"/>
                    <a:pt x="3036159" y="166628"/>
                    <a:pt x="3034875" y="167912"/>
                  </a:cubicBezTo>
                  <a:cubicBezTo>
                    <a:pt x="3033590" y="169197"/>
                    <a:pt x="3032466" y="170481"/>
                    <a:pt x="3031450" y="171766"/>
                  </a:cubicBezTo>
                  <a:cubicBezTo>
                    <a:pt x="3030486" y="173050"/>
                    <a:pt x="3029898" y="173853"/>
                    <a:pt x="3029737" y="174174"/>
                  </a:cubicBezTo>
                  <a:cubicBezTo>
                    <a:pt x="3025937" y="179633"/>
                    <a:pt x="3019890" y="187660"/>
                    <a:pt x="3011595" y="198310"/>
                  </a:cubicBezTo>
                  <a:cubicBezTo>
                    <a:pt x="3003299" y="208960"/>
                    <a:pt x="2994523" y="219878"/>
                    <a:pt x="2985264" y="230956"/>
                  </a:cubicBezTo>
                  <a:cubicBezTo>
                    <a:pt x="2976059" y="242088"/>
                    <a:pt x="2968245" y="251025"/>
                    <a:pt x="2961930" y="257822"/>
                  </a:cubicBezTo>
                  <a:lnTo>
                    <a:pt x="2962144" y="258250"/>
                  </a:lnTo>
                  <a:lnTo>
                    <a:pt x="2961930" y="258036"/>
                  </a:lnTo>
                  <a:lnTo>
                    <a:pt x="2961716" y="258036"/>
                  </a:lnTo>
                  <a:cubicBezTo>
                    <a:pt x="2968085" y="236897"/>
                    <a:pt x="2978414" y="219022"/>
                    <a:pt x="2992756" y="204519"/>
                  </a:cubicBezTo>
                  <a:cubicBezTo>
                    <a:pt x="2994255" y="202699"/>
                    <a:pt x="2995914" y="201307"/>
                    <a:pt x="2997734" y="200344"/>
                  </a:cubicBezTo>
                  <a:cubicBezTo>
                    <a:pt x="2999553" y="199381"/>
                    <a:pt x="3001640" y="199006"/>
                    <a:pt x="3004102" y="199327"/>
                  </a:cubicBezTo>
                  <a:cubicBezTo>
                    <a:pt x="3006350" y="199648"/>
                    <a:pt x="3007902" y="198846"/>
                    <a:pt x="3008651" y="196919"/>
                  </a:cubicBezTo>
                  <a:cubicBezTo>
                    <a:pt x="3009400" y="195046"/>
                    <a:pt x="3009240" y="192745"/>
                    <a:pt x="3008223" y="190015"/>
                  </a:cubicBezTo>
                  <a:cubicBezTo>
                    <a:pt x="3006724" y="187125"/>
                    <a:pt x="3004049" y="184556"/>
                    <a:pt x="3000195" y="182202"/>
                  </a:cubicBezTo>
                  <a:cubicBezTo>
                    <a:pt x="2996342" y="179847"/>
                    <a:pt x="2992007" y="178562"/>
                    <a:pt x="2987244" y="178241"/>
                  </a:cubicBezTo>
                  <a:cubicBezTo>
                    <a:pt x="2982481" y="177920"/>
                    <a:pt x="2978039" y="179526"/>
                    <a:pt x="2973972" y="183004"/>
                  </a:cubicBezTo>
                  <a:cubicBezTo>
                    <a:pt x="2961395" y="194350"/>
                    <a:pt x="2952190" y="207301"/>
                    <a:pt x="2946196" y="221912"/>
                  </a:cubicBezTo>
                  <a:cubicBezTo>
                    <a:pt x="2940202" y="236522"/>
                    <a:pt x="2936723" y="253166"/>
                    <a:pt x="2935653" y="271897"/>
                  </a:cubicBezTo>
                  <a:cubicBezTo>
                    <a:pt x="2935332" y="278694"/>
                    <a:pt x="2936991" y="284956"/>
                    <a:pt x="2940523" y="290629"/>
                  </a:cubicBezTo>
                  <a:cubicBezTo>
                    <a:pt x="2944055" y="296301"/>
                    <a:pt x="2948818" y="299459"/>
                    <a:pt x="2954705" y="300048"/>
                  </a:cubicBezTo>
                  <a:cubicBezTo>
                    <a:pt x="2957702" y="300208"/>
                    <a:pt x="2960485" y="299298"/>
                    <a:pt x="2963001" y="297318"/>
                  </a:cubicBezTo>
                  <a:cubicBezTo>
                    <a:pt x="2965516" y="295338"/>
                    <a:pt x="2967657" y="292930"/>
                    <a:pt x="2969476" y="290040"/>
                  </a:cubicBezTo>
                  <a:cubicBezTo>
                    <a:pt x="2981090" y="271309"/>
                    <a:pt x="2992061" y="254076"/>
                    <a:pt x="3002336" y="238342"/>
                  </a:cubicBezTo>
                  <a:cubicBezTo>
                    <a:pt x="3000677" y="248457"/>
                    <a:pt x="2999285" y="258625"/>
                    <a:pt x="2998269" y="268740"/>
                  </a:cubicBezTo>
                  <a:cubicBezTo>
                    <a:pt x="2997680" y="273717"/>
                    <a:pt x="2997680" y="280300"/>
                    <a:pt x="2998269" y="288488"/>
                  </a:cubicBezTo>
                  <a:cubicBezTo>
                    <a:pt x="2998858" y="296676"/>
                    <a:pt x="3001212" y="304115"/>
                    <a:pt x="3005280" y="310912"/>
                  </a:cubicBezTo>
                  <a:cubicBezTo>
                    <a:pt x="3009347" y="317709"/>
                    <a:pt x="3016251" y="321562"/>
                    <a:pt x="3025937" y="322472"/>
                  </a:cubicBezTo>
                  <a:cubicBezTo>
                    <a:pt x="3033483" y="322472"/>
                    <a:pt x="3041297" y="316478"/>
                    <a:pt x="3049271" y="304436"/>
                  </a:cubicBezTo>
                  <a:cubicBezTo>
                    <a:pt x="3057299" y="292395"/>
                    <a:pt x="3065219" y="277249"/>
                    <a:pt x="3073087" y="258946"/>
                  </a:cubicBezTo>
                  <a:cubicBezTo>
                    <a:pt x="3080953" y="240643"/>
                    <a:pt x="3088179" y="221858"/>
                    <a:pt x="3094868" y="202592"/>
                  </a:cubicBezTo>
                  <a:cubicBezTo>
                    <a:pt x="3101504" y="183325"/>
                    <a:pt x="3107177" y="166360"/>
                    <a:pt x="3111887" y="151697"/>
                  </a:cubicBezTo>
                  <a:cubicBezTo>
                    <a:pt x="3112636" y="149716"/>
                    <a:pt x="3113332" y="147843"/>
                    <a:pt x="3113921" y="146024"/>
                  </a:cubicBezTo>
                  <a:cubicBezTo>
                    <a:pt x="3112422" y="153409"/>
                    <a:pt x="3111030" y="160902"/>
                    <a:pt x="3109853" y="168448"/>
                  </a:cubicBezTo>
                  <a:cubicBezTo>
                    <a:pt x="3105144" y="196437"/>
                    <a:pt x="3101665" y="226942"/>
                    <a:pt x="3099417" y="259963"/>
                  </a:cubicBezTo>
                  <a:cubicBezTo>
                    <a:pt x="3097170" y="292983"/>
                    <a:pt x="3096688" y="323435"/>
                    <a:pt x="3098079" y="351211"/>
                  </a:cubicBezTo>
                  <a:cubicBezTo>
                    <a:pt x="3098400" y="356937"/>
                    <a:pt x="3099578" y="363306"/>
                    <a:pt x="3101718" y="370263"/>
                  </a:cubicBezTo>
                  <a:cubicBezTo>
                    <a:pt x="3103859" y="377220"/>
                    <a:pt x="3107177" y="382304"/>
                    <a:pt x="3111673" y="385462"/>
                  </a:cubicBezTo>
                  <a:cubicBezTo>
                    <a:pt x="3116168" y="388620"/>
                    <a:pt x="3122269" y="387442"/>
                    <a:pt x="3129815" y="381823"/>
                  </a:cubicBezTo>
                  <a:cubicBezTo>
                    <a:pt x="3134204" y="378344"/>
                    <a:pt x="3137361" y="373956"/>
                    <a:pt x="3139341" y="368657"/>
                  </a:cubicBezTo>
                  <a:cubicBezTo>
                    <a:pt x="3141322" y="363359"/>
                    <a:pt x="3142606" y="357900"/>
                    <a:pt x="3143195" y="352335"/>
                  </a:cubicBezTo>
                  <a:cubicBezTo>
                    <a:pt x="3143355" y="350354"/>
                    <a:pt x="3143088" y="348535"/>
                    <a:pt x="3142392" y="346769"/>
                  </a:cubicBezTo>
                  <a:cubicBezTo>
                    <a:pt x="3141696" y="345056"/>
                    <a:pt x="3140465" y="344307"/>
                    <a:pt x="3138646" y="344628"/>
                  </a:cubicBezTo>
                  <a:cubicBezTo>
                    <a:pt x="3137575" y="349177"/>
                    <a:pt x="3135167" y="352923"/>
                    <a:pt x="3131367" y="355974"/>
                  </a:cubicBezTo>
                  <a:lnTo>
                    <a:pt x="3131367" y="354636"/>
                  </a:lnTo>
                  <a:cubicBezTo>
                    <a:pt x="3129548" y="315621"/>
                    <a:pt x="3130778" y="274038"/>
                    <a:pt x="3135007" y="229779"/>
                  </a:cubicBezTo>
                  <a:cubicBezTo>
                    <a:pt x="3139234" y="185573"/>
                    <a:pt x="3145121" y="144043"/>
                    <a:pt x="3152721" y="105190"/>
                  </a:cubicBezTo>
                  <a:moveTo>
                    <a:pt x="2928910" y="169786"/>
                  </a:moveTo>
                  <a:cubicBezTo>
                    <a:pt x="2915584" y="161597"/>
                    <a:pt x="2901616" y="158921"/>
                    <a:pt x="2886952" y="161758"/>
                  </a:cubicBezTo>
                  <a:cubicBezTo>
                    <a:pt x="2872288" y="164541"/>
                    <a:pt x="2858587" y="170428"/>
                    <a:pt x="2845904" y="179312"/>
                  </a:cubicBezTo>
                  <a:cubicBezTo>
                    <a:pt x="2833220" y="188249"/>
                    <a:pt x="2823159" y="197882"/>
                    <a:pt x="2815720" y="208318"/>
                  </a:cubicBezTo>
                  <a:cubicBezTo>
                    <a:pt x="2814489" y="209817"/>
                    <a:pt x="2813097" y="212332"/>
                    <a:pt x="2811546" y="215811"/>
                  </a:cubicBezTo>
                  <a:cubicBezTo>
                    <a:pt x="2810208" y="218701"/>
                    <a:pt x="2809405" y="221858"/>
                    <a:pt x="2808923" y="225176"/>
                  </a:cubicBezTo>
                  <a:cubicBezTo>
                    <a:pt x="2808549" y="225872"/>
                    <a:pt x="2808281" y="226621"/>
                    <a:pt x="2808013" y="227371"/>
                  </a:cubicBezTo>
                  <a:cubicBezTo>
                    <a:pt x="2805444" y="234649"/>
                    <a:pt x="2803197" y="241660"/>
                    <a:pt x="2801217" y="248457"/>
                  </a:cubicBezTo>
                  <a:cubicBezTo>
                    <a:pt x="2797738" y="261140"/>
                    <a:pt x="2792654" y="273931"/>
                    <a:pt x="2786017" y="286775"/>
                  </a:cubicBezTo>
                  <a:cubicBezTo>
                    <a:pt x="2784037" y="290682"/>
                    <a:pt x="2781254" y="294428"/>
                    <a:pt x="2777615" y="297907"/>
                  </a:cubicBezTo>
                  <a:cubicBezTo>
                    <a:pt x="2773976" y="301386"/>
                    <a:pt x="2769962" y="302831"/>
                    <a:pt x="2765574" y="302188"/>
                  </a:cubicBezTo>
                  <a:cubicBezTo>
                    <a:pt x="2764075" y="302028"/>
                    <a:pt x="2762951" y="299834"/>
                    <a:pt x="2762148" y="295606"/>
                  </a:cubicBezTo>
                  <a:cubicBezTo>
                    <a:pt x="2761399" y="291378"/>
                    <a:pt x="2761453" y="284206"/>
                    <a:pt x="2762363" y="274038"/>
                  </a:cubicBezTo>
                  <a:cubicBezTo>
                    <a:pt x="2763272" y="263923"/>
                    <a:pt x="2765627" y="249902"/>
                    <a:pt x="2769374" y="232080"/>
                  </a:cubicBezTo>
                  <a:cubicBezTo>
                    <a:pt x="2769534" y="231652"/>
                    <a:pt x="2769588" y="231277"/>
                    <a:pt x="2769588" y="230956"/>
                  </a:cubicBezTo>
                  <a:cubicBezTo>
                    <a:pt x="2771728" y="221270"/>
                    <a:pt x="2773816" y="211583"/>
                    <a:pt x="2775956" y="201950"/>
                  </a:cubicBezTo>
                  <a:cubicBezTo>
                    <a:pt x="2777027" y="195742"/>
                    <a:pt x="2775528" y="190550"/>
                    <a:pt x="2771407" y="186322"/>
                  </a:cubicBezTo>
                  <a:cubicBezTo>
                    <a:pt x="2767340" y="181345"/>
                    <a:pt x="2762470" y="178295"/>
                    <a:pt x="2756904" y="177278"/>
                  </a:cubicBezTo>
                  <a:cubicBezTo>
                    <a:pt x="2755673" y="177117"/>
                    <a:pt x="2754121" y="177117"/>
                    <a:pt x="2752248" y="177278"/>
                  </a:cubicBezTo>
                  <a:cubicBezTo>
                    <a:pt x="2750375" y="177439"/>
                    <a:pt x="2748983" y="177974"/>
                    <a:pt x="2748073" y="178884"/>
                  </a:cubicBezTo>
                  <a:cubicBezTo>
                    <a:pt x="2747913" y="178884"/>
                    <a:pt x="2747859" y="178937"/>
                    <a:pt x="2747859" y="179098"/>
                  </a:cubicBezTo>
                  <a:cubicBezTo>
                    <a:pt x="2747271" y="179847"/>
                    <a:pt x="2746735" y="181078"/>
                    <a:pt x="2746254" y="182737"/>
                  </a:cubicBezTo>
                  <a:cubicBezTo>
                    <a:pt x="2745826" y="184396"/>
                    <a:pt x="2745397" y="186001"/>
                    <a:pt x="2745130" y="187500"/>
                  </a:cubicBezTo>
                  <a:cubicBezTo>
                    <a:pt x="2744809" y="188838"/>
                    <a:pt x="2744595" y="189908"/>
                    <a:pt x="2744434" y="190657"/>
                  </a:cubicBezTo>
                  <a:cubicBezTo>
                    <a:pt x="2737317" y="215597"/>
                    <a:pt x="2732553" y="241232"/>
                    <a:pt x="2730145" y="267509"/>
                  </a:cubicBezTo>
                  <a:cubicBezTo>
                    <a:pt x="2729235" y="274787"/>
                    <a:pt x="2728914" y="283029"/>
                    <a:pt x="2729235" y="292234"/>
                  </a:cubicBezTo>
                  <a:cubicBezTo>
                    <a:pt x="2729556" y="301439"/>
                    <a:pt x="2731376" y="309253"/>
                    <a:pt x="2734694" y="315568"/>
                  </a:cubicBezTo>
                  <a:cubicBezTo>
                    <a:pt x="2736353" y="318886"/>
                    <a:pt x="2739297" y="322151"/>
                    <a:pt x="2743524" y="325308"/>
                  </a:cubicBezTo>
                  <a:cubicBezTo>
                    <a:pt x="2747752" y="328466"/>
                    <a:pt x="2753051" y="330125"/>
                    <a:pt x="2759419" y="330285"/>
                  </a:cubicBezTo>
                  <a:cubicBezTo>
                    <a:pt x="2764557" y="329964"/>
                    <a:pt x="2769213" y="328305"/>
                    <a:pt x="2773387" y="325201"/>
                  </a:cubicBezTo>
                  <a:cubicBezTo>
                    <a:pt x="2777562" y="322097"/>
                    <a:pt x="2781040" y="318725"/>
                    <a:pt x="2783823" y="314979"/>
                  </a:cubicBezTo>
                  <a:cubicBezTo>
                    <a:pt x="2786606" y="311286"/>
                    <a:pt x="2788693" y="308289"/>
                    <a:pt x="2790085" y="306042"/>
                  </a:cubicBezTo>
                  <a:cubicBezTo>
                    <a:pt x="2794901" y="297853"/>
                    <a:pt x="2798862" y="289558"/>
                    <a:pt x="2801859" y="281102"/>
                  </a:cubicBezTo>
                  <a:cubicBezTo>
                    <a:pt x="2804856" y="272647"/>
                    <a:pt x="2807585" y="263923"/>
                    <a:pt x="2810047" y="255039"/>
                  </a:cubicBezTo>
                  <a:cubicBezTo>
                    <a:pt x="2811385" y="250276"/>
                    <a:pt x="2812830" y="245353"/>
                    <a:pt x="2814435" y="240375"/>
                  </a:cubicBezTo>
                  <a:cubicBezTo>
                    <a:pt x="2814649" y="240482"/>
                    <a:pt x="2814864" y="240589"/>
                    <a:pt x="2815131" y="240643"/>
                  </a:cubicBezTo>
                  <a:cubicBezTo>
                    <a:pt x="2816576" y="241178"/>
                    <a:pt x="2818128" y="241446"/>
                    <a:pt x="2819787" y="241446"/>
                  </a:cubicBezTo>
                  <a:cubicBezTo>
                    <a:pt x="2821446" y="241446"/>
                    <a:pt x="2822945" y="241018"/>
                    <a:pt x="2824336" y="240108"/>
                  </a:cubicBezTo>
                  <a:cubicBezTo>
                    <a:pt x="2830062" y="235559"/>
                    <a:pt x="2837769" y="230261"/>
                    <a:pt x="2847349" y="224106"/>
                  </a:cubicBezTo>
                  <a:cubicBezTo>
                    <a:pt x="2856928" y="218005"/>
                    <a:pt x="2866669" y="212011"/>
                    <a:pt x="2876463" y="206178"/>
                  </a:cubicBezTo>
                  <a:cubicBezTo>
                    <a:pt x="2886310" y="200344"/>
                    <a:pt x="2894391" y="195795"/>
                    <a:pt x="2900706" y="192477"/>
                  </a:cubicBezTo>
                  <a:cubicBezTo>
                    <a:pt x="2907075" y="189159"/>
                    <a:pt x="2909858" y="188035"/>
                    <a:pt x="2909108" y="189052"/>
                  </a:cubicBezTo>
                  <a:cubicBezTo>
                    <a:pt x="2893856" y="207783"/>
                    <a:pt x="2875071" y="227531"/>
                    <a:pt x="2852861" y="248243"/>
                  </a:cubicBezTo>
                  <a:cubicBezTo>
                    <a:pt x="2841676" y="259000"/>
                    <a:pt x="2831775" y="268793"/>
                    <a:pt x="2823159" y="277731"/>
                  </a:cubicBezTo>
                  <a:cubicBezTo>
                    <a:pt x="2814543" y="286668"/>
                    <a:pt x="2808816" y="293840"/>
                    <a:pt x="2805926" y="299298"/>
                  </a:cubicBezTo>
                  <a:cubicBezTo>
                    <a:pt x="2802287" y="306844"/>
                    <a:pt x="2801217" y="315033"/>
                    <a:pt x="2802661" y="323810"/>
                  </a:cubicBezTo>
                  <a:cubicBezTo>
                    <a:pt x="2804107" y="332586"/>
                    <a:pt x="2809137" y="339169"/>
                    <a:pt x="2817753" y="343558"/>
                  </a:cubicBezTo>
                  <a:cubicBezTo>
                    <a:pt x="2820911" y="344788"/>
                    <a:pt x="2824229" y="345163"/>
                    <a:pt x="2827708" y="344788"/>
                  </a:cubicBezTo>
                  <a:cubicBezTo>
                    <a:pt x="2831186" y="344414"/>
                    <a:pt x="2834505" y="343718"/>
                    <a:pt x="2837662" y="342648"/>
                  </a:cubicBezTo>
                  <a:cubicBezTo>
                    <a:pt x="2854467" y="337671"/>
                    <a:pt x="2870308" y="330874"/>
                    <a:pt x="2885293" y="322258"/>
                  </a:cubicBezTo>
                  <a:cubicBezTo>
                    <a:pt x="2886631" y="321508"/>
                    <a:pt x="2888076" y="320759"/>
                    <a:pt x="2889628" y="320010"/>
                  </a:cubicBezTo>
                  <a:cubicBezTo>
                    <a:pt x="2895354" y="317013"/>
                    <a:pt x="2900813" y="313427"/>
                    <a:pt x="2905951" y="309360"/>
                  </a:cubicBezTo>
                  <a:cubicBezTo>
                    <a:pt x="2911088" y="305292"/>
                    <a:pt x="2914032" y="300208"/>
                    <a:pt x="2914781" y="294161"/>
                  </a:cubicBezTo>
                  <a:cubicBezTo>
                    <a:pt x="2907235" y="295659"/>
                    <a:pt x="2899529" y="298228"/>
                    <a:pt x="2891661" y="301867"/>
                  </a:cubicBezTo>
                  <a:cubicBezTo>
                    <a:pt x="2887273" y="303847"/>
                    <a:pt x="2882992" y="305506"/>
                    <a:pt x="2878710" y="306844"/>
                  </a:cubicBezTo>
                  <a:cubicBezTo>
                    <a:pt x="2867364" y="310644"/>
                    <a:pt x="2855965" y="314016"/>
                    <a:pt x="2844459" y="317066"/>
                  </a:cubicBezTo>
                  <a:cubicBezTo>
                    <a:pt x="2844031" y="317227"/>
                    <a:pt x="2843228" y="317494"/>
                    <a:pt x="2842211" y="317976"/>
                  </a:cubicBezTo>
                  <a:cubicBezTo>
                    <a:pt x="2840070" y="318886"/>
                    <a:pt x="2837769" y="319582"/>
                    <a:pt x="2835307" y="320117"/>
                  </a:cubicBezTo>
                  <a:cubicBezTo>
                    <a:pt x="2832792" y="320652"/>
                    <a:pt x="2831026" y="320224"/>
                    <a:pt x="2829956" y="318886"/>
                  </a:cubicBezTo>
                  <a:cubicBezTo>
                    <a:pt x="2829635" y="318458"/>
                    <a:pt x="2829527" y="317976"/>
                    <a:pt x="2829527" y="317548"/>
                  </a:cubicBezTo>
                  <a:cubicBezTo>
                    <a:pt x="2829367" y="316317"/>
                    <a:pt x="2829581" y="315247"/>
                    <a:pt x="2830223" y="314283"/>
                  </a:cubicBezTo>
                  <a:cubicBezTo>
                    <a:pt x="2830812" y="313320"/>
                    <a:pt x="2831561" y="312410"/>
                    <a:pt x="2832471" y="311661"/>
                  </a:cubicBezTo>
                  <a:cubicBezTo>
                    <a:pt x="2841515" y="301974"/>
                    <a:pt x="2850239" y="292769"/>
                    <a:pt x="2858534" y="283992"/>
                  </a:cubicBezTo>
                  <a:cubicBezTo>
                    <a:pt x="2873519" y="267830"/>
                    <a:pt x="2889467" y="251025"/>
                    <a:pt x="2906379" y="233632"/>
                  </a:cubicBezTo>
                  <a:cubicBezTo>
                    <a:pt x="2908520" y="231491"/>
                    <a:pt x="2910607" y="229351"/>
                    <a:pt x="2912747" y="227049"/>
                  </a:cubicBezTo>
                  <a:cubicBezTo>
                    <a:pt x="2919384" y="220841"/>
                    <a:pt x="2925485" y="214366"/>
                    <a:pt x="2930997" y="207676"/>
                  </a:cubicBezTo>
                  <a:cubicBezTo>
                    <a:pt x="2936509" y="200933"/>
                    <a:pt x="2939560" y="194350"/>
                    <a:pt x="2940042" y="187821"/>
                  </a:cubicBezTo>
                  <a:cubicBezTo>
                    <a:pt x="2940577" y="181345"/>
                    <a:pt x="2936830" y="175351"/>
                    <a:pt x="2928803" y="169893"/>
                  </a:cubicBezTo>
                  <a:moveTo>
                    <a:pt x="3194679" y="118783"/>
                  </a:moveTo>
                  <a:cubicBezTo>
                    <a:pt x="3193020" y="118462"/>
                    <a:pt x="3191628" y="118569"/>
                    <a:pt x="3190504" y="118997"/>
                  </a:cubicBezTo>
                  <a:cubicBezTo>
                    <a:pt x="3189380" y="119425"/>
                    <a:pt x="3188417" y="120656"/>
                    <a:pt x="3187668" y="122636"/>
                  </a:cubicBezTo>
                  <a:cubicBezTo>
                    <a:pt x="3184617" y="131092"/>
                    <a:pt x="3181781" y="139709"/>
                    <a:pt x="3179052" y="148485"/>
                  </a:cubicBezTo>
                  <a:cubicBezTo>
                    <a:pt x="3178730" y="150145"/>
                    <a:pt x="3178516" y="151911"/>
                    <a:pt x="3178356" y="153677"/>
                  </a:cubicBezTo>
                  <a:cubicBezTo>
                    <a:pt x="3178195" y="154586"/>
                    <a:pt x="3178142" y="155496"/>
                    <a:pt x="3178142" y="156406"/>
                  </a:cubicBezTo>
                  <a:lnTo>
                    <a:pt x="3178142" y="158226"/>
                  </a:lnTo>
                  <a:cubicBezTo>
                    <a:pt x="3178142" y="159564"/>
                    <a:pt x="3178356" y="160955"/>
                    <a:pt x="3178838" y="162293"/>
                  </a:cubicBezTo>
                  <a:cubicBezTo>
                    <a:pt x="3179908" y="164862"/>
                    <a:pt x="3181727" y="166628"/>
                    <a:pt x="3184296" y="167645"/>
                  </a:cubicBezTo>
                  <a:cubicBezTo>
                    <a:pt x="3186865" y="168608"/>
                    <a:pt x="3189273" y="168501"/>
                    <a:pt x="3191575" y="167324"/>
                  </a:cubicBezTo>
                  <a:cubicBezTo>
                    <a:pt x="3192003" y="166896"/>
                    <a:pt x="3192485" y="166414"/>
                    <a:pt x="3192913" y="165986"/>
                  </a:cubicBezTo>
                  <a:cubicBezTo>
                    <a:pt x="3193501" y="165237"/>
                    <a:pt x="3194197" y="164701"/>
                    <a:pt x="3194946" y="164380"/>
                  </a:cubicBezTo>
                  <a:cubicBezTo>
                    <a:pt x="3199335" y="162882"/>
                    <a:pt x="3202921" y="160313"/>
                    <a:pt x="3205703" y="156781"/>
                  </a:cubicBezTo>
                  <a:cubicBezTo>
                    <a:pt x="3208486" y="153249"/>
                    <a:pt x="3211109" y="149288"/>
                    <a:pt x="3213517" y="144900"/>
                  </a:cubicBezTo>
                  <a:cubicBezTo>
                    <a:pt x="3215337" y="141742"/>
                    <a:pt x="3215390" y="138531"/>
                    <a:pt x="3213731" y="135374"/>
                  </a:cubicBezTo>
                  <a:cubicBezTo>
                    <a:pt x="3209771" y="126169"/>
                    <a:pt x="3203456" y="120656"/>
                    <a:pt x="3194679" y="118837"/>
                  </a:cubicBezTo>
                  <a:moveTo>
                    <a:pt x="1830673" y="343504"/>
                  </a:moveTo>
                  <a:cubicBezTo>
                    <a:pt x="1829603" y="348053"/>
                    <a:pt x="1827194" y="351799"/>
                    <a:pt x="1823395" y="354850"/>
                  </a:cubicBezTo>
                  <a:lnTo>
                    <a:pt x="1823395" y="353512"/>
                  </a:lnTo>
                  <a:cubicBezTo>
                    <a:pt x="1821575" y="314497"/>
                    <a:pt x="1822806" y="272914"/>
                    <a:pt x="1827034" y="228655"/>
                  </a:cubicBezTo>
                  <a:cubicBezTo>
                    <a:pt x="1831262" y="184449"/>
                    <a:pt x="1837149" y="142920"/>
                    <a:pt x="1844748" y="104066"/>
                  </a:cubicBezTo>
                  <a:cubicBezTo>
                    <a:pt x="1847745" y="103905"/>
                    <a:pt x="1850796" y="103852"/>
                    <a:pt x="1853793" y="103852"/>
                  </a:cubicBezTo>
                  <a:cubicBezTo>
                    <a:pt x="1856789" y="103852"/>
                    <a:pt x="1860001" y="103798"/>
                    <a:pt x="1862837" y="103638"/>
                  </a:cubicBezTo>
                  <a:cubicBezTo>
                    <a:pt x="1890345" y="103798"/>
                    <a:pt x="1914910" y="108401"/>
                    <a:pt x="1936531" y="117445"/>
                  </a:cubicBezTo>
                  <a:cubicBezTo>
                    <a:pt x="1938511" y="118355"/>
                    <a:pt x="1941187" y="119265"/>
                    <a:pt x="1944559" y="120175"/>
                  </a:cubicBezTo>
                  <a:cubicBezTo>
                    <a:pt x="1947984" y="121084"/>
                    <a:pt x="1951034" y="121138"/>
                    <a:pt x="1953764" y="120282"/>
                  </a:cubicBezTo>
                  <a:cubicBezTo>
                    <a:pt x="1956493" y="119479"/>
                    <a:pt x="1957938" y="116856"/>
                    <a:pt x="1958098" y="112468"/>
                  </a:cubicBezTo>
                  <a:cubicBezTo>
                    <a:pt x="1957777" y="104601"/>
                    <a:pt x="1954406" y="98286"/>
                    <a:pt x="1947877" y="93416"/>
                  </a:cubicBezTo>
                  <a:cubicBezTo>
                    <a:pt x="1943488" y="90847"/>
                    <a:pt x="1938886" y="89509"/>
                    <a:pt x="1934069" y="89348"/>
                  </a:cubicBezTo>
                  <a:cubicBezTo>
                    <a:pt x="1932999" y="89188"/>
                    <a:pt x="1932035" y="89027"/>
                    <a:pt x="1931126" y="88920"/>
                  </a:cubicBezTo>
                  <a:cubicBezTo>
                    <a:pt x="1924008" y="87850"/>
                    <a:pt x="1916890" y="87047"/>
                    <a:pt x="1909826" y="86405"/>
                  </a:cubicBezTo>
                  <a:cubicBezTo>
                    <a:pt x="1895750" y="85067"/>
                    <a:pt x="1881622" y="84264"/>
                    <a:pt x="1867440" y="84157"/>
                  </a:cubicBezTo>
                  <a:cubicBezTo>
                    <a:pt x="1861392" y="84157"/>
                    <a:pt x="1855184" y="84104"/>
                    <a:pt x="1848869" y="83943"/>
                  </a:cubicBezTo>
                  <a:cubicBezTo>
                    <a:pt x="1853578" y="61412"/>
                    <a:pt x="1858823" y="39256"/>
                    <a:pt x="1864764" y="17528"/>
                  </a:cubicBezTo>
                  <a:cubicBezTo>
                    <a:pt x="1865995" y="13460"/>
                    <a:pt x="1866102" y="9660"/>
                    <a:pt x="1865085" y="6182"/>
                  </a:cubicBezTo>
                  <a:cubicBezTo>
                    <a:pt x="1864121" y="2703"/>
                    <a:pt x="1861553" y="669"/>
                    <a:pt x="1857485" y="81"/>
                  </a:cubicBezTo>
                  <a:cubicBezTo>
                    <a:pt x="1853257" y="-240"/>
                    <a:pt x="1849939" y="402"/>
                    <a:pt x="1847531" y="1900"/>
                  </a:cubicBezTo>
                  <a:cubicBezTo>
                    <a:pt x="1845123" y="3399"/>
                    <a:pt x="1843357" y="5165"/>
                    <a:pt x="1842340" y="7252"/>
                  </a:cubicBezTo>
                  <a:cubicBezTo>
                    <a:pt x="1841269" y="9286"/>
                    <a:pt x="1840520" y="10945"/>
                    <a:pt x="1840092" y="12122"/>
                  </a:cubicBezTo>
                  <a:cubicBezTo>
                    <a:pt x="1840092" y="12443"/>
                    <a:pt x="1840038" y="12657"/>
                    <a:pt x="1839878" y="12818"/>
                  </a:cubicBezTo>
                  <a:cubicBezTo>
                    <a:pt x="1833081" y="30639"/>
                    <a:pt x="1827729" y="49264"/>
                    <a:pt x="1823769" y="68583"/>
                  </a:cubicBezTo>
                  <a:cubicBezTo>
                    <a:pt x="1822431" y="73882"/>
                    <a:pt x="1821147" y="79073"/>
                    <a:pt x="1819916" y="84211"/>
                  </a:cubicBezTo>
                  <a:cubicBezTo>
                    <a:pt x="1810283" y="84371"/>
                    <a:pt x="1800917" y="84799"/>
                    <a:pt x="1791819" y="85442"/>
                  </a:cubicBezTo>
                  <a:cubicBezTo>
                    <a:pt x="1792889" y="81535"/>
                    <a:pt x="1793692" y="77414"/>
                    <a:pt x="1794281" y="72972"/>
                  </a:cubicBezTo>
                  <a:cubicBezTo>
                    <a:pt x="1795351" y="64570"/>
                    <a:pt x="1794977" y="56328"/>
                    <a:pt x="1793157" y="48140"/>
                  </a:cubicBezTo>
                  <a:cubicBezTo>
                    <a:pt x="1788180" y="31496"/>
                    <a:pt x="1777476" y="19882"/>
                    <a:pt x="1761046" y="13193"/>
                  </a:cubicBezTo>
                  <a:cubicBezTo>
                    <a:pt x="1744616" y="6556"/>
                    <a:pt x="1727437" y="7306"/>
                    <a:pt x="1709455" y="15440"/>
                  </a:cubicBezTo>
                  <a:cubicBezTo>
                    <a:pt x="1699341" y="20578"/>
                    <a:pt x="1690082" y="26840"/>
                    <a:pt x="1681680" y="34172"/>
                  </a:cubicBezTo>
                  <a:cubicBezTo>
                    <a:pt x="1673277" y="41503"/>
                    <a:pt x="1665410" y="49478"/>
                    <a:pt x="1657971" y="58094"/>
                  </a:cubicBezTo>
                  <a:cubicBezTo>
                    <a:pt x="1652352" y="64302"/>
                    <a:pt x="1644913" y="73989"/>
                    <a:pt x="1635654" y="87101"/>
                  </a:cubicBezTo>
                  <a:cubicBezTo>
                    <a:pt x="1626396" y="100212"/>
                    <a:pt x="1617833" y="114983"/>
                    <a:pt x="1610126" y="131199"/>
                  </a:cubicBezTo>
                  <a:cubicBezTo>
                    <a:pt x="1602420" y="147469"/>
                    <a:pt x="1598085" y="163363"/>
                    <a:pt x="1597175" y="178937"/>
                  </a:cubicBezTo>
                  <a:cubicBezTo>
                    <a:pt x="1597175" y="196330"/>
                    <a:pt x="1601992" y="209389"/>
                    <a:pt x="1611571" y="218166"/>
                  </a:cubicBezTo>
                  <a:cubicBezTo>
                    <a:pt x="1621151" y="226942"/>
                    <a:pt x="1632176" y="232883"/>
                    <a:pt x="1644592" y="235987"/>
                  </a:cubicBezTo>
                  <a:cubicBezTo>
                    <a:pt x="1657008" y="239091"/>
                    <a:pt x="1667444" y="241018"/>
                    <a:pt x="1675900" y="241767"/>
                  </a:cubicBezTo>
                  <a:lnTo>
                    <a:pt x="1677024" y="241767"/>
                  </a:lnTo>
                  <a:cubicBezTo>
                    <a:pt x="1691848" y="243586"/>
                    <a:pt x="1705067" y="247440"/>
                    <a:pt x="1716734" y="253327"/>
                  </a:cubicBezTo>
                  <a:cubicBezTo>
                    <a:pt x="1728347" y="259214"/>
                    <a:pt x="1733645" y="267027"/>
                    <a:pt x="1732629" y="276660"/>
                  </a:cubicBezTo>
                  <a:cubicBezTo>
                    <a:pt x="1730381" y="287096"/>
                    <a:pt x="1725189" y="295980"/>
                    <a:pt x="1717108" y="303312"/>
                  </a:cubicBezTo>
                  <a:cubicBezTo>
                    <a:pt x="1709027" y="310644"/>
                    <a:pt x="1699180" y="316585"/>
                    <a:pt x="1687513" y="321134"/>
                  </a:cubicBezTo>
                  <a:cubicBezTo>
                    <a:pt x="1671030" y="326860"/>
                    <a:pt x="1659416" y="327342"/>
                    <a:pt x="1652566" y="322472"/>
                  </a:cubicBezTo>
                  <a:cubicBezTo>
                    <a:pt x="1645769" y="317655"/>
                    <a:pt x="1643896" y="311072"/>
                    <a:pt x="1646893" y="302724"/>
                  </a:cubicBezTo>
                  <a:cubicBezTo>
                    <a:pt x="1649141" y="297586"/>
                    <a:pt x="1651817" y="292609"/>
                    <a:pt x="1654814" y="287739"/>
                  </a:cubicBezTo>
                  <a:cubicBezTo>
                    <a:pt x="1654814" y="287578"/>
                    <a:pt x="1654867" y="287525"/>
                    <a:pt x="1655028" y="287525"/>
                  </a:cubicBezTo>
                  <a:cubicBezTo>
                    <a:pt x="1655777" y="286026"/>
                    <a:pt x="1656419" y="284688"/>
                    <a:pt x="1656954" y="283564"/>
                  </a:cubicBezTo>
                  <a:cubicBezTo>
                    <a:pt x="1657490" y="282440"/>
                    <a:pt x="1657918" y="281263"/>
                    <a:pt x="1658292" y="280032"/>
                  </a:cubicBezTo>
                  <a:cubicBezTo>
                    <a:pt x="1658667" y="278801"/>
                    <a:pt x="1658774" y="277677"/>
                    <a:pt x="1658613" y="276607"/>
                  </a:cubicBezTo>
                  <a:cubicBezTo>
                    <a:pt x="1658613" y="275858"/>
                    <a:pt x="1658399" y="275269"/>
                    <a:pt x="1658025" y="274787"/>
                  </a:cubicBezTo>
                  <a:cubicBezTo>
                    <a:pt x="1657650" y="274359"/>
                    <a:pt x="1657222" y="274092"/>
                    <a:pt x="1656794" y="273985"/>
                  </a:cubicBezTo>
                  <a:cubicBezTo>
                    <a:pt x="1656366" y="273931"/>
                    <a:pt x="1655884" y="273931"/>
                    <a:pt x="1655456" y="273985"/>
                  </a:cubicBezTo>
                  <a:cubicBezTo>
                    <a:pt x="1655028" y="274038"/>
                    <a:pt x="1654493" y="274199"/>
                    <a:pt x="1653850" y="274306"/>
                  </a:cubicBezTo>
                  <a:cubicBezTo>
                    <a:pt x="1643575" y="279122"/>
                    <a:pt x="1635654" y="286401"/>
                    <a:pt x="1630035" y="296087"/>
                  </a:cubicBezTo>
                  <a:cubicBezTo>
                    <a:pt x="1622168" y="313160"/>
                    <a:pt x="1621740" y="327770"/>
                    <a:pt x="1628804" y="339865"/>
                  </a:cubicBezTo>
                  <a:cubicBezTo>
                    <a:pt x="1635815" y="351960"/>
                    <a:pt x="1647054" y="359131"/>
                    <a:pt x="1662467" y="361433"/>
                  </a:cubicBezTo>
                  <a:cubicBezTo>
                    <a:pt x="1674990" y="362663"/>
                    <a:pt x="1689547" y="359934"/>
                    <a:pt x="1706030" y="353244"/>
                  </a:cubicBezTo>
                  <a:cubicBezTo>
                    <a:pt x="1722514" y="346608"/>
                    <a:pt x="1737231" y="336975"/>
                    <a:pt x="1750236" y="324345"/>
                  </a:cubicBezTo>
                  <a:cubicBezTo>
                    <a:pt x="1763241" y="311715"/>
                    <a:pt x="1770733" y="297104"/>
                    <a:pt x="1772660" y="280460"/>
                  </a:cubicBezTo>
                  <a:cubicBezTo>
                    <a:pt x="1773570" y="263816"/>
                    <a:pt x="1770305" y="251079"/>
                    <a:pt x="1762812" y="242141"/>
                  </a:cubicBezTo>
                  <a:cubicBezTo>
                    <a:pt x="1755320" y="233204"/>
                    <a:pt x="1745580" y="226675"/>
                    <a:pt x="1733538" y="222500"/>
                  </a:cubicBezTo>
                  <a:cubicBezTo>
                    <a:pt x="1721497" y="218326"/>
                    <a:pt x="1709241" y="215115"/>
                    <a:pt x="1696665" y="212867"/>
                  </a:cubicBezTo>
                  <a:cubicBezTo>
                    <a:pt x="1682161" y="210138"/>
                    <a:pt x="1670066" y="206606"/>
                    <a:pt x="1660380" y="202324"/>
                  </a:cubicBezTo>
                  <a:cubicBezTo>
                    <a:pt x="1650693" y="197989"/>
                    <a:pt x="1646411" y="190550"/>
                    <a:pt x="1647428" y="180007"/>
                  </a:cubicBezTo>
                  <a:cubicBezTo>
                    <a:pt x="1650746" y="159724"/>
                    <a:pt x="1659416" y="139762"/>
                    <a:pt x="1673384" y="120014"/>
                  </a:cubicBezTo>
                  <a:cubicBezTo>
                    <a:pt x="1687352" y="100266"/>
                    <a:pt x="1702284" y="83997"/>
                    <a:pt x="1718072" y="71152"/>
                  </a:cubicBezTo>
                  <a:cubicBezTo>
                    <a:pt x="1733859" y="58308"/>
                    <a:pt x="1746222" y="52100"/>
                    <a:pt x="1755159" y="52582"/>
                  </a:cubicBezTo>
                  <a:cubicBezTo>
                    <a:pt x="1761046" y="53813"/>
                    <a:pt x="1764204" y="57559"/>
                    <a:pt x="1764579" y="63820"/>
                  </a:cubicBezTo>
                  <a:cubicBezTo>
                    <a:pt x="1764953" y="70082"/>
                    <a:pt x="1764364" y="76932"/>
                    <a:pt x="1762866" y="84318"/>
                  </a:cubicBezTo>
                  <a:cubicBezTo>
                    <a:pt x="1762598" y="85816"/>
                    <a:pt x="1762384" y="87261"/>
                    <a:pt x="1762170" y="88653"/>
                  </a:cubicBezTo>
                  <a:cubicBezTo>
                    <a:pt x="1761689" y="88706"/>
                    <a:pt x="1761260" y="88760"/>
                    <a:pt x="1760779" y="88867"/>
                  </a:cubicBezTo>
                  <a:cubicBezTo>
                    <a:pt x="1758210" y="89455"/>
                    <a:pt x="1755641" y="89830"/>
                    <a:pt x="1753072" y="89991"/>
                  </a:cubicBezTo>
                  <a:cubicBezTo>
                    <a:pt x="1750503" y="90151"/>
                    <a:pt x="1748149" y="89830"/>
                    <a:pt x="1746061" y="89081"/>
                  </a:cubicBezTo>
                  <a:cubicBezTo>
                    <a:pt x="1744831" y="88653"/>
                    <a:pt x="1743867" y="88117"/>
                    <a:pt x="1743118" y="87475"/>
                  </a:cubicBezTo>
                  <a:cubicBezTo>
                    <a:pt x="1741780" y="86726"/>
                    <a:pt x="1740603" y="86405"/>
                    <a:pt x="1739586" y="86458"/>
                  </a:cubicBezTo>
                  <a:cubicBezTo>
                    <a:pt x="1738622" y="86512"/>
                    <a:pt x="1737285" y="87582"/>
                    <a:pt x="1735625" y="89509"/>
                  </a:cubicBezTo>
                  <a:cubicBezTo>
                    <a:pt x="1732629" y="93576"/>
                    <a:pt x="1731719" y="97911"/>
                    <a:pt x="1732896" y="102460"/>
                  </a:cubicBezTo>
                  <a:cubicBezTo>
                    <a:pt x="1734127" y="107009"/>
                    <a:pt x="1736589" y="110809"/>
                    <a:pt x="1740282" y="113913"/>
                  </a:cubicBezTo>
                  <a:cubicBezTo>
                    <a:pt x="1743974" y="117017"/>
                    <a:pt x="1748095" y="118355"/>
                    <a:pt x="1752644" y="117873"/>
                  </a:cubicBezTo>
                  <a:cubicBezTo>
                    <a:pt x="1757461" y="117124"/>
                    <a:pt x="1762384" y="115733"/>
                    <a:pt x="1767361" y="113806"/>
                  </a:cubicBezTo>
                  <a:cubicBezTo>
                    <a:pt x="1770680" y="112468"/>
                    <a:pt x="1773944" y="111398"/>
                    <a:pt x="1777102" y="110648"/>
                  </a:cubicBezTo>
                  <a:cubicBezTo>
                    <a:pt x="1788876" y="107758"/>
                    <a:pt x="1801345" y="105939"/>
                    <a:pt x="1814511" y="105190"/>
                  </a:cubicBezTo>
                  <a:cubicBezTo>
                    <a:pt x="1809533" y="125740"/>
                    <a:pt x="1805199" y="146452"/>
                    <a:pt x="1801559" y="167324"/>
                  </a:cubicBezTo>
                  <a:cubicBezTo>
                    <a:pt x="1797010" y="195313"/>
                    <a:pt x="1793639" y="225819"/>
                    <a:pt x="1791337" y="258839"/>
                  </a:cubicBezTo>
                  <a:cubicBezTo>
                    <a:pt x="1789090" y="291859"/>
                    <a:pt x="1788608" y="322311"/>
                    <a:pt x="1790000" y="350087"/>
                  </a:cubicBezTo>
                  <a:cubicBezTo>
                    <a:pt x="1790160" y="355813"/>
                    <a:pt x="1791284" y="362182"/>
                    <a:pt x="1793425" y="369139"/>
                  </a:cubicBezTo>
                  <a:cubicBezTo>
                    <a:pt x="1795565" y="376096"/>
                    <a:pt x="1798883" y="381181"/>
                    <a:pt x="1803539" y="384338"/>
                  </a:cubicBezTo>
                  <a:cubicBezTo>
                    <a:pt x="1808142" y="387496"/>
                    <a:pt x="1814243" y="386318"/>
                    <a:pt x="1821789" y="380699"/>
                  </a:cubicBezTo>
                  <a:cubicBezTo>
                    <a:pt x="1826177" y="377220"/>
                    <a:pt x="1829335" y="372832"/>
                    <a:pt x="1831315" y="367534"/>
                  </a:cubicBezTo>
                  <a:cubicBezTo>
                    <a:pt x="1833295" y="362235"/>
                    <a:pt x="1834580" y="356776"/>
                    <a:pt x="1835168" y="351211"/>
                  </a:cubicBezTo>
                  <a:cubicBezTo>
                    <a:pt x="1835329" y="349230"/>
                    <a:pt x="1835008" y="347411"/>
                    <a:pt x="1834259" y="345645"/>
                  </a:cubicBezTo>
                  <a:cubicBezTo>
                    <a:pt x="1833509" y="343932"/>
                    <a:pt x="1832278" y="343183"/>
                    <a:pt x="1830619" y="343504"/>
                  </a:cubicBezTo>
                  <a:moveTo>
                    <a:pt x="653497" y="242356"/>
                  </a:moveTo>
                  <a:cubicBezTo>
                    <a:pt x="656387" y="229511"/>
                    <a:pt x="659705" y="219129"/>
                    <a:pt x="663452" y="211155"/>
                  </a:cubicBezTo>
                  <a:cubicBezTo>
                    <a:pt x="667251" y="203234"/>
                    <a:pt x="671533" y="199274"/>
                    <a:pt x="676403" y="199274"/>
                  </a:cubicBezTo>
                  <a:cubicBezTo>
                    <a:pt x="677313" y="199434"/>
                    <a:pt x="677848" y="200772"/>
                    <a:pt x="678009" y="203341"/>
                  </a:cubicBezTo>
                  <a:cubicBezTo>
                    <a:pt x="678169" y="205910"/>
                    <a:pt x="678009" y="208907"/>
                    <a:pt x="677420" y="212279"/>
                  </a:cubicBezTo>
                  <a:cubicBezTo>
                    <a:pt x="676885" y="215704"/>
                    <a:pt x="676082" y="218808"/>
                    <a:pt x="675065" y="221698"/>
                  </a:cubicBezTo>
                  <a:cubicBezTo>
                    <a:pt x="672657" y="227906"/>
                    <a:pt x="669927" y="233204"/>
                    <a:pt x="666877" y="237700"/>
                  </a:cubicBezTo>
                  <a:cubicBezTo>
                    <a:pt x="663826" y="242141"/>
                    <a:pt x="661257" y="245246"/>
                    <a:pt x="659170" y="246905"/>
                  </a:cubicBezTo>
                  <a:cubicBezTo>
                    <a:pt x="658582" y="247333"/>
                    <a:pt x="657832" y="247761"/>
                    <a:pt x="656923" y="248135"/>
                  </a:cubicBezTo>
                  <a:cubicBezTo>
                    <a:pt x="656013" y="248510"/>
                    <a:pt x="655156" y="248564"/>
                    <a:pt x="654300" y="248243"/>
                  </a:cubicBezTo>
                  <a:cubicBezTo>
                    <a:pt x="653444" y="247921"/>
                    <a:pt x="652962" y="247012"/>
                    <a:pt x="652802" y="245513"/>
                  </a:cubicBezTo>
                  <a:cubicBezTo>
                    <a:pt x="652802" y="244443"/>
                    <a:pt x="653016" y="243372"/>
                    <a:pt x="653497" y="242356"/>
                  </a:cubicBezTo>
                  <a:moveTo>
                    <a:pt x="847606" y="171391"/>
                  </a:moveTo>
                  <a:cubicBezTo>
                    <a:pt x="844128" y="168233"/>
                    <a:pt x="840114" y="166789"/>
                    <a:pt x="835565" y="167110"/>
                  </a:cubicBezTo>
                  <a:cubicBezTo>
                    <a:pt x="825289" y="169250"/>
                    <a:pt x="816673" y="174602"/>
                    <a:pt x="809716" y="183218"/>
                  </a:cubicBezTo>
                  <a:cubicBezTo>
                    <a:pt x="807735" y="185359"/>
                    <a:pt x="805060" y="188624"/>
                    <a:pt x="801688" y="193066"/>
                  </a:cubicBezTo>
                  <a:cubicBezTo>
                    <a:pt x="798263" y="197508"/>
                    <a:pt x="795373" y="201415"/>
                    <a:pt x="792965" y="204733"/>
                  </a:cubicBezTo>
                  <a:cubicBezTo>
                    <a:pt x="791734" y="206231"/>
                    <a:pt x="790931" y="207355"/>
                    <a:pt x="790449" y="208158"/>
                  </a:cubicBezTo>
                  <a:cubicBezTo>
                    <a:pt x="790128" y="206499"/>
                    <a:pt x="790289" y="203983"/>
                    <a:pt x="790877" y="200558"/>
                  </a:cubicBezTo>
                  <a:cubicBezTo>
                    <a:pt x="791466" y="197133"/>
                    <a:pt x="792215" y="193708"/>
                    <a:pt x="793125" y="190229"/>
                  </a:cubicBezTo>
                  <a:cubicBezTo>
                    <a:pt x="794035" y="186322"/>
                    <a:pt x="794624" y="183325"/>
                    <a:pt x="794945" y="181399"/>
                  </a:cubicBezTo>
                  <a:cubicBezTo>
                    <a:pt x="795373" y="178402"/>
                    <a:pt x="794945" y="175512"/>
                    <a:pt x="793607" y="172782"/>
                  </a:cubicBezTo>
                  <a:cubicBezTo>
                    <a:pt x="790717" y="167645"/>
                    <a:pt x="786596" y="164006"/>
                    <a:pt x="781137" y="161918"/>
                  </a:cubicBezTo>
                  <a:cubicBezTo>
                    <a:pt x="777337" y="160420"/>
                    <a:pt x="773591" y="159885"/>
                    <a:pt x="769791" y="160313"/>
                  </a:cubicBezTo>
                  <a:cubicBezTo>
                    <a:pt x="767811" y="160741"/>
                    <a:pt x="766366" y="161704"/>
                    <a:pt x="765456" y="163149"/>
                  </a:cubicBezTo>
                  <a:cubicBezTo>
                    <a:pt x="764547" y="164594"/>
                    <a:pt x="763958" y="166200"/>
                    <a:pt x="763637" y="168019"/>
                  </a:cubicBezTo>
                  <a:cubicBezTo>
                    <a:pt x="762406" y="172997"/>
                    <a:pt x="761229" y="177974"/>
                    <a:pt x="759998" y="183004"/>
                  </a:cubicBezTo>
                  <a:cubicBezTo>
                    <a:pt x="757857" y="191942"/>
                    <a:pt x="755770" y="200933"/>
                    <a:pt x="753629" y="209977"/>
                  </a:cubicBezTo>
                  <a:cubicBezTo>
                    <a:pt x="752612" y="214580"/>
                    <a:pt x="751809" y="219182"/>
                    <a:pt x="751060" y="223785"/>
                  </a:cubicBezTo>
                  <a:cubicBezTo>
                    <a:pt x="746458" y="244924"/>
                    <a:pt x="736343" y="262532"/>
                    <a:pt x="720662" y="276660"/>
                  </a:cubicBezTo>
                  <a:cubicBezTo>
                    <a:pt x="704874" y="290896"/>
                    <a:pt x="687909" y="298442"/>
                    <a:pt x="669767" y="299352"/>
                  </a:cubicBezTo>
                  <a:cubicBezTo>
                    <a:pt x="662649" y="299512"/>
                    <a:pt x="656709" y="296516"/>
                    <a:pt x="651945" y="290414"/>
                  </a:cubicBezTo>
                  <a:cubicBezTo>
                    <a:pt x="647182" y="284313"/>
                    <a:pt x="645951" y="275537"/>
                    <a:pt x="648199" y="264244"/>
                  </a:cubicBezTo>
                  <a:cubicBezTo>
                    <a:pt x="652427" y="264244"/>
                    <a:pt x="655906" y="264030"/>
                    <a:pt x="658635" y="263656"/>
                  </a:cubicBezTo>
                  <a:cubicBezTo>
                    <a:pt x="661365" y="263281"/>
                    <a:pt x="664843" y="262639"/>
                    <a:pt x="669071" y="261729"/>
                  </a:cubicBezTo>
                  <a:cubicBezTo>
                    <a:pt x="678116" y="259749"/>
                    <a:pt x="685983" y="255253"/>
                    <a:pt x="692672" y="248135"/>
                  </a:cubicBezTo>
                  <a:cubicBezTo>
                    <a:pt x="697650" y="242088"/>
                    <a:pt x="701075" y="234970"/>
                    <a:pt x="702894" y="226728"/>
                  </a:cubicBezTo>
                  <a:cubicBezTo>
                    <a:pt x="704714" y="218487"/>
                    <a:pt x="705142" y="210138"/>
                    <a:pt x="704232" y="201682"/>
                  </a:cubicBezTo>
                  <a:cubicBezTo>
                    <a:pt x="703804" y="196223"/>
                    <a:pt x="702573" y="191032"/>
                    <a:pt x="700593" y="186055"/>
                  </a:cubicBezTo>
                  <a:cubicBezTo>
                    <a:pt x="698613" y="181078"/>
                    <a:pt x="695616" y="177224"/>
                    <a:pt x="691549" y="174495"/>
                  </a:cubicBezTo>
                  <a:cubicBezTo>
                    <a:pt x="686732" y="172087"/>
                    <a:pt x="681648" y="171391"/>
                    <a:pt x="676349" y="172461"/>
                  </a:cubicBezTo>
                  <a:cubicBezTo>
                    <a:pt x="666984" y="174281"/>
                    <a:pt x="658368" y="178295"/>
                    <a:pt x="650500" y="184503"/>
                  </a:cubicBezTo>
                  <a:cubicBezTo>
                    <a:pt x="638405" y="193868"/>
                    <a:pt x="628826" y="206124"/>
                    <a:pt x="621815" y="221216"/>
                  </a:cubicBezTo>
                  <a:cubicBezTo>
                    <a:pt x="614804" y="236308"/>
                    <a:pt x="611272" y="252203"/>
                    <a:pt x="611272" y="268847"/>
                  </a:cubicBezTo>
                  <a:cubicBezTo>
                    <a:pt x="611272" y="276875"/>
                    <a:pt x="613038" y="285116"/>
                    <a:pt x="616463" y="293679"/>
                  </a:cubicBezTo>
                  <a:cubicBezTo>
                    <a:pt x="619942" y="302242"/>
                    <a:pt x="625294" y="309413"/>
                    <a:pt x="632465" y="315247"/>
                  </a:cubicBezTo>
                  <a:cubicBezTo>
                    <a:pt x="639636" y="321080"/>
                    <a:pt x="648895" y="324131"/>
                    <a:pt x="660241" y="324452"/>
                  </a:cubicBezTo>
                  <a:cubicBezTo>
                    <a:pt x="679614" y="324452"/>
                    <a:pt x="696258" y="319689"/>
                    <a:pt x="710226" y="310163"/>
                  </a:cubicBezTo>
                  <a:cubicBezTo>
                    <a:pt x="724194" y="300636"/>
                    <a:pt x="735487" y="288434"/>
                    <a:pt x="744103" y="273556"/>
                  </a:cubicBezTo>
                  <a:cubicBezTo>
                    <a:pt x="745441" y="271202"/>
                    <a:pt x="746725" y="268847"/>
                    <a:pt x="747956" y="266439"/>
                  </a:cubicBezTo>
                  <a:cubicBezTo>
                    <a:pt x="748063" y="273877"/>
                    <a:pt x="748491" y="281370"/>
                    <a:pt x="749348" y="288862"/>
                  </a:cubicBezTo>
                  <a:cubicBezTo>
                    <a:pt x="749669" y="295980"/>
                    <a:pt x="751863" y="302402"/>
                    <a:pt x="755930" y="308129"/>
                  </a:cubicBezTo>
                  <a:cubicBezTo>
                    <a:pt x="757589" y="310109"/>
                    <a:pt x="759730" y="311768"/>
                    <a:pt x="762406" y="313106"/>
                  </a:cubicBezTo>
                  <a:cubicBezTo>
                    <a:pt x="765028" y="314444"/>
                    <a:pt x="767651" y="314551"/>
                    <a:pt x="770220" y="313320"/>
                  </a:cubicBezTo>
                  <a:cubicBezTo>
                    <a:pt x="772200" y="312089"/>
                    <a:pt x="773484" y="310109"/>
                    <a:pt x="774073" y="307326"/>
                  </a:cubicBezTo>
                  <a:cubicBezTo>
                    <a:pt x="774661" y="304543"/>
                    <a:pt x="774983" y="301760"/>
                    <a:pt x="774983" y="299031"/>
                  </a:cubicBezTo>
                  <a:cubicBezTo>
                    <a:pt x="775143" y="298121"/>
                    <a:pt x="775197" y="297318"/>
                    <a:pt x="775197" y="296516"/>
                  </a:cubicBezTo>
                  <a:cubicBezTo>
                    <a:pt x="776535" y="281102"/>
                    <a:pt x="780174" y="266224"/>
                    <a:pt x="785954" y="251828"/>
                  </a:cubicBezTo>
                  <a:cubicBezTo>
                    <a:pt x="791787" y="237485"/>
                    <a:pt x="798905" y="223838"/>
                    <a:pt x="807361" y="210994"/>
                  </a:cubicBezTo>
                  <a:cubicBezTo>
                    <a:pt x="810518" y="206178"/>
                    <a:pt x="813997" y="201522"/>
                    <a:pt x="817690" y="197026"/>
                  </a:cubicBezTo>
                  <a:cubicBezTo>
                    <a:pt x="821383" y="192584"/>
                    <a:pt x="825824" y="189052"/>
                    <a:pt x="830962" y="186483"/>
                  </a:cubicBezTo>
                  <a:cubicBezTo>
                    <a:pt x="832461" y="185734"/>
                    <a:pt x="833477" y="185894"/>
                    <a:pt x="833906" y="186911"/>
                  </a:cubicBezTo>
                  <a:cubicBezTo>
                    <a:pt x="834334" y="187982"/>
                    <a:pt x="834601" y="189266"/>
                    <a:pt x="834601" y="190764"/>
                  </a:cubicBezTo>
                  <a:cubicBezTo>
                    <a:pt x="834762" y="192424"/>
                    <a:pt x="835029" y="193708"/>
                    <a:pt x="835511" y="194618"/>
                  </a:cubicBezTo>
                  <a:cubicBezTo>
                    <a:pt x="835939" y="195528"/>
                    <a:pt x="836474" y="196384"/>
                    <a:pt x="837010" y="197133"/>
                  </a:cubicBezTo>
                  <a:cubicBezTo>
                    <a:pt x="837545" y="197882"/>
                    <a:pt x="838241" y="198417"/>
                    <a:pt x="839150" y="198739"/>
                  </a:cubicBezTo>
                  <a:cubicBezTo>
                    <a:pt x="840488" y="199167"/>
                    <a:pt x="841773" y="199060"/>
                    <a:pt x="843004" y="198310"/>
                  </a:cubicBezTo>
                  <a:cubicBezTo>
                    <a:pt x="845251" y="197080"/>
                    <a:pt x="846964" y="195260"/>
                    <a:pt x="848088" y="192745"/>
                  </a:cubicBezTo>
                  <a:cubicBezTo>
                    <a:pt x="849212" y="190229"/>
                    <a:pt x="849961" y="187821"/>
                    <a:pt x="850229" y="185359"/>
                  </a:cubicBezTo>
                  <a:cubicBezTo>
                    <a:pt x="850817" y="182790"/>
                    <a:pt x="850978" y="180275"/>
                    <a:pt x="850657" y="177867"/>
                  </a:cubicBezTo>
                  <a:cubicBezTo>
                    <a:pt x="850336" y="175458"/>
                    <a:pt x="849319" y="173318"/>
                    <a:pt x="847499" y="171498"/>
                  </a:cubicBezTo>
                  <a:moveTo>
                    <a:pt x="597946" y="343504"/>
                  </a:moveTo>
                  <a:cubicBezTo>
                    <a:pt x="596876" y="348053"/>
                    <a:pt x="594467" y="351799"/>
                    <a:pt x="590668" y="354850"/>
                  </a:cubicBezTo>
                  <a:lnTo>
                    <a:pt x="590668" y="353512"/>
                  </a:lnTo>
                  <a:cubicBezTo>
                    <a:pt x="588848" y="314497"/>
                    <a:pt x="590079" y="272914"/>
                    <a:pt x="594307" y="228655"/>
                  </a:cubicBezTo>
                  <a:cubicBezTo>
                    <a:pt x="598535" y="184449"/>
                    <a:pt x="604422" y="142920"/>
                    <a:pt x="611968" y="104066"/>
                  </a:cubicBezTo>
                  <a:cubicBezTo>
                    <a:pt x="614965" y="103905"/>
                    <a:pt x="618015" y="103852"/>
                    <a:pt x="621066" y="103852"/>
                  </a:cubicBezTo>
                  <a:cubicBezTo>
                    <a:pt x="624116" y="103852"/>
                    <a:pt x="627274" y="103798"/>
                    <a:pt x="630110" y="103638"/>
                  </a:cubicBezTo>
                  <a:cubicBezTo>
                    <a:pt x="657618" y="103798"/>
                    <a:pt x="682183" y="108401"/>
                    <a:pt x="703804" y="117445"/>
                  </a:cubicBezTo>
                  <a:cubicBezTo>
                    <a:pt x="705784" y="118355"/>
                    <a:pt x="708460" y="119265"/>
                    <a:pt x="711832" y="120175"/>
                  </a:cubicBezTo>
                  <a:cubicBezTo>
                    <a:pt x="715257" y="121084"/>
                    <a:pt x="718307" y="121138"/>
                    <a:pt x="721037" y="120282"/>
                  </a:cubicBezTo>
                  <a:cubicBezTo>
                    <a:pt x="723766" y="119479"/>
                    <a:pt x="725211" y="116856"/>
                    <a:pt x="725372" y="112468"/>
                  </a:cubicBezTo>
                  <a:cubicBezTo>
                    <a:pt x="725051" y="104601"/>
                    <a:pt x="721679" y="98286"/>
                    <a:pt x="715150" y="93416"/>
                  </a:cubicBezTo>
                  <a:cubicBezTo>
                    <a:pt x="710761" y="90847"/>
                    <a:pt x="706159" y="89509"/>
                    <a:pt x="701342" y="89348"/>
                  </a:cubicBezTo>
                  <a:cubicBezTo>
                    <a:pt x="700272" y="89188"/>
                    <a:pt x="699309" y="89027"/>
                    <a:pt x="698399" y="88920"/>
                  </a:cubicBezTo>
                  <a:cubicBezTo>
                    <a:pt x="691281" y="87850"/>
                    <a:pt x="684163" y="87047"/>
                    <a:pt x="677099" y="86405"/>
                  </a:cubicBezTo>
                  <a:cubicBezTo>
                    <a:pt x="663024" y="85067"/>
                    <a:pt x="648895" y="84264"/>
                    <a:pt x="634713" y="84157"/>
                  </a:cubicBezTo>
                  <a:cubicBezTo>
                    <a:pt x="628665" y="84157"/>
                    <a:pt x="622457" y="84104"/>
                    <a:pt x="616142" y="83943"/>
                  </a:cubicBezTo>
                  <a:cubicBezTo>
                    <a:pt x="620852" y="61412"/>
                    <a:pt x="626096" y="39256"/>
                    <a:pt x="632037" y="17528"/>
                  </a:cubicBezTo>
                  <a:cubicBezTo>
                    <a:pt x="633268" y="13460"/>
                    <a:pt x="633375" y="9660"/>
                    <a:pt x="632358" y="6182"/>
                  </a:cubicBezTo>
                  <a:cubicBezTo>
                    <a:pt x="631395" y="2703"/>
                    <a:pt x="628826" y="669"/>
                    <a:pt x="624758" y="81"/>
                  </a:cubicBezTo>
                  <a:cubicBezTo>
                    <a:pt x="620530" y="-240"/>
                    <a:pt x="617212" y="402"/>
                    <a:pt x="614804" y="1900"/>
                  </a:cubicBezTo>
                  <a:cubicBezTo>
                    <a:pt x="612396" y="3399"/>
                    <a:pt x="610630" y="5165"/>
                    <a:pt x="609613" y="7252"/>
                  </a:cubicBezTo>
                  <a:cubicBezTo>
                    <a:pt x="608543" y="9286"/>
                    <a:pt x="607793" y="10945"/>
                    <a:pt x="607365" y="12122"/>
                  </a:cubicBezTo>
                  <a:cubicBezTo>
                    <a:pt x="607365" y="12443"/>
                    <a:pt x="607312" y="12657"/>
                    <a:pt x="607151" y="12818"/>
                  </a:cubicBezTo>
                  <a:cubicBezTo>
                    <a:pt x="600354" y="30639"/>
                    <a:pt x="595003" y="49264"/>
                    <a:pt x="591042" y="68583"/>
                  </a:cubicBezTo>
                  <a:cubicBezTo>
                    <a:pt x="589704" y="73882"/>
                    <a:pt x="588420" y="79073"/>
                    <a:pt x="587189" y="84211"/>
                  </a:cubicBezTo>
                  <a:cubicBezTo>
                    <a:pt x="567387" y="84532"/>
                    <a:pt x="548817" y="85977"/>
                    <a:pt x="531424" y="88546"/>
                  </a:cubicBezTo>
                  <a:cubicBezTo>
                    <a:pt x="530353" y="88706"/>
                    <a:pt x="529283" y="88867"/>
                    <a:pt x="528266" y="88974"/>
                  </a:cubicBezTo>
                  <a:cubicBezTo>
                    <a:pt x="525697" y="89562"/>
                    <a:pt x="523128" y="89937"/>
                    <a:pt x="520559" y="90098"/>
                  </a:cubicBezTo>
                  <a:cubicBezTo>
                    <a:pt x="517991" y="90258"/>
                    <a:pt x="515636" y="89937"/>
                    <a:pt x="513549" y="89188"/>
                  </a:cubicBezTo>
                  <a:cubicBezTo>
                    <a:pt x="512318" y="88760"/>
                    <a:pt x="511354" y="88224"/>
                    <a:pt x="510605" y="87582"/>
                  </a:cubicBezTo>
                  <a:cubicBezTo>
                    <a:pt x="509267" y="86833"/>
                    <a:pt x="508090" y="86512"/>
                    <a:pt x="507073" y="86565"/>
                  </a:cubicBezTo>
                  <a:cubicBezTo>
                    <a:pt x="506110" y="86619"/>
                    <a:pt x="504772" y="87689"/>
                    <a:pt x="503113" y="89616"/>
                  </a:cubicBezTo>
                  <a:cubicBezTo>
                    <a:pt x="500116" y="93683"/>
                    <a:pt x="499206" y="98018"/>
                    <a:pt x="500383" y="102567"/>
                  </a:cubicBezTo>
                  <a:cubicBezTo>
                    <a:pt x="501614" y="107116"/>
                    <a:pt x="504076" y="110916"/>
                    <a:pt x="507769" y="114020"/>
                  </a:cubicBezTo>
                  <a:cubicBezTo>
                    <a:pt x="511461" y="117124"/>
                    <a:pt x="515582" y="118462"/>
                    <a:pt x="520131" y="117980"/>
                  </a:cubicBezTo>
                  <a:cubicBezTo>
                    <a:pt x="524948" y="117231"/>
                    <a:pt x="529872" y="115840"/>
                    <a:pt x="534849" y="113913"/>
                  </a:cubicBezTo>
                  <a:cubicBezTo>
                    <a:pt x="538167" y="112575"/>
                    <a:pt x="541431" y="111505"/>
                    <a:pt x="544589" y="110755"/>
                  </a:cubicBezTo>
                  <a:cubicBezTo>
                    <a:pt x="556363" y="107865"/>
                    <a:pt x="568832" y="106046"/>
                    <a:pt x="581998" y="105297"/>
                  </a:cubicBezTo>
                  <a:cubicBezTo>
                    <a:pt x="577021" y="125847"/>
                    <a:pt x="572686" y="146559"/>
                    <a:pt x="569100" y="167431"/>
                  </a:cubicBezTo>
                  <a:cubicBezTo>
                    <a:pt x="564551" y="195421"/>
                    <a:pt x="561179" y="225926"/>
                    <a:pt x="558878" y="258946"/>
                  </a:cubicBezTo>
                  <a:cubicBezTo>
                    <a:pt x="556630" y="291967"/>
                    <a:pt x="556149" y="322418"/>
                    <a:pt x="557540" y="350194"/>
                  </a:cubicBezTo>
                  <a:cubicBezTo>
                    <a:pt x="557701" y="355920"/>
                    <a:pt x="558825" y="362289"/>
                    <a:pt x="560965" y="369246"/>
                  </a:cubicBezTo>
                  <a:cubicBezTo>
                    <a:pt x="563106" y="376203"/>
                    <a:pt x="566424" y="381288"/>
                    <a:pt x="571080" y="384445"/>
                  </a:cubicBezTo>
                  <a:cubicBezTo>
                    <a:pt x="575683" y="387603"/>
                    <a:pt x="581784" y="386425"/>
                    <a:pt x="589330" y="380806"/>
                  </a:cubicBezTo>
                  <a:cubicBezTo>
                    <a:pt x="593718" y="377327"/>
                    <a:pt x="596876" y="372939"/>
                    <a:pt x="598856" y="367641"/>
                  </a:cubicBezTo>
                  <a:cubicBezTo>
                    <a:pt x="600836" y="362342"/>
                    <a:pt x="602120" y="356884"/>
                    <a:pt x="602709" y="351318"/>
                  </a:cubicBezTo>
                  <a:cubicBezTo>
                    <a:pt x="602870" y="349338"/>
                    <a:pt x="602549" y="347518"/>
                    <a:pt x="601799" y="345752"/>
                  </a:cubicBezTo>
                  <a:cubicBezTo>
                    <a:pt x="601050" y="344039"/>
                    <a:pt x="599819" y="343290"/>
                    <a:pt x="598160" y="343611"/>
                  </a:cubicBezTo>
                  <a:moveTo>
                    <a:pt x="270953" y="348267"/>
                  </a:moveTo>
                  <a:cubicBezTo>
                    <a:pt x="264745" y="336654"/>
                    <a:pt x="263246" y="310002"/>
                    <a:pt x="266404" y="268472"/>
                  </a:cubicBezTo>
                  <a:cubicBezTo>
                    <a:pt x="269561" y="226889"/>
                    <a:pt x="279409" y="171926"/>
                    <a:pt x="295892" y="103638"/>
                  </a:cubicBezTo>
                  <a:cubicBezTo>
                    <a:pt x="296481" y="101229"/>
                    <a:pt x="297177" y="98553"/>
                    <a:pt x="297926" y="95717"/>
                  </a:cubicBezTo>
                  <a:cubicBezTo>
                    <a:pt x="300067" y="88599"/>
                    <a:pt x="301779" y="81214"/>
                    <a:pt x="303117" y="73507"/>
                  </a:cubicBezTo>
                  <a:cubicBezTo>
                    <a:pt x="304455" y="65801"/>
                    <a:pt x="304187" y="58790"/>
                    <a:pt x="302207" y="52421"/>
                  </a:cubicBezTo>
                  <a:cubicBezTo>
                    <a:pt x="300227" y="45945"/>
                    <a:pt x="297230" y="40540"/>
                    <a:pt x="293270" y="36205"/>
                  </a:cubicBezTo>
                  <a:cubicBezTo>
                    <a:pt x="289256" y="31924"/>
                    <a:pt x="283958" y="29355"/>
                    <a:pt x="277268" y="28606"/>
                  </a:cubicBezTo>
                  <a:cubicBezTo>
                    <a:pt x="263674" y="28285"/>
                    <a:pt x="251794" y="32994"/>
                    <a:pt x="241679" y="42681"/>
                  </a:cubicBezTo>
                  <a:cubicBezTo>
                    <a:pt x="232313" y="52046"/>
                    <a:pt x="224660" y="62804"/>
                    <a:pt x="218773" y="74899"/>
                  </a:cubicBezTo>
                  <a:cubicBezTo>
                    <a:pt x="208337" y="94379"/>
                    <a:pt x="198811" y="114341"/>
                    <a:pt x="190195" y="134785"/>
                  </a:cubicBezTo>
                  <a:cubicBezTo>
                    <a:pt x="181578" y="155175"/>
                    <a:pt x="173283" y="175672"/>
                    <a:pt x="165255" y="196223"/>
                  </a:cubicBezTo>
                  <a:cubicBezTo>
                    <a:pt x="163436" y="189748"/>
                    <a:pt x="163703" y="174923"/>
                    <a:pt x="166058" y="151804"/>
                  </a:cubicBezTo>
                  <a:cubicBezTo>
                    <a:pt x="168413" y="128684"/>
                    <a:pt x="172320" y="103531"/>
                    <a:pt x="177725" y="76290"/>
                  </a:cubicBezTo>
                  <a:cubicBezTo>
                    <a:pt x="179224" y="66443"/>
                    <a:pt x="177404" y="57184"/>
                    <a:pt x="172266" y="48407"/>
                  </a:cubicBezTo>
                  <a:cubicBezTo>
                    <a:pt x="170125" y="44608"/>
                    <a:pt x="166379" y="41022"/>
                    <a:pt x="160920" y="37650"/>
                  </a:cubicBezTo>
                  <a:cubicBezTo>
                    <a:pt x="155462" y="34225"/>
                    <a:pt x="149521" y="32298"/>
                    <a:pt x="143099" y="31763"/>
                  </a:cubicBezTo>
                  <a:cubicBezTo>
                    <a:pt x="136677" y="31228"/>
                    <a:pt x="131058" y="33529"/>
                    <a:pt x="126187" y="38667"/>
                  </a:cubicBezTo>
                  <a:cubicBezTo>
                    <a:pt x="113771" y="53010"/>
                    <a:pt x="101302" y="74899"/>
                    <a:pt x="88672" y="104333"/>
                  </a:cubicBezTo>
                  <a:cubicBezTo>
                    <a:pt x="76041" y="133715"/>
                    <a:pt x="64321" y="166735"/>
                    <a:pt x="53403" y="203288"/>
                  </a:cubicBezTo>
                  <a:cubicBezTo>
                    <a:pt x="54313" y="196812"/>
                    <a:pt x="55812" y="187660"/>
                    <a:pt x="57952" y="175833"/>
                  </a:cubicBezTo>
                  <a:cubicBezTo>
                    <a:pt x="60093" y="164059"/>
                    <a:pt x="62394" y="151268"/>
                    <a:pt x="64963" y="137514"/>
                  </a:cubicBezTo>
                  <a:cubicBezTo>
                    <a:pt x="67532" y="123921"/>
                    <a:pt x="69887" y="111237"/>
                    <a:pt x="71974" y="99410"/>
                  </a:cubicBezTo>
                  <a:cubicBezTo>
                    <a:pt x="74115" y="87636"/>
                    <a:pt x="75613" y="78484"/>
                    <a:pt x="76523" y="71955"/>
                  </a:cubicBezTo>
                  <a:cubicBezTo>
                    <a:pt x="77272" y="66657"/>
                    <a:pt x="77647" y="60502"/>
                    <a:pt x="77647" y="53491"/>
                  </a:cubicBezTo>
                  <a:cubicBezTo>
                    <a:pt x="77647" y="46481"/>
                    <a:pt x="76577" y="40540"/>
                    <a:pt x="74489" y="35670"/>
                  </a:cubicBezTo>
                  <a:cubicBezTo>
                    <a:pt x="70690" y="28392"/>
                    <a:pt x="64910" y="23361"/>
                    <a:pt x="57043" y="20471"/>
                  </a:cubicBezTo>
                  <a:cubicBezTo>
                    <a:pt x="49175" y="17581"/>
                    <a:pt x="41041" y="16136"/>
                    <a:pt x="32531" y="16136"/>
                  </a:cubicBezTo>
                  <a:cubicBezTo>
                    <a:pt x="29053" y="15815"/>
                    <a:pt x="25735" y="16457"/>
                    <a:pt x="22577" y="17956"/>
                  </a:cubicBezTo>
                  <a:cubicBezTo>
                    <a:pt x="21079" y="18705"/>
                    <a:pt x="19955" y="19882"/>
                    <a:pt x="19152" y="21488"/>
                  </a:cubicBezTo>
                  <a:cubicBezTo>
                    <a:pt x="18403" y="23093"/>
                    <a:pt x="18403" y="24699"/>
                    <a:pt x="19152" y="26358"/>
                  </a:cubicBezTo>
                  <a:cubicBezTo>
                    <a:pt x="19741" y="27696"/>
                    <a:pt x="20704" y="28713"/>
                    <a:pt x="21988" y="29301"/>
                  </a:cubicBezTo>
                  <a:cubicBezTo>
                    <a:pt x="23273" y="29890"/>
                    <a:pt x="24664" y="30425"/>
                    <a:pt x="26163" y="30907"/>
                  </a:cubicBezTo>
                  <a:cubicBezTo>
                    <a:pt x="28571" y="31496"/>
                    <a:pt x="30712" y="32513"/>
                    <a:pt x="32531" y="33850"/>
                  </a:cubicBezTo>
                  <a:cubicBezTo>
                    <a:pt x="34030" y="35510"/>
                    <a:pt x="34833" y="37490"/>
                    <a:pt x="34886" y="39737"/>
                  </a:cubicBezTo>
                  <a:cubicBezTo>
                    <a:pt x="34940" y="41985"/>
                    <a:pt x="34779" y="44286"/>
                    <a:pt x="34298" y="46534"/>
                  </a:cubicBezTo>
                  <a:cubicBezTo>
                    <a:pt x="32317" y="57131"/>
                    <a:pt x="29963" y="68905"/>
                    <a:pt x="27287" y="81909"/>
                  </a:cubicBezTo>
                  <a:cubicBezTo>
                    <a:pt x="20169" y="115304"/>
                    <a:pt x="13533" y="152071"/>
                    <a:pt x="7325" y="192209"/>
                  </a:cubicBezTo>
                  <a:cubicBezTo>
                    <a:pt x="1117" y="232348"/>
                    <a:pt x="-1131" y="269650"/>
                    <a:pt x="528" y="304115"/>
                  </a:cubicBezTo>
                  <a:cubicBezTo>
                    <a:pt x="849" y="308343"/>
                    <a:pt x="1759" y="312517"/>
                    <a:pt x="3257" y="316585"/>
                  </a:cubicBezTo>
                  <a:cubicBezTo>
                    <a:pt x="4756" y="320652"/>
                    <a:pt x="7164" y="323970"/>
                    <a:pt x="10536" y="326539"/>
                  </a:cubicBezTo>
                  <a:cubicBezTo>
                    <a:pt x="14924" y="329268"/>
                    <a:pt x="19687" y="330071"/>
                    <a:pt x="24825" y="328894"/>
                  </a:cubicBezTo>
                  <a:cubicBezTo>
                    <a:pt x="29963" y="327770"/>
                    <a:pt x="34405" y="325308"/>
                    <a:pt x="38204" y="321508"/>
                  </a:cubicBezTo>
                  <a:cubicBezTo>
                    <a:pt x="41683" y="317709"/>
                    <a:pt x="44359" y="313481"/>
                    <a:pt x="46232" y="308718"/>
                  </a:cubicBezTo>
                  <a:cubicBezTo>
                    <a:pt x="48105" y="303954"/>
                    <a:pt x="49818" y="299138"/>
                    <a:pt x="51316" y="294321"/>
                  </a:cubicBezTo>
                  <a:cubicBezTo>
                    <a:pt x="58434" y="271202"/>
                    <a:pt x="65391" y="250276"/>
                    <a:pt x="72188" y="231491"/>
                  </a:cubicBezTo>
                  <a:cubicBezTo>
                    <a:pt x="77326" y="216988"/>
                    <a:pt x="82838" y="200719"/>
                    <a:pt x="88725" y="182737"/>
                  </a:cubicBezTo>
                  <a:cubicBezTo>
                    <a:pt x="95843" y="160206"/>
                    <a:pt x="104085" y="138210"/>
                    <a:pt x="113450" y="116749"/>
                  </a:cubicBezTo>
                  <a:cubicBezTo>
                    <a:pt x="114199" y="115090"/>
                    <a:pt x="115163" y="112843"/>
                    <a:pt x="116394" y="109953"/>
                  </a:cubicBezTo>
                  <a:cubicBezTo>
                    <a:pt x="119123" y="102674"/>
                    <a:pt x="122655" y="94593"/>
                    <a:pt x="126937" y="85709"/>
                  </a:cubicBezTo>
                  <a:cubicBezTo>
                    <a:pt x="131272" y="76772"/>
                    <a:pt x="135981" y="70671"/>
                    <a:pt x="141119" y="67353"/>
                  </a:cubicBezTo>
                  <a:cubicBezTo>
                    <a:pt x="142617" y="66603"/>
                    <a:pt x="144062" y="66229"/>
                    <a:pt x="145454" y="66229"/>
                  </a:cubicBezTo>
                  <a:cubicBezTo>
                    <a:pt x="144705" y="75755"/>
                    <a:pt x="142724" y="85120"/>
                    <a:pt x="139567" y="94326"/>
                  </a:cubicBezTo>
                  <a:cubicBezTo>
                    <a:pt x="139139" y="95985"/>
                    <a:pt x="138604" y="97751"/>
                    <a:pt x="137961" y="99517"/>
                  </a:cubicBezTo>
                  <a:cubicBezTo>
                    <a:pt x="127525" y="134303"/>
                    <a:pt x="124154" y="169732"/>
                    <a:pt x="127739" y="205856"/>
                  </a:cubicBezTo>
                  <a:cubicBezTo>
                    <a:pt x="128489" y="215811"/>
                    <a:pt x="131646" y="224855"/>
                    <a:pt x="137266" y="232829"/>
                  </a:cubicBezTo>
                  <a:cubicBezTo>
                    <a:pt x="140263" y="236736"/>
                    <a:pt x="144062" y="239733"/>
                    <a:pt x="148611" y="241660"/>
                  </a:cubicBezTo>
                  <a:cubicBezTo>
                    <a:pt x="153160" y="243640"/>
                    <a:pt x="157816" y="244068"/>
                    <a:pt x="162687" y="242998"/>
                  </a:cubicBezTo>
                  <a:cubicBezTo>
                    <a:pt x="169055" y="240857"/>
                    <a:pt x="173818" y="236950"/>
                    <a:pt x="177083" y="231224"/>
                  </a:cubicBezTo>
                  <a:cubicBezTo>
                    <a:pt x="180347" y="225497"/>
                    <a:pt x="182863" y="219611"/>
                    <a:pt x="184682" y="213563"/>
                  </a:cubicBezTo>
                  <a:cubicBezTo>
                    <a:pt x="185003" y="212814"/>
                    <a:pt x="185217" y="212118"/>
                    <a:pt x="185378" y="211529"/>
                  </a:cubicBezTo>
                  <a:cubicBezTo>
                    <a:pt x="191426" y="193708"/>
                    <a:pt x="198222" y="176154"/>
                    <a:pt x="205768" y="158921"/>
                  </a:cubicBezTo>
                  <a:cubicBezTo>
                    <a:pt x="220753" y="124456"/>
                    <a:pt x="238735" y="91650"/>
                    <a:pt x="259714" y="60502"/>
                  </a:cubicBezTo>
                  <a:cubicBezTo>
                    <a:pt x="260142" y="66710"/>
                    <a:pt x="259340" y="72758"/>
                    <a:pt x="257199" y="78645"/>
                  </a:cubicBezTo>
                  <a:cubicBezTo>
                    <a:pt x="256878" y="79983"/>
                    <a:pt x="256610" y="81267"/>
                    <a:pt x="256289" y="82498"/>
                  </a:cubicBezTo>
                  <a:cubicBezTo>
                    <a:pt x="241625" y="140404"/>
                    <a:pt x="232045" y="189212"/>
                    <a:pt x="227604" y="228869"/>
                  </a:cubicBezTo>
                  <a:cubicBezTo>
                    <a:pt x="223162" y="268526"/>
                    <a:pt x="224607" y="300797"/>
                    <a:pt x="232045" y="325576"/>
                  </a:cubicBezTo>
                  <a:cubicBezTo>
                    <a:pt x="234775" y="334620"/>
                    <a:pt x="238789" y="342273"/>
                    <a:pt x="244087" y="348481"/>
                  </a:cubicBezTo>
                  <a:cubicBezTo>
                    <a:pt x="249385" y="354689"/>
                    <a:pt x="255861" y="358543"/>
                    <a:pt x="263567" y="360041"/>
                  </a:cubicBezTo>
                  <a:cubicBezTo>
                    <a:pt x="265226" y="360362"/>
                    <a:pt x="266832" y="360362"/>
                    <a:pt x="268438" y="360148"/>
                  </a:cubicBezTo>
                  <a:cubicBezTo>
                    <a:pt x="270043" y="359934"/>
                    <a:pt x="271327" y="359185"/>
                    <a:pt x="272398" y="358007"/>
                  </a:cubicBezTo>
                  <a:cubicBezTo>
                    <a:pt x="273147" y="356509"/>
                    <a:pt x="273308" y="354850"/>
                    <a:pt x="272826" y="353137"/>
                  </a:cubicBezTo>
                  <a:cubicBezTo>
                    <a:pt x="272398" y="351425"/>
                    <a:pt x="271702" y="349766"/>
                    <a:pt x="270792" y="348267"/>
                  </a:cubicBezTo>
                  <a:moveTo>
                    <a:pt x="309914" y="256859"/>
                  </a:moveTo>
                  <a:cubicBezTo>
                    <a:pt x="309914" y="256859"/>
                    <a:pt x="309914" y="256752"/>
                    <a:pt x="309914" y="256698"/>
                  </a:cubicBezTo>
                  <a:lnTo>
                    <a:pt x="310074" y="257073"/>
                  </a:lnTo>
                  <a:lnTo>
                    <a:pt x="309860" y="256859"/>
                  </a:lnTo>
                  <a:close/>
                  <a:moveTo>
                    <a:pt x="557326" y="164594"/>
                  </a:moveTo>
                  <a:cubicBezTo>
                    <a:pt x="554918" y="158707"/>
                    <a:pt x="551279" y="153623"/>
                    <a:pt x="546462" y="149395"/>
                  </a:cubicBezTo>
                  <a:cubicBezTo>
                    <a:pt x="542234" y="145328"/>
                    <a:pt x="537685" y="141635"/>
                    <a:pt x="532869" y="138264"/>
                  </a:cubicBezTo>
                  <a:cubicBezTo>
                    <a:pt x="530728" y="136605"/>
                    <a:pt x="528320" y="135641"/>
                    <a:pt x="525590" y="135320"/>
                  </a:cubicBezTo>
                  <a:cubicBezTo>
                    <a:pt x="515315" y="135641"/>
                    <a:pt x="504022" y="140297"/>
                    <a:pt x="491820" y="149288"/>
                  </a:cubicBezTo>
                  <a:cubicBezTo>
                    <a:pt x="479565" y="158279"/>
                    <a:pt x="470413" y="167377"/>
                    <a:pt x="464366" y="176636"/>
                  </a:cubicBezTo>
                  <a:cubicBezTo>
                    <a:pt x="454412" y="191728"/>
                    <a:pt x="449488" y="206124"/>
                    <a:pt x="449755" y="219718"/>
                  </a:cubicBezTo>
                  <a:cubicBezTo>
                    <a:pt x="449755" y="221537"/>
                    <a:pt x="449970" y="223303"/>
                    <a:pt x="450344" y="225016"/>
                  </a:cubicBezTo>
                  <a:cubicBezTo>
                    <a:pt x="441300" y="245674"/>
                    <a:pt x="430757" y="263281"/>
                    <a:pt x="418715" y="277784"/>
                  </a:cubicBezTo>
                  <a:cubicBezTo>
                    <a:pt x="406567" y="292448"/>
                    <a:pt x="394953" y="299620"/>
                    <a:pt x="383929" y="299352"/>
                  </a:cubicBezTo>
                  <a:cubicBezTo>
                    <a:pt x="379112" y="298121"/>
                    <a:pt x="377400" y="291967"/>
                    <a:pt x="378845" y="280781"/>
                  </a:cubicBezTo>
                  <a:cubicBezTo>
                    <a:pt x="380290" y="269596"/>
                    <a:pt x="383233" y="257019"/>
                    <a:pt x="387675" y="243051"/>
                  </a:cubicBezTo>
                  <a:cubicBezTo>
                    <a:pt x="392117" y="229083"/>
                    <a:pt x="396398" y="217470"/>
                    <a:pt x="400466" y="208265"/>
                  </a:cubicBezTo>
                  <a:cubicBezTo>
                    <a:pt x="400787" y="207355"/>
                    <a:pt x="401054" y="206552"/>
                    <a:pt x="401376" y="205749"/>
                  </a:cubicBezTo>
                  <a:cubicBezTo>
                    <a:pt x="402606" y="203341"/>
                    <a:pt x="403516" y="201307"/>
                    <a:pt x="404105" y="199648"/>
                  </a:cubicBezTo>
                  <a:cubicBezTo>
                    <a:pt x="404694" y="197989"/>
                    <a:pt x="405175" y="196170"/>
                    <a:pt x="405443" y="194190"/>
                  </a:cubicBezTo>
                  <a:cubicBezTo>
                    <a:pt x="405764" y="192209"/>
                    <a:pt x="406032" y="189480"/>
                    <a:pt x="406353" y="186001"/>
                  </a:cubicBezTo>
                  <a:cubicBezTo>
                    <a:pt x="406674" y="179205"/>
                    <a:pt x="404747" y="173478"/>
                    <a:pt x="400573" y="168876"/>
                  </a:cubicBezTo>
                  <a:cubicBezTo>
                    <a:pt x="396398" y="164273"/>
                    <a:pt x="391635" y="162721"/>
                    <a:pt x="386176" y="164220"/>
                  </a:cubicBezTo>
                  <a:cubicBezTo>
                    <a:pt x="385267" y="164648"/>
                    <a:pt x="384196" y="165558"/>
                    <a:pt x="382912" y="166842"/>
                  </a:cubicBezTo>
                  <a:cubicBezTo>
                    <a:pt x="381627" y="168126"/>
                    <a:pt x="380504" y="169411"/>
                    <a:pt x="379487" y="170695"/>
                  </a:cubicBezTo>
                  <a:cubicBezTo>
                    <a:pt x="378523" y="171980"/>
                    <a:pt x="377935" y="172782"/>
                    <a:pt x="377774" y="173050"/>
                  </a:cubicBezTo>
                  <a:cubicBezTo>
                    <a:pt x="373974" y="178509"/>
                    <a:pt x="367927" y="186537"/>
                    <a:pt x="359632" y="197187"/>
                  </a:cubicBezTo>
                  <a:cubicBezTo>
                    <a:pt x="351336" y="207837"/>
                    <a:pt x="342560" y="218754"/>
                    <a:pt x="333301" y="229832"/>
                  </a:cubicBezTo>
                  <a:cubicBezTo>
                    <a:pt x="324149" y="240857"/>
                    <a:pt x="316389" y="249795"/>
                    <a:pt x="310074" y="256591"/>
                  </a:cubicBezTo>
                  <a:cubicBezTo>
                    <a:pt x="316282" y="235559"/>
                    <a:pt x="326504" y="217844"/>
                    <a:pt x="340793" y="203448"/>
                  </a:cubicBezTo>
                  <a:cubicBezTo>
                    <a:pt x="342453" y="201629"/>
                    <a:pt x="344165" y="200237"/>
                    <a:pt x="345878" y="199274"/>
                  </a:cubicBezTo>
                  <a:cubicBezTo>
                    <a:pt x="347590" y="198310"/>
                    <a:pt x="349677" y="197936"/>
                    <a:pt x="352086" y="198257"/>
                  </a:cubicBezTo>
                  <a:cubicBezTo>
                    <a:pt x="354494" y="198578"/>
                    <a:pt x="356100" y="197775"/>
                    <a:pt x="356849" y="195902"/>
                  </a:cubicBezTo>
                  <a:cubicBezTo>
                    <a:pt x="357598" y="194029"/>
                    <a:pt x="357384" y="191728"/>
                    <a:pt x="356153" y="188998"/>
                  </a:cubicBezTo>
                  <a:cubicBezTo>
                    <a:pt x="354655" y="186108"/>
                    <a:pt x="351979" y="183540"/>
                    <a:pt x="348125" y="181185"/>
                  </a:cubicBezTo>
                  <a:cubicBezTo>
                    <a:pt x="344272" y="178830"/>
                    <a:pt x="339937" y="177546"/>
                    <a:pt x="335174" y="177224"/>
                  </a:cubicBezTo>
                  <a:cubicBezTo>
                    <a:pt x="330411" y="176903"/>
                    <a:pt x="325969" y="178509"/>
                    <a:pt x="321902" y="181988"/>
                  </a:cubicBezTo>
                  <a:cubicBezTo>
                    <a:pt x="309325" y="193333"/>
                    <a:pt x="300120" y="206285"/>
                    <a:pt x="294233" y="220895"/>
                  </a:cubicBezTo>
                  <a:cubicBezTo>
                    <a:pt x="288346" y="235505"/>
                    <a:pt x="284867" y="252149"/>
                    <a:pt x="283797" y="270881"/>
                  </a:cubicBezTo>
                  <a:cubicBezTo>
                    <a:pt x="283476" y="277677"/>
                    <a:pt x="285082" y="283939"/>
                    <a:pt x="288560" y="289612"/>
                  </a:cubicBezTo>
                  <a:cubicBezTo>
                    <a:pt x="292039" y="295285"/>
                    <a:pt x="296748" y="298442"/>
                    <a:pt x="302635" y="299031"/>
                  </a:cubicBezTo>
                  <a:cubicBezTo>
                    <a:pt x="305632" y="299191"/>
                    <a:pt x="308469" y="298282"/>
                    <a:pt x="311038" y="296301"/>
                  </a:cubicBezTo>
                  <a:cubicBezTo>
                    <a:pt x="313606" y="294321"/>
                    <a:pt x="315747" y="291913"/>
                    <a:pt x="317406" y="289023"/>
                  </a:cubicBezTo>
                  <a:cubicBezTo>
                    <a:pt x="329341" y="269810"/>
                    <a:pt x="337850" y="256324"/>
                    <a:pt x="342934" y="248564"/>
                  </a:cubicBezTo>
                  <a:cubicBezTo>
                    <a:pt x="348018" y="240804"/>
                    <a:pt x="350427" y="237057"/>
                    <a:pt x="350320" y="237325"/>
                  </a:cubicBezTo>
                  <a:cubicBezTo>
                    <a:pt x="347911" y="252149"/>
                    <a:pt x="346520" y="264512"/>
                    <a:pt x="346145" y="274413"/>
                  </a:cubicBezTo>
                  <a:cubicBezTo>
                    <a:pt x="345771" y="284313"/>
                    <a:pt x="346948" y="293358"/>
                    <a:pt x="349677" y="301493"/>
                  </a:cubicBezTo>
                  <a:cubicBezTo>
                    <a:pt x="354655" y="314926"/>
                    <a:pt x="364288" y="321829"/>
                    <a:pt x="378470" y="322151"/>
                  </a:cubicBezTo>
                  <a:cubicBezTo>
                    <a:pt x="390993" y="321829"/>
                    <a:pt x="404587" y="314230"/>
                    <a:pt x="419197" y="299352"/>
                  </a:cubicBezTo>
                  <a:cubicBezTo>
                    <a:pt x="431934" y="286347"/>
                    <a:pt x="444457" y="265903"/>
                    <a:pt x="456659" y="238021"/>
                  </a:cubicBezTo>
                  <a:cubicBezTo>
                    <a:pt x="461101" y="243319"/>
                    <a:pt x="467684" y="247814"/>
                    <a:pt x="476461" y="251614"/>
                  </a:cubicBezTo>
                  <a:cubicBezTo>
                    <a:pt x="486736" y="256324"/>
                    <a:pt x="497386" y="259267"/>
                    <a:pt x="508411" y="260445"/>
                  </a:cubicBezTo>
                  <a:cubicBezTo>
                    <a:pt x="509000" y="260445"/>
                    <a:pt x="509749" y="260552"/>
                    <a:pt x="510659" y="260766"/>
                  </a:cubicBezTo>
                  <a:cubicBezTo>
                    <a:pt x="511568" y="260980"/>
                    <a:pt x="512318" y="261354"/>
                    <a:pt x="512906" y="261890"/>
                  </a:cubicBezTo>
                  <a:cubicBezTo>
                    <a:pt x="513495" y="262425"/>
                    <a:pt x="513709" y="263227"/>
                    <a:pt x="513602" y="264298"/>
                  </a:cubicBezTo>
                  <a:cubicBezTo>
                    <a:pt x="513442" y="264726"/>
                    <a:pt x="513228" y="265154"/>
                    <a:pt x="512906" y="265422"/>
                  </a:cubicBezTo>
                  <a:cubicBezTo>
                    <a:pt x="512585" y="265743"/>
                    <a:pt x="512318" y="266010"/>
                    <a:pt x="511997" y="266332"/>
                  </a:cubicBezTo>
                  <a:cubicBezTo>
                    <a:pt x="498403" y="277517"/>
                    <a:pt x="483204" y="285009"/>
                    <a:pt x="466400" y="288755"/>
                  </a:cubicBezTo>
                  <a:cubicBezTo>
                    <a:pt x="464901" y="289077"/>
                    <a:pt x="463296" y="289184"/>
                    <a:pt x="461636" y="289184"/>
                  </a:cubicBezTo>
                  <a:cubicBezTo>
                    <a:pt x="459977" y="289184"/>
                    <a:pt x="458532" y="288595"/>
                    <a:pt x="457302" y="287364"/>
                  </a:cubicBezTo>
                  <a:cubicBezTo>
                    <a:pt x="456231" y="286133"/>
                    <a:pt x="455642" y="284742"/>
                    <a:pt x="455482" y="283083"/>
                  </a:cubicBezTo>
                  <a:cubicBezTo>
                    <a:pt x="455321" y="280193"/>
                    <a:pt x="456178" y="277624"/>
                    <a:pt x="457997" y="275376"/>
                  </a:cubicBezTo>
                  <a:cubicBezTo>
                    <a:pt x="458318" y="274948"/>
                    <a:pt x="458693" y="274573"/>
                    <a:pt x="459121" y="274252"/>
                  </a:cubicBezTo>
                  <a:cubicBezTo>
                    <a:pt x="459710" y="273663"/>
                    <a:pt x="460245" y="273021"/>
                    <a:pt x="460727" y="272433"/>
                  </a:cubicBezTo>
                  <a:cubicBezTo>
                    <a:pt x="461155" y="271844"/>
                    <a:pt x="461476" y="271148"/>
                    <a:pt x="461636" y="270399"/>
                  </a:cubicBezTo>
                  <a:cubicBezTo>
                    <a:pt x="461797" y="269650"/>
                    <a:pt x="461690" y="268954"/>
                    <a:pt x="461422" y="268365"/>
                  </a:cubicBezTo>
                  <a:cubicBezTo>
                    <a:pt x="460994" y="267455"/>
                    <a:pt x="460245" y="266920"/>
                    <a:pt x="459282" y="266760"/>
                  </a:cubicBezTo>
                  <a:cubicBezTo>
                    <a:pt x="458318" y="266599"/>
                    <a:pt x="457355" y="266760"/>
                    <a:pt x="456445" y="267188"/>
                  </a:cubicBezTo>
                  <a:cubicBezTo>
                    <a:pt x="451896" y="269168"/>
                    <a:pt x="449060" y="272807"/>
                    <a:pt x="447829" y="278052"/>
                  </a:cubicBezTo>
                  <a:cubicBezTo>
                    <a:pt x="447080" y="283029"/>
                    <a:pt x="447615" y="287899"/>
                    <a:pt x="449434" y="292555"/>
                  </a:cubicBezTo>
                  <a:cubicBezTo>
                    <a:pt x="451254" y="298442"/>
                    <a:pt x="454251" y="303419"/>
                    <a:pt x="458479" y="307540"/>
                  </a:cubicBezTo>
                  <a:cubicBezTo>
                    <a:pt x="467523" y="314658"/>
                    <a:pt x="478227" y="316852"/>
                    <a:pt x="490429" y="314230"/>
                  </a:cubicBezTo>
                  <a:cubicBezTo>
                    <a:pt x="502685" y="311608"/>
                    <a:pt x="513495" y="307701"/>
                    <a:pt x="522861" y="302563"/>
                  </a:cubicBezTo>
                  <a:cubicBezTo>
                    <a:pt x="526660" y="300583"/>
                    <a:pt x="530193" y="298121"/>
                    <a:pt x="533511" y="295178"/>
                  </a:cubicBezTo>
                  <a:cubicBezTo>
                    <a:pt x="536829" y="292234"/>
                    <a:pt x="539077" y="288702"/>
                    <a:pt x="540307" y="284635"/>
                  </a:cubicBezTo>
                  <a:cubicBezTo>
                    <a:pt x="540896" y="282387"/>
                    <a:pt x="541110" y="280193"/>
                    <a:pt x="541003" y="278052"/>
                  </a:cubicBezTo>
                  <a:cubicBezTo>
                    <a:pt x="541003" y="271576"/>
                    <a:pt x="539612" y="266224"/>
                    <a:pt x="536829" y="262050"/>
                  </a:cubicBezTo>
                  <a:cubicBezTo>
                    <a:pt x="534046" y="257876"/>
                    <a:pt x="529604" y="254022"/>
                    <a:pt x="523556" y="250383"/>
                  </a:cubicBezTo>
                  <a:cubicBezTo>
                    <a:pt x="518098" y="247386"/>
                    <a:pt x="512585" y="245246"/>
                    <a:pt x="507019" y="244015"/>
                  </a:cubicBezTo>
                  <a:cubicBezTo>
                    <a:pt x="500383" y="242677"/>
                    <a:pt x="494015" y="239947"/>
                    <a:pt x="487967" y="235826"/>
                  </a:cubicBezTo>
                  <a:cubicBezTo>
                    <a:pt x="484167" y="232508"/>
                    <a:pt x="482883" y="227638"/>
                    <a:pt x="484007" y="221216"/>
                  </a:cubicBezTo>
                  <a:cubicBezTo>
                    <a:pt x="485131" y="214794"/>
                    <a:pt x="487432" y="208372"/>
                    <a:pt x="490911" y="201950"/>
                  </a:cubicBezTo>
                  <a:cubicBezTo>
                    <a:pt x="494389" y="195528"/>
                    <a:pt x="497868" y="190604"/>
                    <a:pt x="501347" y="187072"/>
                  </a:cubicBezTo>
                  <a:cubicBezTo>
                    <a:pt x="508893" y="180275"/>
                    <a:pt x="516332" y="175030"/>
                    <a:pt x="523556" y="171338"/>
                  </a:cubicBezTo>
                  <a:cubicBezTo>
                    <a:pt x="530835" y="167645"/>
                    <a:pt x="536240" y="166789"/>
                    <a:pt x="539879" y="168715"/>
                  </a:cubicBezTo>
                  <a:cubicBezTo>
                    <a:pt x="540789" y="169464"/>
                    <a:pt x="541271" y="170374"/>
                    <a:pt x="541378" y="171445"/>
                  </a:cubicBezTo>
                  <a:cubicBezTo>
                    <a:pt x="541431" y="172515"/>
                    <a:pt x="541378" y="173639"/>
                    <a:pt x="541271" y="174870"/>
                  </a:cubicBezTo>
                  <a:cubicBezTo>
                    <a:pt x="540950" y="176368"/>
                    <a:pt x="540950" y="177760"/>
                    <a:pt x="541164" y="178937"/>
                  </a:cubicBezTo>
                  <a:cubicBezTo>
                    <a:pt x="541378" y="180168"/>
                    <a:pt x="542341" y="181078"/>
                    <a:pt x="544000" y="181666"/>
                  </a:cubicBezTo>
                  <a:cubicBezTo>
                    <a:pt x="546248" y="182255"/>
                    <a:pt x="548442" y="182416"/>
                    <a:pt x="550476" y="182095"/>
                  </a:cubicBezTo>
                  <a:cubicBezTo>
                    <a:pt x="552510" y="181773"/>
                    <a:pt x="554383" y="180757"/>
                    <a:pt x="556042" y="178937"/>
                  </a:cubicBezTo>
                  <a:cubicBezTo>
                    <a:pt x="557701" y="176796"/>
                    <a:pt x="558557" y="174495"/>
                    <a:pt x="558557" y="171926"/>
                  </a:cubicBezTo>
                  <a:cubicBezTo>
                    <a:pt x="558557" y="169357"/>
                    <a:pt x="558182" y="166949"/>
                    <a:pt x="557433" y="164648"/>
                  </a:cubicBezTo>
                  <a:moveTo>
                    <a:pt x="2766216" y="118997"/>
                  </a:moveTo>
                  <a:cubicBezTo>
                    <a:pt x="2765092" y="119425"/>
                    <a:pt x="2764129" y="120656"/>
                    <a:pt x="2763380" y="122636"/>
                  </a:cubicBezTo>
                  <a:cubicBezTo>
                    <a:pt x="2760329" y="131092"/>
                    <a:pt x="2757492" y="139709"/>
                    <a:pt x="2754763" y="148485"/>
                  </a:cubicBezTo>
                  <a:cubicBezTo>
                    <a:pt x="2754442" y="150145"/>
                    <a:pt x="2754228" y="151911"/>
                    <a:pt x="2754068" y="153677"/>
                  </a:cubicBezTo>
                  <a:cubicBezTo>
                    <a:pt x="2753907" y="154586"/>
                    <a:pt x="2753853" y="155496"/>
                    <a:pt x="2753853" y="156406"/>
                  </a:cubicBezTo>
                  <a:lnTo>
                    <a:pt x="2753853" y="158226"/>
                  </a:lnTo>
                  <a:cubicBezTo>
                    <a:pt x="2753853" y="159564"/>
                    <a:pt x="2754068" y="160955"/>
                    <a:pt x="2754549" y="162293"/>
                  </a:cubicBezTo>
                  <a:cubicBezTo>
                    <a:pt x="2755619" y="164862"/>
                    <a:pt x="2757439" y="166628"/>
                    <a:pt x="2760008" y="167645"/>
                  </a:cubicBezTo>
                  <a:cubicBezTo>
                    <a:pt x="2762577" y="168608"/>
                    <a:pt x="2764985" y="168501"/>
                    <a:pt x="2767286" y="167324"/>
                  </a:cubicBezTo>
                  <a:cubicBezTo>
                    <a:pt x="2767715" y="166896"/>
                    <a:pt x="2768196" y="166414"/>
                    <a:pt x="2768624" y="165986"/>
                  </a:cubicBezTo>
                  <a:cubicBezTo>
                    <a:pt x="2769213" y="165237"/>
                    <a:pt x="2769909" y="164701"/>
                    <a:pt x="2770658" y="164380"/>
                  </a:cubicBezTo>
                  <a:cubicBezTo>
                    <a:pt x="2775046" y="162882"/>
                    <a:pt x="2778632" y="160313"/>
                    <a:pt x="2781415" y="156781"/>
                  </a:cubicBezTo>
                  <a:cubicBezTo>
                    <a:pt x="2784198" y="153249"/>
                    <a:pt x="2786820" y="149288"/>
                    <a:pt x="2789228" y="144900"/>
                  </a:cubicBezTo>
                  <a:cubicBezTo>
                    <a:pt x="2791048" y="141742"/>
                    <a:pt x="2791102" y="138531"/>
                    <a:pt x="2789443" y="135374"/>
                  </a:cubicBezTo>
                  <a:cubicBezTo>
                    <a:pt x="2785482" y="126169"/>
                    <a:pt x="2779167" y="120656"/>
                    <a:pt x="2770390" y="118837"/>
                  </a:cubicBezTo>
                  <a:cubicBezTo>
                    <a:pt x="2768731" y="118516"/>
                    <a:pt x="2767340" y="118623"/>
                    <a:pt x="2766216" y="119051"/>
                  </a:cubicBezTo>
                  <a:moveTo>
                    <a:pt x="1045943" y="332801"/>
                  </a:moveTo>
                  <a:cubicBezTo>
                    <a:pt x="1045515" y="248135"/>
                    <a:pt x="1059750" y="158065"/>
                    <a:pt x="1088810" y="62482"/>
                  </a:cubicBezTo>
                  <a:cubicBezTo>
                    <a:pt x="1089132" y="61252"/>
                    <a:pt x="1089506" y="59753"/>
                    <a:pt x="1089934" y="57933"/>
                  </a:cubicBezTo>
                  <a:cubicBezTo>
                    <a:pt x="1090844" y="54134"/>
                    <a:pt x="1091968" y="50441"/>
                    <a:pt x="1093359" y="46695"/>
                  </a:cubicBezTo>
                  <a:cubicBezTo>
                    <a:pt x="1094697" y="43002"/>
                    <a:pt x="1096356" y="40915"/>
                    <a:pt x="1098337" y="40433"/>
                  </a:cubicBezTo>
                  <a:cubicBezTo>
                    <a:pt x="1119048" y="38292"/>
                    <a:pt x="1136976" y="39363"/>
                    <a:pt x="1152068" y="43591"/>
                  </a:cubicBezTo>
                  <a:cubicBezTo>
                    <a:pt x="1156617" y="44822"/>
                    <a:pt x="1161220" y="46320"/>
                    <a:pt x="1165876" y="48140"/>
                  </a:cubicBezTo>
                  <a:cubicBezTo>
                    <a:pt x="1172084" y="50387"/>
                    <a:pt x="1178292" y="52314"/>
                    <a:pt x="1184607" y="53813"/>
                  </a:cubicBezTo>
                  <a:cubicBezTo>
                    <a:pt x="1190869" y="55311"/>
                    <a:pt x="1197130" y="55686"/>
                    <a:pt x="1203338" y="54936"/>
                  </a:cubicBezTo>
                  <a:cubicBezTo>
                    <a:pt x="1207727" y="54187"/>
                    <a:pt x="1211526" y="51939"/>
                    <a:pt x="1214684" y="48140"/>
                  </a:cubicBezTo>
                  <a:cubicBezTo>
                    <a:pt x="1217842" y="44340"/>
                    <a:pt x="1219233" y="40433"/>
                    <a:pt x="1218859" y="36366"/>
                  </a:cubicBezTo>
                  <a:cubicBezTo>
                    <a:pt x="1218484" y="32298"/>
                    <a:pt x="1215273" y="29194"/>
                    <a:pt x="1209225" y="27054"/>
                  </a:cubicBezTo>
                  <a:cubicBezTo>
                    <a:pt x="1200288" y="24485"/>
                    <a:pt x="1185999" y="22505"/>
                    <a:pt x="1166251" y="21167"/>
                  </a:cubicBezTo>
                  <a:cubicBezTo>
                    <a:pt x="1146503" y="19829"/>
                    <a:pt x="1122955" y="20096"/>
                    <a:pt x="1095607" y="22077"/>
                  </a:cubicBezTo>
                  <a:cubicBezTo>
                    <a:pt x="1096035" y="15440"/>
                    <a:pt x="1093627" y="10035"/>
                    <a:pt x="1088222" y="5968"/>
                  </a:cubicBezTo>
                  <a:cubicBezTo>
                    <a:pt x="1082870" y="1900"/>
                    <a:pt x="1077251" y="1205"/>
                    <a:pt x="1071310" y="3934"/>
                  </a:cubicBezTo>
                  <a:cubicBezTo>
                    <a:pt x="1062373" y="8483"/>
                    <a:pt x="1055897" y="16083"/>
                    <a:pt x="1051830" y="26840"/>
                  </a:cubicBezTo>
                  <a:cubicBezTo>
                    <a:pt x="1020094" y="31389"/>
                    <a:pt x="986913" y="39256"/>
                    <a:pt x="952287" y="50441"/>
                  </a:cubicBezTo>
                  <a:cubicBezTo>
                    <a:pt x="951859" y="50602"/>
                    <a:pt x="951377" y="50762"/>
                    <a:pt x="950949" y="50869"/>
                  </a:cubicBezTo>
                  <a:cubicBezTo>
                    <a:pt x="946400" y="52368"/>
                    <a:pt x="941797" y="53706"/>
                    <a:pt x="937141" y="54829"/>
                  </a:cubicBezTo>
                  <a:cubicBezTo>
                    <a:pt x="932432" y="55953"/>
                    <a:pt x="927776" y="56167"/>
                    <a:pt x="923066" y="55418"/>
                  </a:cubicBezTo>
                  <a:cubicBezTo>
                    <a:pt x="921086" y="54990"/>
                    <a:pt x="918624" y="55043"/>
                    <a:pt x="915574" y="55632"/>
                  </a:cubicBezTo>
                  <a:cubicBezTo>
                    <a:pt x="912523" y="56221"/>
                    <a:pt x="909954" y="58522"/>
                    <a:pt x="907867" y="62429"/>
                  </a:cubicBezTo>
                  <a:cubicBezTo>
                    <a:pt x="905726" y="67246"/>
                    <a:pt x="905245" y="71902"/>
                    <a:pt x="906262" y="76397"/>
                  </a:cubicBezTo>
                  <a:cubicBezTo>
                    <a:pt x="907332" y="80839"/>
                    <a:pt x="909044" y="84585"/>
                    <a:pt x="911453" y="87636"/>
                  </a:cubicBezTo>
                  <a:cubicBezTo>
                    <a:pt x="917821" y="94272"/>
                    <a:pt x="927347" y="94004"/>
                    <a:pt x="940031" y="86726"/>
                  </a:cubicBezTo>
                  <a:cubicBezTo>
                    <a:pt x="954856" y="77789"/>
                    <a:pt x="969948" y="70350"/>
                    <a:pt x="985254" y="64302"/>
                  </a:cubicBezTo>
                  <a:cubicBezTo>
                    <a:pt x="1000613" y="58255"/>
                    <a:pt x="1018167" y="53706"/>
                    <a:pt x="1037969" y="50709"/>
                  </a:cubicBezTo>
                  <a:lnTo>
                    <a:pt x="1038183" y="50709"/>
                  </a:lnTo>
                  <a:cubicBezTo>
                    <a:pt x="1038932" y="50548"/>
                    <a:pt x="1039788" y="50494"/>
                    <a:pt x="1040698" y="50494"/>
                  </a:cubicBezTo>
                  <a:cubicBezTo>
                    <a:pt x="1041608" y="50494"/>
                    <a:pt x="1042411" y="50762"/>
                    <a:pt x="1043213" y="51297"/>
                  </a:cubicBezTo>
                  <a:cubicBezTo>
                    <a:pt x="1043963" y="51832"/>
                    <a:pt x="1044444" y="52849"/>
                    <a:pt x="1044551" y="54348"/>
                  </a:cubicBezTo>
                  <a:cubicBezTo>
                    <a:pt x="1043963" y="57505"/>
                    <a:pt x="1043320" y="60930"/>
                    <a:pt x="1042732" y="64570"/>
                  </a:cubicBezTo>
                  <a:cubicBezTo>
                    <a:pt x="1030048" y="109471"/>
                    <a:pt x="1021913" y="158761"/>
                    <a:pt x="1018381" y="212439"/>
                  </a:cubicBezTo>
                  <a:cubicBezTo>
                    <a:pt x="1014849" y="266117"/>
                    <a:pt x="1015759" y="310698"/>
                    <a:pt x="1021218" y="346233"/>
                  </a:cubicBezTo>
                  <a:cubicBezTo>
                    <a:pt x="1021967" y="350140"/>
                    <a:pt x="1024215" y="353619"/>
                    <a:pt x="1028014" y="356669"/>
                  </a:cubicBezTo>
                  <a:cubicBezTo>
                    <a:pt x="1031814" y="359666"/>
                    <a:pt x="1035614" y="361004"/>
                    <a:pt x="1039467" y="360523"/>
                  </a:cubicBezTo>
                  <a:cubicBezTo>
                    <a:pt x="1043320" y="360095"/>
                    <a:pt x="1045943" y="356616"/>
                    <a:pt x="1047281" y="350087"/>
                  </a:cubicBezTo>
                  <a:cubicBezTo>
                    <a:pt x="1047709" y="346608"/>
                    <a:pt x="1047602" y="343129"/>
                    <a:pt x="1046853" y="339651"/>
                  </a:cubicBezTo>
                  <a:cubicBezTo>
                    <a:pt x="1046424" y="337403"/>
                    <a:pt x="1046103" y="335102"/>
                    <a:pt x="1045943" y="332854"/>
                  </a:cubicBezTo>
                </a:path>
              </a:pathLst>
            </a:custGeom>
            <a:solidFill>
              <a:srgbClr val="EC008C"/>
            </a:solidFill>
            <a:ln w="0" cap="flat">
              <a:noFill/>
              <a:prstDash val="solid"/>
              <a:miter/>
            </a:ln>
          </p:spPr>
          <p:txBody>
            <a:bodyPr rtlCol="0" anchor="ctr"/>
            <a:lstStyle/>
            <a:p>
              <a:endParaRPr lang="en-US"/>
            </a:p>
          </p:txBody>
        </p:sp>
      </p:grpSp>
      <p:sp>
        <p:nvSpPr>
          <p:cNvPr id="7" name="TextBox 6">
            <a:extLst>
              <a:ext uri="{FF2B5EF4-FFF2-40B4-BE49-F238E27FC236}">
                <a16:creationId xmlns:a16="http://schemas.microsoft.com/office/drawing/2014/main" id="{F6817762-B725-31A0-2C74-A7A634646C75}"/>
              </a:ext>
            </a:extLst>
          </p:cNvPr>
          <p:cNvSpPr txBox="1"/>
          <p:nvPr userDrawn="1"/>
        </p:nvSpPr>
        <p:spPr>
          <a:xfrm>
            <a:off x="564407" y="6220827"/>
            <a:ext cx="1510578" cy="430887"/>
          </a:xfrm>
          <a:prstGeom prst="rect">
            <a:avLst/>
          </a:prstGeom>
          <a:noFill/>
        </p:spPr>
        <p:txBody>
          <a:bodyPr wrap="square" rtlCol="0" anchor="b">
            <a:spAutoFit/>
          </a:bodyPr>
          <a:lstStyle/>
          <a:p>
            <a:r>
              <a:rPr lang="en-US" sz="1100" dirty="0">
                <a:solidFill>
                  <a:schemeClr val="bg1"/>
                </a:solidFill>
              </a:rPr>
              <a:t>©ETSI &amp; DSA 2025.</a:t>
            </a:r>
            <a:br>
              <a:rPr lang="en-US" sz="1100" dirty="0">
                <a:solidFill>
                  <a:schemeClr val="bg1"/>
                </a:solidFill>
              </a:rPr>
            </a:br>
            <a:r>
              <a:rPr lang="en-US" sz="1100" dirty="0">
                <a:solidFill>
                  <a:schemeClr val="bg1"/>
                </a:solidFill>
              </a:rPr>
              <a:t> All rights reserved.</a:t>
            </a:r>
          </a:p>
        </p:txBody>
      </p:sp>
      <p:sp>
        <p:nvSpPr>
          <p:cNvPr id="13" name="Freeform 12">
            <a:extLst>
              <a:ext uri="{FF2B5EF4-FFF2-40B4-BE49-F238E27FC236}">
                <a16:creationId xmlns:a16="http://schemas.microsoft.com/office/drawing/2014/main" id="{83273713-1FEE-8B5C-D929-73CB0ED6BCF4}"/>
              </a:ext>
            </a:extLst>
          </p:cNvPr>
          <p:cNvSpPr/>
          <p:nvPr userDrawn="1"/>
        </p:nvSpPr>
        <p:spPr>
          <a:xfrm>
            <a:off x="2145067" y="1773372"/>
            <a:ext cx="10046933" cy="5096351"/>
          </a:xfrm>
          <a:custGeom>
            <a:avLst/>
            <a:gdLst>
              <a:gd name="connsiteX0" fmla="*/ 10046677 w 10046677"/>
              <a:gd name="connsiteY0" fmla="*/ 1840523 h 5040923"/>
              <a:gd name="connsiteX1" fmla="*/ 3938954 w 10046677"/>
              <a:gd name="connsiteY1" fmla="*/ 0 h 5040923"/>
              <a:gd name="connsiteX2" fmla="*/ 0 w 10046677"/>
              <a:gd name="connsiteY2" fmla="*/ 3704492 h 5040923"/>
              <a:gd name="connsiteX3" fmla="*/ 316523 w 10046677"/>
              <a:gd name="connsiteY3" fmla="*/ 5040923 h 5040923"/>
              <a:gd name="connsiteX4" fmla="*/ 9847385 w 10046677"/>
              <a:gd name="connsiteY4" fmla="*/ 5040923 h 5040923"/>
              <a:gd name="connsiteX5" fmla="*/ 9847385 w 10046677"/>
              <a:gd name="connsiteY5" fmla="*/ 4853354 h 5040923"/>
              <a:gd name="connsiteX6" fmla="*/ 10046677 w 10046677"/>
              <a:gd name="connsiteY6" fmla="*/ 1840523 h 5040923"/>
              <a:gd name="connsiteX0" fmla="*/ 10046677 w 10046677"/>
              <a:gd name="connsiteY0" fmla="*/ 1840523 h 5040923"/>
              <a:gd name="connsiteX1" fmla="*/ 3938954 w 10046677"/>
              <a:gd name="connsiteY1" fmla="*/ 0 h 5040923"/>
              <a:gd name="connsiteX2" fmla="*/ 0 w 10046677"/>
              <a:gd name="connsiteY2" fmla="*/ 3704492 h 5040923"/>
              <a:gd name="connsiteX3" fmla="*/ 316523 w 10046677"/>
              <a:gd name="connsiteY3" fmla="*/ 5040923 h 5040923"/>
              <a:gd name="connsiteX4" fmla="*/ 9847385 w 10046677"/>
              <a:gd name="connsiteY4" fmla="*/ 5040923 h 5040923"/>
              <a:gd name="connsiteX5" fmla="*/ 10046677 w 10046677"/>
              <a:gd name="connsiteY5" fmla="*/ 5040923 h 5040923"/>
              <a:gd name="connsiteX6" fmla="*/ 10046677 w 10046677"/>
              <a:gd name="connsiteY6" fmla="*/ 1840523 h 5040923"/>
              <a:gd name="connsiteX0" fmla="*/ 10046677 w 10046677"/>
              <a:gd name="connsiteY0" fmla="*/ 1840523 h 5040923"/>
              <a:gd name="connsiteX1" fmla="*/ 3938954 w 10046677"/>
              <a:gd name="connsiteY1" fmla="*/ 0 h 5040923"/>
              <a:gd name="connsiteX2" fmla="*/ 0 w 10046677"/>
              <a:gd name="connsiteY2" fmla="*/ 3704492 h 5040923"/>
              <a:gd name="connsiteX3" fmla="*/ 316523 w 10046677"/>
              <a:gd name="connsiteY3" fmla="*/ 5040923 h 5040923"/>
              <a:gd name="connsiteX4" fmla="*/ 10046677 w 10046677"/>
              <a:gd name="connsiteY4" fmla="*/ 5040923 h 5040923"/>
              <a:gd name="connsiteX5" fmla="*/ 10046677 w 10046677"/>
              <a:gd name="connsiteY5" fmla="*/ 1840523 h 5040923"/>
              <a:gd name="connsiteX0" fmla="*/ 10046677 w 10046677"/>
              <a:gd name="connsiteY0" fmla="*/ 1840523 h 5040923"/>
              <a:gd name="connsiteX1" fmla="*/ 3938954 w 10046677"/>
              <a:gd name="connsiteY1" fmla="*/ 0 h 5040923"/>
              <a:gd name="connsiteX2" fmla="*/ 0 w 10046677"/>
              <a:gd name="connsiteY2" fmla="*/ 3704492 h 5040923"/>
              <a:gd name="connsiteX3" fmla="*/ 316523 w 10046677"/>
              <a:gd name="connsiteY3" fmla="*/ 5040923 h 5040923"/>
              <a:gd name="connsiteX4" fmla="*/ 10046677 w 10046677"/>
              <a:gd name="connsiteY4" fmla="*/ 5040923 h 5040923"/>
              <a:gd name="connsiteX5" fmla="*/ 10046677 w 10046677"/>
              <a:gd name="connsiteY5" fmla="*/ 1840523 h 5040923"/>
              <a:gd name="connsiteX0" fmla="*/ 10046677 w 10046677"/>
              <a:gd name="connsiteY0" fmla="*/ 1840523 h 5040923"/>
              <a:gd name="connsiteX1" fmla="*/ 3938954 w 10046677"/>
              <a:gd name="connsiteY1" fmla="*/ 0 h 5040923"/>
              <a:gd name="connsiteX2" fmla="*/ 0 w 10046677"/>
              <a:gd name="connsiteY2" fmla="*/ 3704492 h 5040923"/>
              <a:gd name="connsiteX3" fmla="*/ 316523 w 10046677"/>
              <a:gd name="connsiteY3" fmla="*/ 5040923 h 5040923"/>
              <a:gd name="connsiteX4" fmla="*/ 10046677 w 10046677"/>
              <a:gd name="connsiteY4" fmla="*/ 5040923 h 5040923"/>
              <a:gd name="connsiteX5" fmla="*/ 10046677 w 10046677"/>
              <a:gd name="connsiteY5" fmla="*/ 1840523 h 5040923"/>
              <a:gd name="connsiteX0" fmla="*/ 10046677 w 10046677"/>
              <a:gd name="connsiteY0" fmla="*/ 1840523 h 5040923"/>
              <a:gd name="connsiteX1" fmla="*/ 3938954 w 10046677"/>
              <a:gd name="connsiteY1" fmla="*/ 0 h 5040923"/>
              <a:gd name="connsiteX2" fmla="*/ 0 w 10046677"/>
              <a:gd name="connsiteY2" fmla="*/ 3704492 h 5040923"/>
              <a:gd name="connsiteX3" fmla="*/ 316523 w 10046677"/>
              <a:gd name="connsiteY3" fmla="*/ 5040923 h 5040923"/>
              <a:gd name="connsiteX4" fmla="*/ 10046677 w 10046677"/>
              <a:gd name="connsiteY4" fmla="*/ 5040923 h 5040923"/>
              <a:gd name="connsiteX5" fmla="*/ 10046677 w 10046677"/>
              <a:gd name="connsiteY5" fmla="*/ 1840523 h 5040923"/>
              <a:gd name="connsiteX0" fmla="*/ 10046677 w 10046677"/>
              <a:gd name="connsiteY0" fmla="*/ 1895951 h 5096351"/>
              <a:gd name="connsiteX1" fmla="*/ 3938954 w 10046677"/>
              <a:gd name="connsiteY1" fmla="*/ 55428 h 5096351"/>
              <a:gd name="connsiteX2" fmla="*/ 0 w 10046677"/>
              <a:gd name="connsiteY2" fmla="*/ 3759920 h 5096351"/>
              <a:gd name="connsiteX3" fmla="*/ 316523 w 10046677"/>
              <a:gd name="connsiteY3" fmla="*/ 5096351 h 5096351"/>
              <a:gd name="connsiteX4" fmla="*/ 10046677 w 10046677"/>
              <a:gd name="connsiteY4" fmla="*/ 5096351 h 5096351"/>
              <a:gd name="connsiteX5" fmla="*/ 10046677 w 10046677"/>
              <a:gd name="connsiteY5" fmla="*/ 1895951 h 5096351"/>
              <a:gd name="connsiteX0" fmla="*/ 10046677 w 10046677"/>
              <a:gd name="connsiteY0" fmla="*/ 1895951 h 5096351"/>
              <a:gd name="connsiteX1" fmla="*/ 3938954 w 10046677"/>
              <a:gd name="connsiteY1" fmla="*/ 55428 h 5096351"/>
              <a:gd name="connsiteX2" fmla="*/ 0 w 10046677"/>
              <a:gd name="connsiteY2" fmla="*/ 3759920 h 5096351"/>
              <a:gd name="connsiteX3" fmla="*/ 316523 w 10046677"/>
              <a:gd name="connsiteY3" fmla="*/ 5096351 h 5096351"/>
              <a:gd name="connsiteX4" fmla="*/ 10046677 w 10046677"/>
              <a:gd name="connsiteY4" fmla="*/ 5096351 h 5096351"/>
              <a:gd name="connsiteX5" fmla="*/ 10046677 w 10046677"/>
              <a:gd name="connsiteY5" fmla="*/ 1895951 h 5096351"/>
              <a:gd name="connsiteX0" fmla="*/ 10046677 w 10046677"/>
              <a:gd name="connsiteY0" fmla="*/ 1895951 h 5096351"/>
              <a:gd name="connsiteX1" fmla="*/ 3938954 w 10046677"/>
              <a:gd name="connsiteY1" fmla="*/ 55428 h 5096351"/>
              <a:gd name="connsiteX2" fmla="*/ 0 w 10046677"/>
              <a:gd name="connsiteY2" fmla="*/ 3759920 h 5096351"/>
              <a:gd name="connsiteX3" fmla="*/ 316523 w 10046677"/>
              <a:gd name="connsiteY3" fmla="*/ 5096351 h 5096351"/>
              <a:gd name="connsiteX4" fmla="*/ 10046677 w 10046677"/>
              <a:gd name="connsiteY4" fmla="*/ 5096351 h 5096351"/>
              <a:gd name="connsiteX5" fmla="*/ 10046677 w 10046677"/>
              <a:gd name="connsiteY5" fmla="*/ 1895951 h 5096351"/>
              <a:gd name="connsiteX0" fmla="*/ 10046933 w 10046933"/>
              <a:gd name="connsiteY0" fmla="*/ 1895951 h 5096351"/>
              <a:gd name="connsiteX1" fmla="*/ 3939210 w 10046933"/>
              <a:gd name="connsiteY1" fmla="*/ 55428 h 5096351"/>
              <a:gd name="connsiteX2" fmla="*/ 256 w 10046933"/>
              <a:gd name="connsiteY2" fmla="*/ 3759920 h 5096351"/>
              <a:gd name="connsiteX3" fmla="*/ 316779 w 10046933"/>
              <a:gd name="connsiteY3" fmla="*/ 5096351 h 5096351"/>
              <a:gd name="connsiteX4" fmla="*/ 10046933 w 10046933"/>
              <a:gd name="connsiteY4" fmla="*/ 5096351 h 5096351"/>
              <a:gd name="connsiteX5" fmla="*/ 10046933 w 10046933"/>
              <a:gd name="connsiteY5" fmla="*/ 1895951 h 509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6933" h="5096351">
                <a:moveTo>
                  <a:pt x="10046933" y="1895951"/>
                </a:moveTo>
                <a:cubicBezTo>
                  <a:pt x="8396787" y="625218"/>
                  <a:pt x="6289443" y="-231176"/>
                  <a:pt x="3939210" y="55428"/>
                </a:cubicBezTo>
                <a:cubicBezTo>
                  <a:pt x="1668963" y="418722"/>
                  <a:pt x="13078" y="1982164"/>
                  <a:pt x="256" y="3759920"/>
                </a:cubicBezTo>
                <a:cubicBezTo>
                  <a:pt x="-8536" y="4576872"/>
                  <a:pt x="211271" y="4650874"/>
                  <a:pt x="316779" y="5096351"/>
                </a:cubicBezTo>
                <a:lnTo>
                  <a:pt x="10046933" y="5096351"/>
                </a:lnTo>
                <a:lnTo>
                  <a:pt x="10046933" y="1895951"/>
                </a:lnTo>
                <a:close/>
              </a:path>
            </a:pathLst>
          </a:custGeom>
          <a:gradFill>
            <a:gsLst>
              <a:gs pos="23000">
                <a:schemeClr val="accent1"/>
              </a:gs>
              <a:gs pos="75000">
                <a:schemeClr val="accent2"/>
              </a:gs>
            </a:gsLst>
            <a:lin ang="1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4303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3BA134-89D1-2210-5777-E01BBD6378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D9F3D59F-93E8-7D99-4CA0-D20F8B717870}"/>
              </a:ext>
            </a:extLst>
          </p:cNvPr>
          <p:cNvSpPr txBox="1"/>
          <p:nvPr userDrawn="1"/>
        </p:nvSpPr>
        <p:spPr>
          <a:xfrm>
            <a:off x="375074" y="6519971"/>
            <a:ext cx="2368125" cy="261610"/>
          </a:xfrm>
          <a:prstGeom prst="rect">
            <a:avLst/>
          </a:prstGeom>
          <a:noFill/>
        </p:spPr>
        <p:txBody>
          <a:bodyPr wrap="square" rtlCol="0" anchor="b">
            <a:spAutoFit/>
          </a:bodyPr>
          <a:lstStyle/>
          <a:p>
            <a:r>
              <a:rPr lang="en-US" sz="1100" dirty="0">
                <a:solidFill>
                  <a:schemeClr val="bg1">
                    <a:lumMod val="50000"/>
                  </a:schemeClr>
                </a:solidFill>
              </a:rPr>
              <a:t>©ETSI &amp; DSA 2025. All rights reserved.</a:t>
            </a:r>
          </a:p>
        </p:txBody>
      </p:sp>
      <p:sp>
        <p:nvSpPr>
          <p:cNvPr id="2" name="Footer Placeholder 1">
            <a:extLst>
              <a:ext uri="{FF2B5EF4-FFF2-40B4-BE49-F238E27FC236}">
                <a16:creationId xmlns:a16="http://schemas.microsoft.com/office/drawing/2014/main" id="{1850DD75-793F-0958-362A-0446A0D24E0D}"/>
              </a:ext>
            </a:extLst>
          </p:cNvPr>
          <p:cNvSpPr>
            <a:spLocks noGrp="1"/>
          </p:cNvSpPr>
          <p:nvPr>
            <p:ph type="ftr" sz="quarter" idx="3"/>
          </p:nvPr>
        </p:nvSpPr>
        <p:spPr>
          <a:xfrm>
            <a:off x="2438400" y="6416456"/>
            <a:ext cx="7315200" cy="365125"/>
          </a:xfrm>
          <a:prstGeom prst="rect">
            <a:avLst/>
          </a:prstGeom>
        </p:spPr>
        <p:txBody>
          <a:bodyPr vert="horz" lIns="91440" tIns="45720" rIns="91440" bIns="45720" rtlCol="0" anchor="b"/>
          <a:lstStyle>
            <a:lvl1pPr algn="ctr">
              <a:defRPr sz="1100">
                <a:solidFill>
                  <a:schemeClr val="bg1">
                    <a:lumMod val="50000"/>
                  </a:schemeClr>
                </a:solidFill>
              </a:defRPr>
            </a:lvl1pPr>
          </a:lstStyle>
          <a:p>
            <a:endParaRPr lang="en-US" dirty="0"/>
          </a:p>
        </p:txBody>
      </p:sp>
      <p:sp>
        <p:nvSpPr>
          <p:cNvPr id="4" name="Slide Number Placeholder 3">
            <a:extLst>
              <a:ext uri="{FF2B5EF4-FFF2-40B4-BE49-F238E27FC236}">
                <a16:creationId xmlns:a16="http://schemas.microsoft.com/office/drawing/2014/main" id="{7E2A16A5-966A-0B00-A3A8-73310F3BBF35}"/>
              </a:ext>
            </a:extLst>
          </p:cNvPr>
          <p:cNvSpPr>
            <a:spLocks noGrp="1"/>
          </p:cNvSpPr>
          <p:nvPr>
            <p:ph type="sldNum" sz="quarter" idx="4"/>
          </p:nvPr>
        </p:nvSpPr>
        <p:spPr>
          <a:xfrm>
            <a:off x="11230707" y="6416456"/>
            <a:ext cx="849923" cy="365125"/>
          </a:xfrm>
          <a:prstGeom prst="rect">
            <a:avLst/>
          </a:prstGeom>
        </p:spPr>
        <p:txBody>
          <a:bodyPr vert="horz" lIns="91440" tIns="45720" rIns="91440" bIns="45720" rtlCol="0" anchor="b"/>
          <a:lstStyle>
            <a:lvl1pPr algn="r">
              <a:defRPr sz="1100">
                <a:solidFill>
                  <a:schemeClr val="bg1">
                    <a:lumMod val="50000"/>
                  </a:schemeClr>
                </a:solidFill>
              </a:defRPr>
            </a:lvl1pPr>
          </a:lstStyle>
          <a:p>
            <a:fld id="{CE5F33B7-1B3C-824C-89B7-74F931436C11}" type="slidenum">
              <a:rPr lang="en-US" smtClean="0"/>
              <a:pPr/>
              <a:t>‹#›</a:t>
            </a:fld>
            <a:endParaRPr lang="en-US" dirty="0"/>
          </a:p>
        </p:txBody>
      </p:sp>
    </p:spTree>
    <p:extLst>
      <p:ext uri="{BB962C8B-B14F-4D97-AF65-F5344CB8AC3E}">
        <p14:creationId xmlns:p14="http://schemas.microsoft.com/office/powerpoint/2010/main" val="1006359927"/>
      </p:ext>
    </p:extLst>
  </p:cSld>
  <p:clrMap bg1="lt1" tx1="dk1" bg2="lt2" tx2="dk2" accent1="accent1" accent2="accent2" accent3="accent3" accent4="accent4" accent5="accent5" accent6="accent6" hlink="hlink" folHlink="folHlink"/>
  <p:sldLayoutIdLst>
    <p:sldLayoutId id="2147483660" r:id="rId1"/>
    <p:sldLayoutId id="2147483669" r:id="rId2"/>
    <p:sldLayoutId id="2147483670" r:id="rId3"/>
    <p:sldLayoutId id="2147483673" r:id="rId4"/>
    <p:sldLayoutId id="2147483677" r:id="rId5"/>
    <p:sldLayoutId id="2147483678" r:id="rId6"/>
    <p:sldLayoutId id="2147483681" r:id="rId7"/>
    <p:sldLayoutId id="2147483689" r:id="rId8"/>
    <p:sldLayoutId id="2147483701" r:id="rId9"/>
    <p:sldLayoutId id="2147483702"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60363" indent="-360363" algn="l" defTabSz="914400" rtl="0" eaLnBrk="1" latinLnBrk="0" hangingPunct="1">
        <a:lnSpc>
          <a:spcPct val="90000"/>
        </a:lnSpc>
        <a:spcBef>
          <a:spcPts val="1000"/>
        </a:spcBef>
        <a:buClr>
          <a:schemeClr val="tx1"/>
        </a:buClr>
        <a:buSzPct val="80000"/>
        <a:buFont typeface=".Hiragino Kaku Gothic Interface W3"/>
        <a:buChar char="◉"/>
        <a:tabLst/>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80000"/>
        <a:buFont typeface="Courier New" panose="02070309020205020404" pitchFamily="49" charset="0"/>
        <a:buChar char="o"/>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Calibri" panose="020F050202020403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ptos" panose="020B0004020202020204" pitchFamily="34" charset="0"/>
        <a:buChar char="→"/>
        <a:defRPr sz="18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6238A-7E5C-FB0D-8195-DE61888AA708}"/>
              </a:ext>
            </a:extLst>
          </p:cNvPr>
          <p:cNvSpPr>
            <a:spLocks noGrp="1"/>
          </p:cNvSpPr>
          <p:nvPr>
            <p:ph type="ctrTitle"/>
          </p:nvPr>
        </p:nvSpPr>
        <p:spPr/>
        <p:txBody>
          <a:bodyPr lIns="91440" tIns="45720" rIns="91440" bIns="45720" anchor="ctr">
            <a:noAutofit/>
          </a:bodyPr>
          <a:lstStyle/>
          <a:p>
            <a:r>
              <a:rPr lang="en-US" dirty="0"/>
              <a:t>Standards in Public and </a:t>
            </a:r>
            <a:r>
              <a:rPr lang="en-US" dirty="0" err="1"/>
              <a:t>Defence</a:t>
            </a:r>
            <a:r>
              <a:rPr lang="en-US" dirty="0"/>
              <a:t> Procurements</a:t>
            </a:r>
            <a:br>
              <a:rPr lang="en-US" dirty="0"/>
            </a:br>
            <a:r>
              <a:rPr lang="en-US" dirty="0"/>
              <a:t>EU Legislation</a:t>
            </a:r>
          </a:p>
        </p:txBody>
      </p:sp>
      <p:pic>
        <p:nvPicPr>
          <p:cNvPr id="4" name="Εικόνα 3" descr="Εικόνα που περιέχει κείμενο, λογότυπο, γραμματοσειρά, επωνυμία&#10;&#10;Περιγραφή που δημιουργήθηκε αυτόματα">
            <a:extLst>
              <a:ext uri="{FF2B5EF4-FFF2-40B4-BE49-F238E27FC236}">
                <a16:creationId xmlns:a16="http://schemas.microsoft.com/office/drawing/2014/main" id="{6777D904-1361-265D-FC4C-26781011A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9840" y="5146766"/>
            <a:ext cx="2656157" cy="703881"/>
          </a:xfrm>
          <a:prstGeom prst="rect">
            <a:avLst/>
          </a:prstGeom>
        </p:spPr>
      </p:pic>
      <p:sp>
        <p:nvSpPr>
          <p:cNvPr id="6" name="TextBox 5">
            <a:extLst>
              <a:ext uri="{FF2B5EF4-FFF2-40B4-BE49-F238E27FC236}">
                <a16:creationId xmlns:a16="http://schemas.microsoft.com/office/drawing/2014/main" id="{07110820-6F03-BCD0-C99B-21A7AFC525C9}"/>
              </a:ext>
            </a:extLst>
          </p:cNvPr>
          <p:cNvSpPr txBox="1"/>
          <p:nvPr/>
        </p:nvSpPr>
        <p:spPr>
          <a:xfrm>
            <a:off x="682788" y="5312038"/>
            <a:ext cx="6096000"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Nikolaos Myriounis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DEFSTAND PC Scientific Advisor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err="1">
                <a:ln>
                  <a:noFill/>
                </a:ln>
                <a:solidFill>
                  <a:schemeClr val="bg1"/>
                </a:solidFill>
                <a:effectLst/>
                <a:uLnTx/>
                <a:uFillTx/>
                <a:latin typeface="Calibri" panose="020F0502020204030204"/>
                <a:ea typeface="+mn-ea"/>
                <a:cs typeface="+mn-cs"/>
              </a:rPr>
              <a:t>nikolaos_myriounis@defstand.com</a:t>
            </a: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3227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8B4995-DBCE-9081-C01A-3ABE99901494}"/>
              </a:ext>
            </a:extLst>
          </p:cNvPr>
          <p:cNvSpPr>
            <a:spLocks noGrp="1"/>
          </p:cNvSpPr>
          <p:nvPr>
            <p:ph sz="quarter" idx="10"/>
          </p:nvPr>
        </p:nvSpPr>
        <p:spPr/>
        <p:txBody>
          <a:bodyPr vert="horz" lIns="91440" tIns="45720" rIns="91440" bIns="45720" rtlCol="0" anchor="t">
            <a:normAutofit/>
          </a:bodyPr>
          <a:lstStyle/>
          <a:p>
            <a:pPr marL="360045" indent="-360045">
              <a:lnSpc>
                <a:spcPct val="100000"/>
              </a:lnSpc>
            </a:pPr>
            <a:r>
              <a:rPr lang="en-US" sz="2400" dirty="0">
                <a:solidFill>
                  <a:srgbClr val="000000"/>
                </a:solidFill>
              </a:rPr>
              <a:t>2009/81/EC is the driving EU Legislation for </a:t>
            </a:r>
            <a:r>
              <a:rPr lang="en-US" sz="2400" dirty="0" err="1">
                <a:solidFill>
                  <a:srgbClr val="000000"/>
                </a:solidFill>
              </a:rPr>
              <a:t>Defence</a:t>
            </a:r>
            <a:r>
              <a:rPr lang="en-US" sz="2400" dirty="0">
                <a:solidFill>
                  <a:srgbClr val="000000"/>
                </a:solidFill>
              </a:rPr>
              <a:t> and Security Procurements.</a:t>
            </a:r>
            <a:endParaRPr lang="en-US" dirty="0"/>
          </a:p>
          <a:p>
            <a:pPr marL="360045" indent="-360045">
              <a:lnSpc>
                <a:spcPct val="100000"/>
              </a:lnSpc>
            </a:pPr>
            <a:r>
              <a:rPr lang="en-GB" sz="2400" dirty="0">
                <a:solidFill>
                  <a:srgbClr val="000000"/>
                </a:solidFill>
              </a:rPr>
              <a:t> Article 18 of 2009/81/EC addresses provisions for referring standards in technical specifications for Defence and Security procurements</a:t>
            </a:r>
            <a:r>
              <a:rPr lang="en-US" sz="2400" dirty="0">
                <a:solidFill>
                  <a:srgbClr val="000000"/>
                </a:solidFill>
              </a:rPr>
              <a:t>.</a:t>
            </a:r>
            <a:endParaRPr lang="en-US" dirty="0"/>
          </a:p>
          <a:p>
            <a:pPr marL="360045" indent="-360045">
              <a:lnSpc>
                <a:spcPct val="100000"/>
              </a:lnSpc>
            </a:pPr>
            <a:r>
              <a:rPr lang="en-US" sz="2400" dirty="0">
                <a:solidFill>
                  <a:srgbClr val="000000"/>
                </a:solidFill>
              </a:rPr>
              <a:t>The definitions in the directives or in standards are valid for that document and can defined in different ways in other documents.</a:t>
            </a:r>
            <a:endParaRPr lang="en-US" dirty="0"/>
          </a:p>
          <a:p>
            <a:pPr marL="360045" indent="-360045">
              <a:lnSpc>
                <a:spcPct val="100000"/>
              </a:lnSpc>
            </a:pPr>
            <a:r>
              <a:rPr lang="en-US" sz="2400" dirty="0">
                <a:solidFill>
                  <a:srgbClr val="000000"/>
                </a:solidFill>
              </a:rPr>
              <a:t>EN 16341  supports project managers in the selection and use of applicable standards and standard-like documents in </a:t>
            </a:r>
            <a:r>
              <a:rPr lang="en-US" sz="2400" dirty="0" err="1">
                <a:solidFill>
                  <a:srgbClr val="000000"/>
                </a:solidFill>
              </a:rPr>
              <a:t>defence</a:t>
            </a:r>
            <a:r>
              <a:rPr lang="en-US" sz="2400" dirty="0">
                <a:solidFill>
                  <a:srgbClr val="000000"/>
                </a:solidFill>
              </a:rPr>
              <a:t> and security procurements.</a:t>
            </a:r>
            <a:endParaRPr lang="en-US" dirty="0"/>
          </a:p>
          <a:p>
            <a:pPr marL="360045" indent="-360045">
              <a:lnSpc>
                <a:spcPct val="100000"/>
              </a:lnSpc>
            </a:pPr>
            <a:r>
              <a:rPr lang="en-US" sz="2400" dirty="0">
                <a:solidFill>
                  <a:srgbClr val="000000"/>
                </a:solidFill>
              </a:rPr>
              <a:t>Estimates of </a:t>
            </a:r>
            <a:r>
              <a:rPr lang="en-US" sz="2400" b="1" dirty="0">
                <a:solidFill>
                  <a:srgbClr val="000000"/>
                </a:solidFill>
              </a:rPr>
              <a:t>product cost savings following a more intensive use of civil standards in </a:t>
            </a:r>
            <a:r>
              <a:rPr lang="en-US" sz="2400" b="1" dirty="0" err="1">
                <a:solidFill>
                  <a:srgbClr val="000000"/>
                </a:solidFill>
              </a:rPr>
              <a:t>defence</a:t>
            </a:r>
            <a:r>
              <a:rPr lang="en-US" sz="2400" b="1" dirty="0">
                <a:solidFill>
                  <a:srgbClr val="000000"/>
                </a:solidFill>
              </a:rPr>
              <a:t> procurements range from 10 % to 50 %.  </a:t>
            </a:r>
            <a:endParaRPr lang="en-US" dirty="0">
              <a:ea typeface="Calibri"/>
              <a:cs typeface="Calibri"/>
            </a:endParaRPr>
          </a:p>
          <a:p>
            <a:pPr marL="360045" indent="-360045"/>
            <a:endParaRPr lang="en-US" dirty="0">
              <a:ea typeface="Calibri"/>
              <a:cs typeface="Calibri"/>
            </a:endParaRPr>
          </a:p>
          <a:p>
            <a:endParaRPr lang="en-US" dirty="0"/>
          </a:p>
        </p:txBody>
      </p:sp>
      <p:sp>
        <p:nvSpPr>
          <p:cNvPr id="3" name="Title 2">
            <a:extLst>
              <a:ext uri="{FF2B5EF4-FFF2-40B4-BE49-F238E27FC236}">
                <a16:creationId xmlns:a16="http://schemas.microsoft.com/office/drawing/2014/main" id="{C2D0663C-5B47-FD7A-D3C6-92F0BEB51521}"/>
              </a:ext>
            </a:extLst>
          </p:cNvPr>
          <p:cNvSpPr>
            <a:spLocks noGrp="1"/>
          </p:cNvSpPr>
          <p:nvPr>
            <p:ph type="title"/>
          </p:nvPr>
        </p:nvSpPr>
        <p:spPr/>
        <p:txBody>
          <a:bodyPr/>
          <a:lstStyle/>
          <a:p>
            <a:r>
              <a:rPr lang="en-US"/>
              <a:t>Takeaways</a:t>
            </a:r>
          </a:p>
        </p:txBody>
      </p:sp>
      <p:sp>
        <p:nvSpPr>
          <p:cNvPr id="4" name="Footer Placeholder 3">
            <a:extLst>
              <a:ext uri="{FF2B5EF4-FFF2-40B4-BE49-F238E27FC236}">
                <a16:creationId xmlns:a16="http://schemas.microsoft.com/office/drawing/2014/main" id="{C89B996D-7F2C-90D7-67E6-6838B633E7EA}"/>
              </a:ext>
            </a:extLst>
          </p:cNvPr>
          <p:cNvSpPr>
            <a:spLocks noGrp="1"/>
          </p:cNvSpPr>
          <p:nvPr>
            <p:ph type="ftr" sz="quarter" idx="11"/>
          </p:nvPr>
        </p:nvSpPr>
        <p:spPr/>
        <p:txBody>
          <a:bodyPr/>
          <a:lstStyle/>
          <a:p>
            <a:r>
              <a:rPr lang="el-GR" noProof="0" dirty="0"/>
              <a:t>https://www.defstand.com/</a:t>
            </a:r>
          </a:p>
        </p:txBody>
      </p:sp>
      <p:sp>
        <p:nvSpPr>
          <p:cNvPr id="5" name="Slide Number Placeholder 4">
            <a:extLst>
              <a:ext uri="{FF2B5EF4-FFF2-40B4-BE49-F238E27FC236}">
                <a16:creationId xmlns:a16="http://schemas.microsoft.com/office/drawing/2014/main" id="{5F9096FA-64D9-418B-420E-A83A0791C58A}"/>
              </a:ext>
            </a:extLst>
          </p:cNvPr>
          <p:cNvSpPr>
            <a:spLocks noGrp="1"/>
          </p:cNvSpPr>
          <p:nvPr>
            <p:ph type="sldNum" sz="quarter" idx="12"/>
          </p:nvPr>
        </p:nvSpPr>
        <p:spPr/>
        <p:txBody>
          <a:bodyPr/>
          <a:lstStyle/>
          <a:p>
            <a:fld id="{CE5F33B7-1B3C-824C-89B7-74F931436C11}" type="slidenum">
              <a:rPr lang="en-US" smtClean="0"/>
              <a:pPr/>
              <a:t>10</a:t>
            </a:fld>
            <a:endParaRPr lang="en-US"/>
          </a:p>
        </p:txBody>
      </p:sp>
    </p:spTree>
    <p:extLst>
      <p:ext uri="{BB962C8B-B14F-4D97-AF65-F5344CB8AC3E}">
        <p14:creationId xmlns:p14="http://schemas.microsoft.com/office/powerpoint/2010/main" val="4111032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4471F9-4AF0-F269-9ABB-993AD05FC4B4}"/>
              </a:ext>
            </a:extLst>
          </p:cNvPr>
          <p:cNvSpPr txBox="1"/>
          <p:nvPr/>
        </p:nvSpPr>
        <p:spPr>
          <a:xfrm>
            <a:off x="3695903" y="3272118"/>
            <a:ext cx="7348614" cy="1754326"/>
          </a:xfrm>
          <a:prstGeom prst="rect">
            <a:avLst/>
          </a:prstGeom>
          <a:noFill/>
        </p:spPr>
        <p:txBody>
          <a:bodyPr wrap="square" rtlCol="0" anchor="b">
            <a:spAutoFit/>
          </a:bodyPr>
          <a:lstStyle/>
          <a:p>
            <a:r>
              <a:rPr lang="en-US" sz="5400" b="1" dirty="0">
                <a:solidFill>
                  <a:schemeClr val="bg1"/>
                </a:solidFill>
              </a:rPr>
              <a:t>THANK YOU </a:t>
            </a:r>
            <a:br>
              <a:rPr lang="en-US" sz="5400" dirty="0">
                <a:solidFill>
                  <a:schemeClr val="bg1"/>
                </a:solidFill>
              </a:rPr>
            </a:br>
            <a:r>
              <a:rPr lang="en-US" sz="5400" dirty="0">
                <a:solidFill>
                  <a:schemeClr val="bg1"/>
                </a:solidFill>
              </a:rPr>
              <a:t>FOR YOUR ATTENTION</a:t>
            </a:r>
          </a:p>
        </p:txBody>
      </p:sp>
      <p:sp>
        <p:nvSpPr>
          <p:cNvPr id="8" name="TextBox 7">
            <a:extLst>
              <a:ext uri="{FF2B5EF4-FFF2-40B4-BE49-F238E27FC236}">
                <a16:creationId xmlns:a16="http://schemas.microsoft.com/office/drawing/2014/main" id="{A53200CC-132D-F972-2848-1EBB2EC3CB52}"/>
              </a:ext>
            </a:extLst>
          </p:cNvPr>
          <p:cNvSpPr txBox="1"/>
          <p:nvPr/>
        </p:nvSpPr>
        <p:spPr>
          <a:xfrm>
            <a:off x="6313714" y="5453164"/>
            <a:ext cx="6470468"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Nikolaos Myriounis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DEFSTAND PC Scientific Advisor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err="1">
                <a:ln>
                  <a:noFill/>
                </a:ln>
                <a:solidFill>
                  <a:schemeClr val="bg1"/>
                </a:solidFill>
                <a:effectLst/>
                <a:uLnTx/>
                <a:uFillTx/>
                <a:latin typeface="Calibri" panose="020F0502020204030204"/>
                <a:ea typeface="+mn-ea"/>
                <a:cs typeface="+mn-cs"/>
              </a:rPr>
              <a:t>nikolaos_myriounis@defstand.com</a:t>
            </a: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269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072C-88AC-C435-4D42-65F103859E7D}"/>
              </a:ext>
            </a:extLst>
          </p:cNvPr>
          <p:cNvSpPr>
            <a:spLocks noGrp="1"/>
          </p:cNvSpPr>
          <p:nvPr>
            <p:ph type="title"/>
          </p:nvPr>
        </p:nvSpPr>
        <p:spPr/>
        <p:txBody>
          <a:bodyPr/>
          <a:lstStyle/>
          <a:p>
            <a:r>
              <a:rPr lang="en-US" dirty="0"/>
              <a:t>Standards and EU Legislation</a:t>
            </a:r>
          </a:p>
        </p:txBody>
      </p:sp>
      <p:sp>
        <p:nvSpPr>
          <p:cNvPr id="3" name="Content Placeholder 2">
            <a:extLst>
              <a:ext uri="{FF2B5EF4-FFF2-40B4-BE49-F238E27FC236}">
                <a16:creationId xmlns:a16="http://schemas.microsoft.com/office/drawing/2014/main" id="{CCD424EF-F033-46B2-BAEB-0D5D12894EAC}"/>
              </a:ext>
            </a:extLst>
          </p:cNvPr>
          <p:cNvSpPr>
            <a:spLocks noGrp="1"/>
          </p:cNvSpPr>
          <p:nvPr>
            <p:ph sz="quarter" idx="10"/>
          </p:nvPr>
        </p:nvSpPr>
        <p:spPr>
          <a:xfrm>
            <a:off x="390118" y="1600571"/>
            <a:ext cx="6472746" cy="4680000"/>
          </a:xfrm>
        </p:spPr>
        <p:txBody>
          <a:bodyPr vert="horz" lIns="91440" tIns="45720" rIns="91440" bIns="45720" rtlCol="0" anchor="t">
            <a:normAutofit/>
          </a:bodyPr>
          <a:lstStyle/>
          <a:p>
            <a:pPr marL="360045" indent="-360045"/>
            <a:r>
              <a:rPr lang="en-US" sz="2400" b="1" dirty="0">
                <a:solidFill>
                  <a:srgbClr val="000000"/>
                </a:solidFill>
              </a:rPr>
              <a:t>A </a:t>
            </a:r>
            <a:r>
              <a:rPr lang="en-US" sz="2400" b="1" dirty="0" err="1">
                <a:solidFill>
                  <a:srgbClr val="000000"/>
                </a:solidFill>
              </a:rPr>
              <a:t>harmonised</a:t>
            </a:r>
            <a:r>
              <a:rPr lang="en-US" sz="2400" b="1" dirty="0">
                <a:solidFill>
                  <a:srgbClr val="000000"/>
                </a:solidFill>
              </a:rPr>
              <a:t> standard  </a:t>
            </a:r>
            <a:r>
              <a:rPr lang="en-US" sz="2400" dirty="0">
                <a:solidFill>
                  <a:srgbClr val="000000"/>
                </a:solidFill>
              </a:rPr>
              <a:t>is a European standard; </a:t>
            </a:r>
            <a:endParaRPr lang="en-US" dirty="0"/>
          </a:p>
          <a:p>
            <a:pPr lvl="1"/>
            <a:r>
              <a:rPr lang="en-US" sz="2000" dirty="0">
                <a:solidFill>
                  <a:srgbClr val="000000"/>
                </a:solidFill>
              </a:rPr>
              <a:t>Developed by a recognized European Standardization Organization</a:t>
            </a:r>
            <a:r>
              <a:rPr lang="en-US" sz="2000" noProof="0" dirty="0">
                <a:solidFill>
                  <a:srgbClr val="000000"/>
                </a:solidFill>
              </a:rPr>
              <a:t>:</a:t>
            </a:r>
            <a:r>
              <a:rPr lang="en-US" sz="2000" dirty="0">
                <a:solidFill>
                  <a:srgbClr val="000000"/>
                </a:solidFill>
              </a:rPr>
              <a:t> CEN, CENELEC or ETSI</a:t>
            </a:r>
            <a:endParaRPr lang="en-US" sz="2000" dirty="0">
              <a:solidFill>
                <a:srgbClr val="000000"/>
              </a:solidFill>
              <a:ea typeface="Calibri"/>
              <a:cs typeface="Calibri"/>
            </a:endParaRPr>
          </a:p>
          <a:p>
            <a:pPr lvl="1"/>
            <a:r>
              <a:rPr lang="en-US" sz="2000" dirty="0">
                <a:solidFill>
                  <a:srgbClr val="000000"/>
                </a:solidFill>
              </a:rPr>
              <a:t>It is created following a request from the European Commission to these organizations</a:t>
            </a:r>
            <a:endParaRPr lang="en-US" sz="2000" dirty="0">
              <a:solidFill>
                <a:srgbClr val="000000"/>
              </a:solidFill>
              <a:ea typeface="Calibri"/>
              <a:cs typeface="Calibri"/>
            </a:endParaRPr>
          </a:p>
          <a:p>
            <a:pPr lvl="1"/>
            <a:r>
              <a:rPr lang="en-US" sz="2000" dirty="0">
                <a:solidFill>
                  <a:srgbClr val="000000"/>
                </a:solidFill>
              </a:rPr>
              <a:t>The references of </a:t>
            </a:r>
            <a:r>
              <a:rPr lang="en-US" sz="2000" dirty="0" err="1">
                <a:solidFill>
                  <a:srgbClr val="000000"/>
                </a:solidFill>
              </a:rPr>
              <a:t>harmonised</a:t>
            </a:r>
            <a:r>
              <a:rPr lang="en-US" sz="2000" dirty="0">
                <a:solidFill>
                  <a:srgbClr val="000000"/>
                </a:solidFill>
              </a:rPr>
              <a:t> standards published in the Official Journal of the European Union to give “Presumption of Conformity”</a:t>
            </a:r>
            <a:endParaRPr lang="el-GR" sz="2000" dirty="0">
              <a:ea typeface="Calibri"/>
              <a:cs typeface="Calibri"/>
            </a:endParaRPr>
          </a:p>
          <a:p>
            <a:pPr marL="360045" indent="-360045" algn="just"/>
            <a:r>
              <a:rPr lang="en-US" sz="2400" b="1" dirty="0" err="1">
                <a:solidFill>
                  <a:srgbClr val="000000"/>
                </a:solidFill>
              </a:rPr>
              <a:t>Harmonised</a:t>
            </a:r>
            <a:r>
              <a:rPr lang="en-US" sz="2400" b="1" dirty="0">
                <a:solidFill>
                  <a:srgbClr val="000000"/>
                </a:solidFill>
              </a:rPr>
              <a:t> standards provide Presumption of Conformity = </a:t>
            </a:r>
            <a:r>
              <a:rPr lang="en-US" sz="2400" dirty="0" err="1">
                <a:solidFill>
                  <a:srgbClr val="000000"/>
                </a:solidFill>
              </a:rPr>
              <a:t>Harmonised</a:t>
            </a:r>
            <a:r>
              <a:rPr lang="en-US" sz="2400" dirty="0">
                <a:solidFill>
                  <a:srgbClr val="000000"/>
                </a:solidFill>
              </a:rPr>
              <a:t> standards can be used to demonstrate that products, services, or processes comply with relevant EU legislation</a:t>
            </a:r>
            <a:endParaRPr lang="en-US" dirty="0"/>
          </a:p>
          <a:p>
            <a:pPr marL="360045" lvl="0" indent="-360045"/>
            <a:endParaRPr lang="en-US" dirty="0">
              <a:ea typeface="Calibri"/>
              <a:cs typeface="Calibri"/>
            </a:endParaRPr>
          </a:p>
          <a:p>
            <a:pPr marL="360045" indent="-360045"/>
            <a:endParaRPr lang="en-US" dirty="0">
              <a:ea typeface="Calibri"/>
              <a:cs typeface="Calibri"/>
            </a:endParaRPr>
          </a:p>
        </p:txBody>
      </p:sp>
      <p:sp>
        <p:nvSpPr>
          <p:cNvPr id="4" name="Footer Placeholder 3">
            <a:extLst>
              <a:ext uri="{FF2B5EF4-FFF2-40B4-BE49-F238E27FC236}">
                <a16:creationId xmlns:a16="http://schemas.microsoft.com/office/drawing/2014/main" id="{4408082E-277A-168B-5903-D1826B5A72F4}"/>
              </a:ext>
            </a:extLst>
          </p:cNvPr>
          <p:cNvSpPr>
            <a:spLocks noGrp="1"/>
          </p:cNvSpPr>
          <p:nvPr>
            <p:ph type="ftr" sz="quarter" idx="11"/>
          </p:nvPr>
        </p:nvSpPr>
        <p:spPr/>
        <p:txBody>
          <a:bodyPr/>
          <a:lstStyle/>
          <a:p>
            <a:r>
              <a:rPr kumimoji="0" lang="el-GR" sz="1100" b="0" i="0" u="none" strike="noStrike" kern="1200" cap="none" spc="0" normalizeH="0" baseline="0" noProof="0" dirty="0">
                <a:ln>
                  <a:noFill/>
                </a:ln>
                <a:solidFill>
                  <a:prstClr val="black"/>
                </a:solidFill>
                <a:effectLst/>
                <a:uLnTx/>
                <a:uFillTx/>
                <a:latin typeface="Calibri" panose="020F0502020204030204"/>
                <a:ea typeface="+mn-ea"/>
                <a:cs typeface="+mn-cs"/>
              </a:rPr>
              <a:t>https://www.defstand.com/</a:t>
            </a:r>
          </a:p>
        </p:txBody>
      </p:sp>
      <p:sp>
        <p:nvSpPr>
          <p:cNvPr id="5" name="Slide Number Placeholder 4">
            <a:extLst>
              <a:ext uri="{FF2B5EF4-FFF2-40B4-BE49-F238E27FC236}">
                <a16:creationId xmlns:a16="http://schemas.microsoft.com/office/drawing/2014/main" id="{39E64B76-0440-5A58-D1B7-FFAFED6E8ECC}"/>
              </a:ext>
            </a:extLst>
          </p:cNvPr>
          <p:cNvSpPr>
            <a:spLocks noGrp="1"/>
          </p:cNvSpPr>
          <p:nvPr>
            <p:ph type="sldNum" sz="quarter" idx="12"/>
          </p:nvPr>
        </p:nvSpPr>
        <p:spPr/>
        <p:txBody>
          <a:bodyPr/>
          <a:lstStyle/>
          <a:p>
            <a:fld id="{CE5F33B7-1B3C-824C-89B7-74F931436C11}" type="slidenum">
              <a:rPr lang="en-US" smtClean="0"/>
              <a:pPr/>
              <a:t>2</a:t>
            </a:fld>
            <a:endParaRPr lang="en-US"/>
          </a:p>
        </p:txBody>
      </p:sp>
      <p:pic>
        <p:nvPicPr>
          <p:cNvPr id="6" name="Picture 5" descr="ETSI - CEN, CENELEC and ETSI held a workshop on standards in support of the  industrial data value chain">
            <a:extLst>
              <a:ext uri="{FF2B5EF4-FFF2-40B4-BE49-F238E27FC236}">
                <a16:creationId xmlns:a16="http://schemas.microsoft.com/office/drawing/2014/main" id="{023031B6-7BDD-B7C7-A6D0-84DD7C5FA73A}"/>
              </a:ext>
            </a:extLst>
          </p:cNvPr>
          <p:cNvPicPr>
            <a:picLocks noChangeAspect="1"/>
          </p:cNvPicPr>
          <p:nvPr/>
        </p:nvPicPr>
        <p:blipFill>
          <a:blip r:embed="rId3"/>
          <a:stretch>
            <a:fillRect/>
          </a:stretch>
        </p:blipFill>
        <p:spPr>
          <a:xfrm>
            <a:off x="7247907" y="2081271"/>
            <a:ext cx="4672939" cy="3130887"/>
          </a:xfrm>
          <a:prstGeom prst="rect">
            <a:avLst/>
          </a:prstGeom>
          <a:ln>
            <a:noFill/>
          </a:ln>
          <a:effectLst>
            <a:softEdge rad="112500"/>
          </a:effectLst>
        </p:spPr>
      </p:pic>
    </p:spTree>
    <p:extLst>
      <p:ext uri="{BB962C8B-B14F-4D97-AF65-F5344CB8AC3E}">
        <p14:creationId xmlns:p14="http://schemas.microsoft.com/office/powerpoint/2010/main" val="612768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and green line art of a couple of people with check marks&#10;&#10;AI-generated content may be incorrect.">
            <a:extLst>
              <a:ext uri="{FF2B5EF4-FFF2-40B4-BE49-F238E27FC236}">
                <a16:creationId xmlns:a16="http://schemas.microsoft.com/office/drawing/2014/main" id="{6E42FE4B-53D0-0A37-EB99-78EDF871F62C}"/>
              </a:ext>
            </a:extLst>
          </p:cNvPr>
          <p:cNvPicPr>
            <a:picLocks noChangeAspect="1"/>
          </p:cNvPicPr>
          <p:nvPr/>
        </p:nvPicPr>
        <p:blipFill>
          <a:blip r:embed="rId3"/>
          <a:srcRect l="45508"/>
          <a:stretch/>
        </p:blipFill>
        <p:spPr>
          <a:xfrm>
            <a:off x="7896522" y="1043356"/>
            <a:ext cx="4437701" cy="4580851"/>
          </a:xfrm>
          <a:prstGeom prst="rect">
            <a:avLst/>
          </a:prstGeom>
        </p:spPr>
      </p:pic>
      <p:sp>
        <p:nvSpPr>
          <p:cNvPr id="2" name="Content Placeholder 1">
            <a:extLst>
              <a:ext uri="{FF2B5EF4-FFF2-40B4-BE49-F238E27FC236}">
                <a16:creationId xmlns:a16="http://schemas.microsoft.com/office/drawing/2014/main" id="{C9A9CFD0-A200-4C41-EE3B-3774F0016AAD}"/>
              </a:ext>
            </a:extLst>
          </p:cNvPr>
          <p:cNvSpPr>
            <a:spLocks noGrp="1"/>
          </p:cNvSpPr>
          <p:nvPr>
            <p:ph sz="quarter" idx="10"/>
          </p:nvPr>
        </p:nvSpPr>
        <p:spPr>
          <a:xfrm>
            <a:off x="391574" y="1600571"/>
            <a:ext cx="7137635" cy="4680000"/>
          </a:xfrm>
        </p:spPr>
        <p:txBody>
          <a:bodyPr vert="horz" lIns="91440" tIns="45720" rIns="91440" bIns="45720" rtlCol="0" anchor="t">
            <a:normAutofit/>
          </a:bodyPr>
          <a:lstStyle/>
          <a:p>
            <a:pPr marL="360045" indent="-360045"/>
            <a:r>
              <a:rPr lang="en-US" sz="2600" dirty="0">
                <a:solidFill>
                  <a:srgbClr val="000000"/>
                </a:solidFill>
              </a:rPr>
              <a:t>You can use non-harmonized standards to conform to regulations however non-harmonized standards do not automatically comply with </a:t>
            </a:r>
            <a:r>
              <a:rPr lang="en-US" sz="2600" noProof="0" dirty="0">
                <a:solidFill>
                  <a:srgbClr val="000000"/>
                </a:solidFill>
              </a:rPr>
              <a:t>the </a:t>
            </a:r>
            <a:r>
              <a:rPr lang="en-US" sz="2600" dirty="0">
                <a:solidFill>
                  <a:srgbClr val="000000"/>
                </a:solidFill>
              </a:rPr>
              <a:t>essential</a:t>
            </a:r>
            <a:r>
              <a:rPr lang="en-US" sz="2600" dirty="0">
                <a:solidFill>
                  <a:srgbClr val="000000"/>
                </a:solidFill>
                <a:ea typeface="Calibri"/>
                <a:cs typeface="Calibri"/>
              </a:rPr>
              <a:t> </a:t>
            </a:r>
            <a:r>
              <a:rPr lang="en-US" sz="2600" dirty="0">
                <a:solidFill>
                  <a:srgbClr val="000000"/>
                </a:solidFill>
              </a:rPr>
              <a:t>requirements </a:t>
            </a:r>
            <a:r>
              <a:rPr lang="en-US" sz="2600" noProof="0" dirty="0">
                <a:solidFill>
                  <a:srgbClr val="000000"/>
                </a:solidFill>
              </a:rPr>
              <a:t>of </a:t>
            </a:r>
            <a:r>
              <a:rPr lang="en-US" sz="2600" dirty="0">
                <a:solidFill>
                  <a:srgbClr val="000000"/>
                </a:solidFill>
              </a:rPr>
              <a:t>the Directives</a:t>
            </a:r>
            <a:r>
              <a:rPr lang="en-US" sz="2600" noProof="0" dirty="0">
                <a:solidFill>
                  <a:srgbClr val="000000"/>
                </a:solidFill>
              </a:rPr>
              <a:t>.</a:t>
            </a:r>
            <a:endParaRPr lang="en-US" sz="2600" dirty="0">
              <a:solidFill>
                <a:srgbClr val="000000"/>
              </a:solidFill>
            </a:endParaRPr>
          </a:p>
          <a:p>
            <a:pPr marL="360045" indent="-360045"/>
            <a:endParaRPr lang="en-US" sz="2600" dirty="0">
              <a:solidFill>
                <a:srgbClr val="000000"/>
              </a:solidFill>
            </a:endParaRPr>
          </a:p>
          <a:p>
            <a:pPr marL="360045" indent="-360045"/>
            <a:r>
              <a:rPr lang="en-US" sz="2600" dirty="0">
                <a:solidFill>
                  <a:srgbClr val="000000"/>
                </a:solidFill>
              </a:rPr>
              <a:t>Technical requirements given in EU legislation are mandatory, while the use </a:t>
            </a:r>
            <a:r>
              <a:rPr lang="en-US" sz="2600" noProof="0" dirty="0">
                <a:solidFill>
                  <a:srgbClr val="000000"/>
                </a:solidFill>
              </a:rPr>
              <a:t>of </a:t>
            </a:r>
            <a:r>
              <a:rPr lang="en-US" sz="2600" dirty="0">
                <a:solidFill>
                  <a:srgbClr val="000000"/>
                </a:solidFill>
              </a:rPr>
              <a:t>(harmonized) standards is usually voluntary</a:t>
            </a:r>
            <a:r>
              <a:rPr lang="en-US" sz="2600" noProof="0" dirty="0">
                <a:solidFill>
                  <a:srgbClr val="000000"/>
                </a:solidFill>
              </a:rPr>
              <a:t>.</a:t>
            </a:r>
            <a:endParaRPr lang="en-US" dirty="0"/>
          </a:p>
          <a:p>
            <a:pPr marL="0" lvl="0" indent="0">
              <a:buNone/>
            </a:pPr>
            <a:endParaRPr lang="en-US" noProof="0" dirty="0">
              <a:ea typeface="Calibri"/>
              <a:cs typeface="Calibri"/>
            </a:endParaRPr>
          </a:p>
        </p:txBody>
      </p:sp>
      <p:sp>
        <p:nvSpPr>
          <p:cNvPr id="4" name="Title 3">
            <a:extLst>
              <a:ext uri="{FF2B5EF4-FFF2-40B4-BE49-F238E27FC236}">
                <a16:creationId xmlns:a16="http://schemas.microsoft.com/office/drawing/2014/main" id="{B1FF0556-EB6A-CDD9-2032-AD89BD4C5374}"/>
              </a:ext>
            </a:extLst>
          </p:cNvPr>
          <p:cNvSpPr>
            <a:spLocks noGrp="1"/>
          </p:cNvSpPr>
          <p:nvPr>
            <p:ph type="title"/>
          </p:nvPr>
        </p:nvSpPr>
        <p:spPr/>
        <p:txBody>
          <a:bodyPr/>
          <a:lstStyle/>
          <a:p>
            <a:r>
              <a:rPr lang="en-US" dirty="0">
                <a:ea typeface="Calibri"/>
                <a:cs typeface="Calibri"/>
              </a:rPr>
              <a:t>Standards and EU Legislation</a:t>
            </a:r>
            <a:endParaRPr lang="en-US"/>
          </a:p>
        </p:txBody>
      </p:sp>
      <p:sp>
        <p:nvSpPr>
          <p:cNvPr id="5" name="Footer Placeholder 4">
            <a:extLst>
              <a:ext uri="{FF2B5EF4-FFF2-40B4-BE49-F238E27FC236}">
                <a16:creationId xmlns:a16="http://schemas.microsoft.com/office/drawing/2014/main" id="{C0894266-2A39-3965-FB00-4EB12DBAA70E}"/>
              </a:ext>
            </a:extLst>
          </p:cNvPr>
          <p:cNvSpPr>
            <a:spLocks noGrp="1"/>
          </p:cNvSpPr>
          <p:nvPr>
            <p:ph type="ftr" sz="quarter" idx="12"/>
          </p:nvPr>
        </p:nvSpPr>
        <p:spPr/>
        <p:txBody>
          <a:bodyPr/>
          <a:lstStyle/>
          <a:p>
            <a:r>
              <a:rPr kumimoji="0" lang="el-GR" sz="1100" b="0" i="0" u="none" strike="noStrike" kern="1200" cap="none" spc="0" normalizeH="0" baseline="0" noProof="0" dirty="0">
                <a:ln>
                  <a:noFill/>
                </a:ln>
                <a:solidFill>
                  <a:prstClr val="black"/>
                </a:solidFill>
                <a:effectLst/>
                <a:uLnTx/>
                <a:uFillTx/>
                <a:latin typeface="Calibri" panose="020F0502020204030204"/>
                <a:ea typeface="+mn-ea"/>
                <a:cs typeface="+mn-cs"/>
              </a:rPr>
              <a:t>https://www.defstand.com/</a:t>
            </a:r>
          </a:p>
        </p:txBody>
      </p:sp>
      <p:sp>
        <p:nvSpPr>
          <p:cNvPr id="6" name="Slide Number Placeholder 5">
            <a:extLst>
              <a:ext uri="{FF2B5EF4-FFF2-40B4-BE49-F238E27FC236}">
                <a16:creationId xmlns:a16="http://schemas.microsoft.com/office/drawing/2014/main" id="{54037942-7B96-BB0D-7691-9DC3EEECB4D9}"/>
              </a:ext>
            </a:extLst>
          </p:cNvPr>
          <p:cNvSpPr>
            <a:spLocks noGrp="1"/>
          </p:cNvSpPr>
          <p:nvPr>
            <p:ph type="sldNum" sz="quarter" idx="13"/>
          </p:nvPr>
        </p:nvSpPr>
        <p:spPr/>
        <p:txBody>
          <a:bodyPr/>
          <a:lstStyle/>
          <a:p>
            <a:fld id="{CE5F33B7-1B3C-824C-89B7-74F931436C11}" type="slidenum">
              <a:rPr lang="en-US" smtClean="0"/>
              <a:pPr/>
              <a:t>3</a:t>
            </a:fld>
            <a:endParaRPr lang="en-US"/>
          </a:p>
        </p:txBody>
      </p:sp>
    </p:spTree>
    <p:extLst>
      <p:ext uri="{BB962C8B-B14F-4D97-AF65-F5344CB8AC3E}">
        <p14:creationId xmlns:p14="http://schemas.microsoft.com/office/powerpoint/2010/main" val="1675173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A9CFD0-A200-4C41-EE3B-3774F0016AAD}"/>
              </a:ext>
            </a:extLst>
          </p:cNvPr>
          <p:cNvSpPr>
            <a:spLocks noGrp="1"/>
          </p:cNvSpPr>
          <p:nvPr>
            <p:ph sz="quarter" idx="10"/>
          </p:nvPr>
        </p:nvSpPr>
        <p:spPr/>
        <p:txBody>
          <a:bodyPr vert="horz" lIns="91440" tIns="45720" rIns="91440" bIns="45720" rtlCol="0" anchor="t">
            <a:normAutofit/>
          </a:bodyPr>
          <a:lstStyle/>
          <a:p>
            <a:pPr marL="360045" lvl="0" indent="-360045"/>
            <a:r>
              <a:rPr lang="en-US" sz="3600" dirty="0">
                <a:solidFill>
                  <a:srgbClr val="000000"/>
                </a:solidFill>
              </a:rPr>
              <a:t>Regulations</a:t>
            </a:r>
            <a:endParaRPr lang="en-US" sz="3600">
              <a:ea typeface="Calibri"/>
              <a:cs typeface="Calibri"/>
            </a:endParaRPr>
          </a:p>
          <a:p>
            <a:pPr marL="360045" lvl="0" indent="-360045"/>
            <a:r>
              <a:rPr lang="en-US" sz="3600" dirty="0">
                <a:solidFill>
                  <a:srgbClr val="000000"/>
                </a:solidFill>
                <a:ea typeface="Calibri"/>
                <a:cs typeface="Calibri"/>
              </a:rPr>
              <a:t>Directives</a:t>
            </a:r>
            <a:endParaRPr lang="en-US" sz="3600">
              <a:ea typeface="Calibri"/>
              <a:cs typeface="Calibri"/>
            </a:endParaRPr>
          </a:p>
          <a:p>
            <a:pPr marL="360045" lvl="0" indent="-360045"/>
            <a:r>
              <a:rPr lang="en-US" sz="3600" dirty="0">
                <a:solidFill>
                  <a:srgbClr val="000000"/>
                </a:solidFill>
              </a:rPr>
              <a:t>Decisions</a:t>
            </a:r>
            <a:endParaRPr lang="en-US" sz="3600">
              <a:ea typeface="Calibri"/>
              <a:cs typeface="Calibri"/>
            </a:endParaRPr>
          </a:p>
          <a:p>
            <a:pPr marL="360045" lvl="0" indent="-360045"/>
            <a:r>
              <a:rPr lang="en-US" sz="3600" dirty="0">
                <a:solidFill>
                  <a:srgbClr val="000000"/>
                </a:solidFill>
                <a:ea typeface="Calibri"/>
                <a:cs typeface="Calibri"/>
              </a:rPr>
              <a:t>Recommendations</a:t>
            </a:r>
            <a:endParaRPr lang="en-US" sz="3600">
              <a:ea typeface="Calibri"/>
              <a:cs typeface="Calibri"/>
            </a:endParaRPr>
          </a:p>
          <a:p>
            <a:pPr marL="360045" indent="-360045"/>
            <a:r>
              <a:rPr lang="en-US" sz="3600" dirty="0">
                <a:solidFill>
                  <a:srgbClr val="000000"/>
                </a:solidFill>
              </a:rPr>
              <a:t>Opinions </a:t>
            </a:r>
            <a:endParaRPr lang="en-US" sz="3600">
              <a:ea typeface="Calibri"/>
              <a:cs typeface="Calibri"/>
            </a:endParaRPr>
          </a:p>
          <a:p>
            <a:pPr marL="360045" lvl="0" indent="-360045"/>
            <a:endParaRPr lang="en-US" sz="4000" noProof="0" dirty="0">
              <a:ea typeface="Calibri"/>
              <a:cs typeface="Calibri"/>
            </a:endParaRPr>
          </a:p>
        </p:txBody>
      </p:sp>
      <p:sp>
        <p:nvSpPr>
          <p:cNvPr id="4" name="Title 3">
            <a:extLst>
              <a:ext uri="{FF2B5EF4-FFF2-40B4-BE49-F238E27FC236}">
                <a16:creationId xmlns:a16="http://schemas.microsoft.com/office/drawing/2014/main" id="{B1FF0556-EB6A-CDD9-2032-AD89BD4C5374}"/>
              </a:ext>
            </a:extLst>
          </p:cNvPr>
          <p:cNvSpPr>
            <a:spLocks noGrp="1"/>
          </p:cNvSpPr>
          <p:nvPr>
            <p:ph type="title"/>
          </p:nvPr>
        </p:nvSpPr>
        <p:spPr/>
        <p:txBody>
          <a:bodyPr/>
          <a:lstStyle/>
          <a:p>
            <a:r>
              <a:rPr lang="en-US" dirty="0"/>
              <a:t>Types of Legislation in the EU</a:t>
            </a:r>
          </a:p>
        </p:txBody>
      </p:sp>
      <p:sp>
        <p:nvSpPr>
          <p:cNvPr id="5" name="Footer Placeholder 4">
            <a:extLst>
              <a:ext uri="{FF2B5EF4-FFF2-40B4-BE49-F238E27FC236}">
                <a16:creationId xmlns:a16="http://schemas.microsoft.com/office/drawing/2014/main" id="{C0894266-2A39-3965-FB00-4EB12DBAA70E}"/>
              </a:ext>
            </a:extLst>
          </p:cNvPr>
          <p:cNvSpPr>
            <a:spLocks noGrp="1"/>
          </p:cNvSpPr>
          <p:nvPr>
            <p:ph type="ftr" sz="quarter" idx="12"/>
          </p:nvPr>
        </p:nvSpPr>
        <p:spPr/>
        <p:txBody>
          <a:bodyPr/>
          <a:lstStyle/>
          <a:p>
            <a:r>
              <a:rPr lang="el-GR" noProof="0" dirty="0"/>
              <a:t>https://www.defstand.com/</a:t>
            </a:r>
          </a:p>
        </p:txBody>
      </p:sp>
      <p:sp>
        <p:nvSpPr>
          <p:cNvPr id="6" name="Slide Number Placeholder 5">
            <a:extLst>
              <a:ext uri="{FF2B5EF4-FFF2-40B4-BE49-F238E27FC236}">
                <a16:creationId xmlns:a16="http://schemas.microsoft.com/office/drawing/2014/main" id="{54037942-7B96-BB0D-7691-9DC3EEECB4D9}"/>
              </a:ext>
            </a:extLst>
          </p:cNvPr>
          <p:cNvSpPr>
            <a:spLocks noGrp="1"/>
          </p:cNvSpPr>
          <p:nvPr>
            <p:ph type="sldNum" sz="quarter" idx="13"/>
          </p:nvPr>
        </p:nvSpPr>
        <p:spPr/>
        <p:txBody>
          <a:bodyPr/>
          <a:lstStyle/>
          <a:p>
            <a:fld id="{CE5F33B7-1B3C-824C-89B7-74F931436C11}" type="slidenum">
              <a:rPr lang="en-US" smtClean="0"/>
              <a:pPr/>
              <a:t>4</a:t>
            </a:fld>
            <a:endParaRPr lang="en-US"/>
          </a:p>
        </p:txBody>
      </p:sp>
      <p:pic>
        <p:nvPicPr>
          <p:cNvPr id="8" name="Picture 7" descr="Documents Paper · Free vector graphic on Pixabay">
            <a:extLst>
              <a:ext uri="{FF2B5EF4-FFF2-40B4-BE49-F238E27FC236}">
                <a16:creationId xmlns:a16="http://schemas.microsoft.com/office/drawing/2014/main" id="{DE3E71EE-83AD-60FB-9046-65879AFEE95A}"/>
              </a:ext>
            </a:extLst>
          </p:cNvPr>
          <p:cNvPicPr>
            <a:picLocks noChangeAspect="1"/>
          </p:cNvPicPr>
          <p:nvPr/>
        </p:nvPicPr>
        <p:blipFill>
          <a:blip r:embed="rId2"/>
          <a:stretch>
            <a:fillRect/>
          </a:stretch>
        </p:blipFill>
        <p:spPr>
          <a:xfrm rot="-480000">
            <a:off x="7281204" y="1687998"/>
            <a:ext cx="4210981" cy="4145600"/>
          </a:xfrm>
          <a:prstGeom prst="rect">
            <a:avLst/>
          </a:prstGeom>
        </p:spPr>
      </p:pic>
    </p:spTree>
    <p:extLst>
      <p:ext uri="{BB962C8B-B14F-4D97-AF65-F5344CB8AC3E}">
        <p14:creationId xmlns:p14="http://schemas.microsoft.com/office/powerpoint/2010/main" val="2809440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40A65B-8A91-FFAF-C142-A3794F1B94B5}"/>
              </a:ext>
            </a:extLst>
          </p:cNvPr>
          <p:cNvSpPr>
            <a:spLocks noGrp="1"/>
          </p:cNvSpPr>
          <p:nvPr>
            <p:ph sz="quarter" idx="10"/>
          </p:nvPr>
        </p:nvSpPr>
        <p:spPr/>
        <p:txBody>
          <a:bodyPr vert="horz" lIns="91440" tIns="45720" rIns="91440" bIns="45720" rtlCol="0" anchor="t">
            <a:normAutofit lnSpcReduction="10000"/>
          </a:bodyPr>
          <a:lstStyle/>
          <a:p>
            <a:pPr marL="360045" indent="-360045">
              <a:lnSpc>
                <a:spcPct val="100000"/>
              </a:lnSpc>
            </a:pPr>
            <a:r>
              <a:rPr lang="en-GB" dirty="0"/>
              <a:t>A</a:t>
            </a:r>
            <a:r>
              <a:rPr lang="en-GB" sz="2600" dirty="0">
                <a:solidFill>
                  <a:srgbClr val="000000"/>
                </a:solidFill>
              </a:rPr>
              <a:t> Directive is a legislative act that sets out a goal that all EU countries must achieve. </a:t>
            </a:r>
            <a:endParaRPr lang="en-US" sz="2600" dirty="0">
              <a:solidFill>
                <a:srgbClr val="000000"/>
              </a:solidFill>
            </a:endParaRPr>
          </a:p>
          <a:p>
            <a:pPr marL="360045" indent="-360045">
              <a:lnSpc>
                <a:spcPct val="100000"/>
              </a:lnSpc>
            </a:pPr>
            <a:r>
              <a:rPr lang="en-GB" sz="2600" dirty="0">
                <a:solidFill>
                  <a:srgbClr val="000000"/>
                </a:solidFill>
              </a:rPr>
              <a:t>However, it is up to the individual countries to devise their own laws on how to reach these goals.</a:t>
            </a:r>
            <a:br>
              <a:rPr lang="en-GB" sz="2600" dirty="0">
                <a:solidFill>
                  <a:srgbClr val="000000"/>
                </a:solidFill>
              </a:rPr>
            </a:br>
            <a:endParaRPr lang="en-GB" sz="2600" dirty="0">
              <a:solidFill>
                <a:srgbClr val="000000"/>
              </a:solidFill>
            </a:endParaRPr>
          </a:p>
          <a:p>
            <a:pPr marL="782955" lvl="2" indent="0">
              <a:lnSpc>
                <a:spcPct val="100000"/>
              </a:lnSpc>
              <a:buNone/>
            </a:pPr>
            <a:r>
              <a:rPr lang="en-GB" b="1" dirty="0">
                <a:solidFill>
                  <a:srgbClr val="000000"/>
                </a:solidFill>
              </a:rPr>
              <a:t>Example:</a:t>
            </a:r>
            <a:r>
              <a:rPr lang="en-GB" dirty="0">
                <a:solidFill>
                  <a:srgbClr val="000000"/>
                </a:solidFill>
              </a:rPr>
              <a:t> While all Radio Equipment sold in the EU must meet the essential requirements defined in the </a:t>
            </a:r>
            <a:r>
              <a:rPr lang="en-GB" b="1" dirty="0">
                <a:solidFill>
                  <a:srgbClr val="000000"/>
                </a:solidFill>
                <a:ea typeface="+mn-lt"/>
                <a:cs typeface="+mn-lt"/>
              </a:rPr>
              <a:t>RED*</a:t>
            </a:r>
            <a:r>
              <a:rPr lang="en-GB" dirty="0">
                <a:solidFill>
                  <a:srgbClr val="000000"/>
                </a:solidFill>
              </a:rPr>
              <a:t>, each member state has its own set of rules and penalties for how to ensure compliance. When a product falls under the scope of this Directive, it is therefore important to consider the relevant national legislation as well as the Directive itself. </a:t>
            </a:r>
            <a:endParaRPr lang="en-GB" dirty="0">
              <a:ea typeface="Calibri"/>
              <a:cs typeface="Calibri"/>
            </a:endParaRPr>
          </a:p>
          <a:p>
            <a:pPr marL="360045" indent="-360045">
              <a:buFont typeface="Arial"/>
              <a:buChar char="•"/>
            </a:pPr>
            <a:endParaRPr lang="en-GB" dirty="0">
              <a:ea typeface="Calibri"/>
              <a:cs typeface="Calibri"/>
            </a:endParaRPr>
          </a:p>
          <a:p>
            <a:pPr marL="0" indent="0">
              <a:buNone/>
            </a:pPr>
            <a:endParaRPr lang="en-GB" dirty="0">
              <a:ea typeface="Calibri"/>
              <a:cs typeface="Calibri"/>
            </a:endParaRPr>
          </a:p>
          <a:p>
            <a:pPr marL="0" indent="0">
              <a:buNone/>
            </a:pPr>
            <a:r>
              <a:rPr lang="en-GB" sz="1600" dirty="0">
                <a:ea typeface="Calibri"/>
                <a:cs typeface="Calibri"/>
              </a:rPr>
              <a:t>* </a:t>
            </a:r>
            <a:r>
              <a:rPr lang="en-GB" sz="1600" dirty="0"/>
              <a:t>Directive 2014/53/EU (Radio Equipment Directive)</a:t>
            </a:r>
            <a:endParaRPr lang="en-GB" sz="1600" dirty="0">
              <a:ea typeface="Calibri"/>
              <a:cs typeface="Calibri"/>
            </a:endParaRPr>
          </a:p>
        </p:txBody>
      </p:sp>
      <p:sp>
        <p:nvSpPr>
          <p:cNvPr id="3" name="Title 2">
            <a:extLst>
              <a:ext uri="{FF2B5EF4-FFF2-40B4-BE49-F238E27FC236}">
                <a16:creationId xmlns:a16="http://schemas.microsoft.com/office/drawing/2014/main" id="{4F400293-7B53-20E9-3D12-97230A8180B3}"/>
              </a:ext>
            </a:extLst>
          </p:cNvPr>
          <p:cNvSpPr>
            <a:spLocks noGrp="1"/>
          </p:cNvSpPr>
          <p:nvPr>
            <p:ph type="title"/>
          </p:nvPr>
        </p:nvSpPr>
        <p:spPr/>
        <p:txBody>
          <a:bodyPr/>
          <a:lstStyle/>
          <a:p>
            <a:r>
              <a:rPr lang="en-US" dirty="0"/>
              <a:t>EU Directives</a:t>
            </a:r>
          </a:p>
        </p:txBody>
      </p:sp>
      <p:sp>
        <p:nvSpPr>
          <p:cNvPr id="4" name="Footer Placeholder 3">
            <a:extLst>
              <a:ext uri="{FF2B5EF4-FFF2-40B4-BE49-F238E27FC236}">
                <a16:creationId xmlns:a16="http://schemas.microsoft.com/office/drawing/2014/main" id="{89D61BF1-C6F8-B2F4-217B-ED926E5D7315}"/>
              </a:ext>
            </a:extLst>
          </p:cNvPr>
          <p:cNvSpPr>
            <a:spLocks noGrp="1"/>
          </p:cNvSpPr>
          <p:nvPr>
            <p:ph type="ftr" sz="quarter" idx="11"/>
          </p:nvPr>
        </p:nvSpPr>
        <p:spPr/>
        <p:txBody>
          <a:bodyPr/>
          <a:lstStyle/>
          <a:p>
            <a:r>
              <a:rPr lang="el-GR" noProof="0" dirty="0"/>
              <a:t>https://www.defstand.com/</a:t>
            </a:r>
          </a:p>
        </p:txBody>
      </p:sp>
      <p:sp>
        <p:nvSpPr>
          <p:cNvPr id="5" name="Slide Number Placeholder 4">
            <a:extLst>
              <a:ext uri="{FF2B5EF4-FFF2-40B4-BE49-F238E27FC236}">
                <a16:creationId xmlns:a16="http://schemas.microsoft.com/office/drawing/2014/main" id="{9F0F5ECB-1CB9-2F8C-889E-093865B90CB4}"/>
              </a:ext>
            </a:extLst>
          </p:cNvPr>
          <p:cNvSpPr>
            <a:spLocks noGrp="1"/>
          </p:cNvSpPr>
          <p:nvPr>
            <p:ph type="sldNum" sz="quarter" idx="12"/>
          </p:nvPr>
        </p:nvSpPr>
        <p:spPr/>
        <p:txBody>
          <a:bodyPr/>
          <a:lstStyle/>
          <a:p>
            <a:fld id="{CE5F33B7-1B3C-824C-89B7-74F931436C11}" type="slidenum">
              <a:rPr lang="en-US" smtClean="0"/>
              <a:pPr/>
              <a:t>5</a:t>
            </a:fld>
            <a:endParaRPr lang="en-US"/>
          </a:p>
        </p:txBody>
      </p:sp>
    </p:spTree>
    <p:extLst>
      <p:ext uri="{BB962C8B-B14F-4D97-AF65-F5344CB8AC3E}">
        <p14:creationId xmlns:p14="http://schemas.microsoft.com/office/powerpoint/2010/main" val="2693457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45F5C55-420E-27B7-BDB9-C9D8CDD41057}"/>
              </a:ext>
            </a:extLst>
          </p:cNvPr>
          <p:cNvSpPr>
            <a:spLocks noGrp="1"/>
          </p:cNvSpPr>
          <p:nvPr>
            <p:ph sz="quarter" idx="10"/>
          </p:nvPr>
        </p:nvSpPr>
        <p:spPr>
          <a:xfrm>
            <a:off x="3841584" y="2101581"/>
            <a:ext cx="4433713" cy="4680000"/>
          </a:xfrm>
        </p:spPr>
        <p:txBody>
          <a:bodyPr vert="horz" lIns="91440" tIns="45720" rIns="91440" bIns="45720" rtlCol="0" anchor="t">
            <a:normAutofit/>
          </a:bodyPr>
          <a:lstStyle/>
          <a:p>
            <a:pPr marL="360045" indent="-360045"/>
            <a:r>
              <a:rPr lang="en-GB" sz="2400" dirty="0">
                <a:solidFill>
                  <a:srgbClr val="000000"/>
                </a:solidFill>
                <a:ea typeface="Calibri"/>
                <a:cs typeface="Calibri"/>
              </a:rPr>
              <a:t>Similar Aims</a:t>
            </a:r>
          </a:p>
          <a:p>
            <a:pPr marL="685482" lvl="1" indent="-360045"/>
            <a:r>
              <a:rPr lang="en-GB" dirty="0">
                <a:solidFill>
                  <a:srgbClr val="000000"/>
                </a:solidFill>
                <a:ea typeface="Calibri"/>
                <a:cs typeface="Calibri"/>
              </a:rPr>
              <a:t>The technical specifications [..] shall be set out in the contract documentation</a:t>
            </a:r>
          </a:p>
          <a:p>
            <a:pPr marL="685482" lvl="1" indent="-360045"/>
            <a:r>
              <a:rPr lang="en-GB" dirty="0">
                <a:solidFill>
                  <a:srgbClr val="000000"/>
                </a:solidFill>
                <a:ea typeface="Calibri"/>
                <a:cs typeface="Calibri"/>
              </a:rPr>
              <a:t>Technical specifications shall afford equal access for tenderers and shall not have the effect of creating unjustified obstacles to the opening up of procurement to competition</a:t>
            </a:r>
            <a:endParaRPr lang="en-GB" dirty="0">
              <a:ea typeface="Calibri"/>
              <a:cs typeface="Calibri"/>
            </a:endParaRPr>
          </a:p>
        </p:txBody>
      </p:sp>
      <p:sp>
        <p:nvSpPr>
          <p:cNvPr id="3" name="Title 2">
            <a:extLst>
              <a:ext uri="{FF2B5EF4-FFF2-40B4-BE49-F238E27FC236}">
                <a16:creationId xmlns:a16="http://schemas.microsoft.com/office/drawing/2014/main" id="{4F400293-7B53-20E9-3D12-97230A8180B3}"/>
              </a:ext>
            </a:extLst>
          </p:cNvPr>
          <p:cNvSpPr>
            <a:spLocks noGrp="1"/>
          </p:cNvSpPr>
          <p:nvPr>
            <p:ph type="title"/>
          </p:nvPr>
        </p:nvSpPr>
        <p:spPr/>
        <p:txBody>
          <a:bodyPr/>
          <a:lstStyle/>
          <a:p>
            <a:r>
              <a:rPr lang="en-US" dirty="0"/>
              <a:t>EU Directives for Public and </a:t>
            </a:r>
            <a:r>
              <a:rPr lang="en-US" dirty="0" err="1"/>
              <a:t>Defence</a:t>
            </a:r>
            <a:r>
              <a:rPr lang="en-US" dirty="0"/>
              <a:t> Procurements</a:t>
            </a:r>
          </a:p>
        </p:txBody>
      </p:sp>
      <p:sp>
        <p:nvSpPr>
          <p:cNvPr id="4" name="Footer Placeholder 3">
            <a:extLst>
              <a:ext uri="{FF2B5EF4-FFF2-40B4-BE49-F238E27FC236}">
                <a16:creationId xmlns:a16="http://schemas.microsoft.com/office/drawing/2014/main" id="{89D61BF1-C6F8-B2F4-217B-ED926E5D7315}"/>
              </a:ext>
            </a:extLst>
          </p:cNvPr>
          <p:cNvSpPr>
            <a:spLocks noGrp="1"/>
          </p:cNvSpPr>
          <p:nvPr>
            <p:ph type="ftr" sz="quarter" idx="12"/>
          </p:nvPr>
        </p:nvSpPr>
        <p:spPr/>
        <p:txBody>
          <a:bodyPr/>
          <a:lstStyle/>
          <a:p>
            <a:r>
              <a:rPr lang="el-GR" noProof="0" dirty="0"/>
              <a:t>https://www.defstand.com/</a:t>
            </a:r>
          </a:p>
        </p:txBody>
      </p:sp>
      <p:sp>
        <p:nvSpPr>
          <p:cNvPr id="5" name="Slide Number Placeholder 4">
            <a:extLst>
              <a:ext uri="{FF2B5EF4-FFF2-40B4-BE49-F238E27FC236}">
                <a16:creationId xmlns:a16="http://schemas.microsoft.com/office/drawing/2014/main" id="{9F0F5ECB-1CB9-2F8C-889E-093865B90CB4}"/>
              </a:ext>
            </a:extLst>
          </p:cNvPr>
          <p:cNvSpPr>
            <a:spLocks noGrp="1"/>
          </p:cNvSpPr>
          <p:nvPr>
            <p:ph type="sldNum" sz="quarter" idx="13"/>
          </p:nvPr>
        </p:nvSpPr>
        <p:spPr/>
        <p:txBody>
          <a:bodyPr/>
          <a:lstStyle/>
          <a:p>
            <a:fld id="{CE5F33B7-1B3C-824C-89B7-74F931436C11}" type="slidenum">
              <a:rPr lang="en-US" smtClean="0"/>
              <a:pPr/>
              <a:t>6</a:t>
            </a:fld>
            <a:endParaRPr lang="en-US"/>
          </a:p>
        </p:txBody>
      </p:sp>
      <p:pic>
        <p:nvPicPr>
          <p:cNvPr id="9" name="Picture 8" descr="A document with text and images&#10;&#10;AI-generated content may be incorrect.">
            <a:extLst>
              <a:ext uri="{FF2B5EF4-FFF2-40B4-BE49-F238E27FC236}">
                <a16:creationId xmlns:a16="http://schemas.microsoft.com/office/drawing/2014/main" id="{57CCEDCB-6E42-53BB-977E-E9C42E988ADA}"/>
              </a:ext>
            </a:extLst>
          </p:cNvPr>
          <p:cNvPicPr>
            <a:picLocks noChangeAspect="1"/>
          </p:cNvPicPr>
          <p:nvPr/>
        </p:nvPicPr>
        <p:blipFill>
          <a:blip r:embed="rId3"/>
          <a:stretch>
            <a:fillRect/>
          </a:stretch>
        </p:blipFill>
        <p:spPr>
          <a:xfrm>
            <a:off x="8412956" y="2097881"/>
            <a:ext cx="3617119" cy="4102894"/>
          </a:xfrm>
          <a:prstGeom prst="rect">
            <a:avLst/>
          </a:prstGeom>
        </p:spPr>
      </p:pic>
      <p:pic>
        <p:nvPicPr>
          <p:cNvPr id="10" name="Picture 9">
            <a:extLst>
              <a:ext uri="{FF2B5EF4-FFF2-40B4-BE49-F238E27FC236}">
                <a16:creationId xmlns:a16="http://schemas.microsoft.com/office/drawing/2014/main" id="{4C130AAF-5BCB-C861-D8AC-1838A5EBA209}"/>
              </a:ext>
            </a:extLst>
          </p:cNvPr>
          <p:cNvPicPr>
            <a:picLocks noChangeAspect="1"/>
          </p:cNvPicPr>
          <p:nvPr/>
        </p:nvPicPr>
        <p:blipFill>
          <a:blip r:embed="rId4"/>
          <a:stretch>
            <a:fillRect/>
          </a:stretch>
        </p:blipFill>
        <p:spPr>
          <a:xfrm>
            <a:off x="6568678" y="1151821"/>
            <a:ext cx="5799848" cy="941025"/>
          </a:xfrm>
          <a:prstGeom prst="rect">
            <a:avLst/>
          </a:prstGeom>
        </p:spPr>
      </p:pic>
      <p:pic>
        <p:nvPicPr>
          <p:cNvPr id="12" name="Picture 11" descr="A document with text and images&#10;&#10;AI-generated content may be incorrect.">
            <a:extLst>
              <a:ext uri="{FF2B5EF4-FFF2-40B4-BE49-F238E27FC236}">
                <a16:creationId xmlns:a16="http://schemas.microsoft.com/office/drawing/2014/main" id="{F242496B-DCFB-6FA7-347F-632F5783F337}"/>
              </a:ext>
            </a:extLst>
          </p:cNvPr>
          <p:cNvPicPr>
            <a:picLocks noChangeAspect="1"/>
          </p:cNvPicPr>
          <p:nvPr/>
        </p:nvPicPr>
        <p:blipFill>
          <a:blip r:embed="rId5"/>
          <a:stretch>
            <a:fillRect/>
          </a:stretch>
        </p:blipFill>
        <p:spPr>
          <a:xfrm>
            <a:off x="164267" y="2090425"/>
            <a:ext cx="3618876" cy="4101215"/>
          </a:xfrm>
          <a:prstGeom prst="rect">
            <a:avLst/>
          </a:prstGeom>
        </p:spPr>
      </p:pic>
      <p:pic>
        <p:nvPicPr>
          <p:cNvPr id="14" name="Picture 13">
            <a:extLst>
              <a:ext uri="{FF2B5EF4-FFF2-40B4-BE49-F238E27FC236}">
                <a16:creationId xmlns:a16="http://schemas.microsoft.com/office/drawing/2014/main" id="{C9113BAB-B8D1-7646-5461-F1A4511600D0}"/>
              </a:ext>
            </a:extLst>
          </p:cNvPr>
          <p:cNvPicPr>
            <a:picLocks noChangeAspect="1"/>
          </p:cNvPicPr>
          <p:nvPr/>
        </p:nvPicPr>
        <p:blipFill>
          <a:blip r:embed="rId6"/>
          <a:stretch>
            <a:fillRect/>
          </a:stretch>
        </p:blipFill>
        <p:spPr>
          <a:xfrm>
            <a:off x="-160052" y="1092563"/>
            <a:ext cx="4851103" cy="941025"/>
          </a:xfrm>
          <a:prstGeom prst="rect">
            <a:avLst/>
          </a:prstGeom>
        </p:spPr>
      </p:pic>
    </p:spTree>
    <p:extLst>
      <p:ext uri="{BB962C8B-B14F-4D97-AF65-F5344CB8AC3E}">
        <p14:creationId xmlns:p14="http://schemas.microsoft.com/office/powerpoint/2010/main" val="1182952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3BD611-0BBF-2BBF-00D7-124C97A00543}"/>
              </a:ext>
            </a:extLst>
          </p:cNvPr>
          <p:cNvSpPr>
            <a:spLocks noGrp="1"/>
          </p:cNvSpPr>
          <p:nvPr>
            <p:ph sz="quarter" idx="10"/>
          </p:nvPr>
        </p:nvSpPr>
        <p:spPr/>
        <p:txBody>
          <a:bodyPr vert="horz" lIns="91440" tIns="45720" rIns="91440" bIns="45720" rtlCol="0" anchor="t">
            <a:normAutofit fontScale="85000" lnSpcReduction="20000"/>
          </a:bodyPr>
          <a:lstStyle/>
          <a:p>
            <a:pPr marL="360045" indent="-360045">
              <a:lnSpc>
                <a:spcPct val="110000"/>
              </a:lnSpc>
            </a:pPr>
            <a:r>
              <a:rPr lang="en-GB" sz="2600" dirty="0">
                <a:solidFill>
                  <a:srgbClr val="FF5520"/>
                </a:solidFill>
              </a:rPr>
              <a:t>Without prejudice to compulsory national technical rules </a:t>
            </a:r>
            <a:r>
              <a:rPr lang="en-GB" sz="2600" dirty="0"/>
              <a:t>(including those related to product safety), or the technical requirements that Member States must meet under international standardization agreements to </a:t>
            </a:r>
            <a:r>
              <a:rPr lang="en-GB" sz="2600" dirty="0">
                <a:solidFill>
                  <a:srgbClr val="FF5520"/>
                </a:solidFill>
              </a:rPr>
              <a:t>guarantee the interoperability required by those agreements</a:t>
            </a:r>
            <a:r>
              <a:rPr lang="en-GB" sz="2600" dirty="0"/>
              <a:t>, and provided they are </a:t>
            </a:r>
            <a:r>
              <a:rPr lang="en-GB" sz="2600" dirty="0">
                <a:solidFill>
                  <a:srgbClr val="FF5520"/>
                </a:solidFill>
              </a:rPr>
              <a:t>compatible with Community law</a:t>
            </a:r>
            <a:r>
              <a:rPr lang="en-GB" sz="2600" dirty="0"/>
              <a:t>, technical specifications shall be drawn up, in the following order of preference:</a:t>
            </a:r>
            <a:endParaRPr lang="en-US" sz="2600" dirty="0">
              <a:ea typeface="Calibri"/>
              <a:cs typeface="Calibri"/>
            </a:endParaRPr>
          </a:p>
          <a:p>
            <a:pPr marL="782955" lvl="2">
              <a:buNone/>
            </a:pPr>
            <a:r>
              <a:rPr lang="en-US" sz="2200" dirty="0">
                <a:solidFill>
                  <a:srgbClr val="000000"/>
                </a:solidFill>
                <a:ea typeface="Calibri"/>
                <a:cs typeface="Calibri"/>
              </a:rPr>
              <a:t>1</a:t>
            </a:r>
            <a:r>
              <a:rPr lang="en-US" sz="2200" dirty="0">
                <a:solidFill>
                  <a:srgbClr val="000000"/>
                </a:solidFill>
                <a:cs typeface="Calibri"/>
              </a:rPr>
              <a:t>. National civil standards transposing European standards</a:t>
            </a:r>
          </a:p>
          <a:p>
            <a:pPr marL="782955" lvl="2">
              <a:buNone/>
            </a:pPr>
            <a:r>
              <a:rPr lang="en-US" sz="2200" dirty="0">
                <a:solidFill>
                  <a:srgbClr val="000000"/>
                </a:solidFill>
                <a:cs typeface="Calibri"/>
              </a:rPr>
              <a:t>2. European technical approvals</a:t>
            </a:r>
          </a:p>
          <a:p>
            <a:pPr marL="782955" lvl="2">
              <a:buNone/>
            </a:pPr>
            <a:r>
              <a:rPr lang="en-US" sz="2200" dirty="0">
                <a:solidFill>
                  <a:srgbClr val="000000"/>
                </a:solidFill>
                <a:cs typeface="Calibri"/>
              </a:rPr>
              <a:t>3. Common civil technical specifications</a:t>
            </a:r>
          </a:p>
          <a:p>
            <a:pPr marL="782955" lvl="2">
              <a:buNone/>
            </a:pPr>
            <a:r>
              <a:rPr lang="en-US" sz="2200" dirty="0">
                <a:solidFill>
                  <a:srgbClr val="000000"/>
                </a:solidFill>
                <a:cs typeface="Calibri"/>
              </a:rPr>
              <a:t>4. National civil standards transposing international  standards </a:t>
            </a:r>
          </a:p>
          <a:p>
            <a:pPr marL="782955" lvl="2">
              <a:buNone/>
            </a:pPr>
            <a:r>
              <a:rPr lang="en-US" sz="2200" dirty="0">
                <a:solidFill>
                  <a:srgbClr val="000000"/>
                </a:solidFill>
                <a:cs typeface="Calibri"/>
              </a:rPr>
              <a:t>5. Other international civil standards </a:t>
            </a:r>
          </a:p>
          <a:p>
            <a:pPr marL="782955" lvl="2">
              <a:buNone/>
            </a:pPr>
            <a:r>
              <a:rPr lang="en-US" sz="2200" dirty="0">
                <a:solidFill>
                  <a:srgbClr val="000000"/>
                </a:solidFill>
                <a:cs typeface="Calibri"/>
              </a:rPr>
              <a:t>6. Other technical reference systems established by the  European </a:t>
            </a:r>
            <a:r>
              <a:rPr lang="en-US" sz="2200" dirty="0" err="1">
                <a:solidFill>
                  <a:srgbClr val="000000"/>
                </a:solidFill>
                <a:cs typeface="Calibri"/>
              </a:rPr>
              <a:t>standardisation</a:t>
            </a:r>
            <a:r>
              <a:rPr lang="en-US" sz="2200" dirty="0">
                <a:solidFill>
                  <a:srgbClr val="000000"/>
                </a:solidFill>
                <a:cs typeface="Calibri"/>
              </a:rPr>
              <a:t> bodies, or, where these do not exist, other national civil standards, national technical  approvals or national technical specifications relating to  the design, calculation and execution of the works and use of the products,</a:t>
            </a:r>
          </a:p>
          <a:p>
            <a:pPr marL="782955" lvl="2">
              <a:buNone/>
            </a:pPr>
            <a:r>
              <a:rPr lang="en-US" sz="2200" dirty="0">
                <a:solidFill>
                  <a:srgbClr val="000000"/>
                </a:solidFill>
                <a:cs typeface="Calibri"/>
              </a:rPr>
              <a:t>7. Civil technical specifications stemming from industry  and widely </a:t>
            </a:r>
            <a:r>
              <a:rPr lang="en-US" sz="2200" dirty="0" err="1">
                <a:solidFill>
                  <a:srgbClr val="000000"/>
                </a:solidFill>
                <a:cs typeface="Calibri"/>
              </a:rPr>
              <a:t>recognised</a:t>
            </a:r>
            <a:r>
              <a:rPr lang="en-US" sz="2200" dirty="0">
                <a:solidFill>
                  <a:srgbClr val="000000"/>
                </a:solidFill>
                <a:cs typeface="Calibri"/>
              </a:rPr>
              <a:t> by it, or,</a:t>
            </a:r>
          </a:p>
          <a:p>
            <a:pPr marL="782955" lvl="2">
              <a:buNone/>
            </a:pPr>
            <a:r>
              <a:rPr lang="en-US" sz="2200" dirty="0">
                <a:solidFill>
                  <a:srgbClr val="000000"/>
                </a:solidFill>
                <a:cs typeface="Calibri"/>
              </a:rPr>
              <a:t>8. National ‘</a:t>
            </a:r>
            <a:r>
              <a:rPr lang="en-US" sz="2200" dirty="0" err="1">
                <a:solidFill>
                  <a:srgbClr val="000000"/>
                </a:solidFill>
                <a:cs typeface="Calibri"/>
              </a:rPr>
              <a:t>defence</a:t>
            </a:r>
            <a:r>
              <a:rPr lang="en-US" sz="2200" dirty="0">
                <a:solidFill>
                  <a:srgbClr val="000000"/>
                </a:solidFill>
                <a:cs typeface="Calibri"/>
              </a:rPr>
              <a:t> standards’ [..] and </a:t>
            </a:r>
            <a:r>
              <a:rPr lang="en-US" sz="2200" dirty="0" err="1">
                <a:solidFill>
                  <a:srgbClr val="000000"/>
                </a:solidFill>
                <a:cs typeface="Calibri"/>
              </a:rPr>
              <a:t>defence</a:t>
            </a:r>
            <a:r>
              <a:rPr lang="en-US" sz="2200" dirty="0">
                <a:solidFill>
                  <a:srgbClr val="000000"/>
                </a:solidFill>
                <a:cs typeface="Calibri"/>
              </a:rPr>
              <a:t> material specifications similar to those standards. </a:t>
            </a:r>
          </a:p>
          <a:p>
            <a:pPr marL="0" indent="0" algn="ctr">
              <a:buNone/>
            </a:pPr>
            <a:r>
              <a:rPr lang="en-US" sz="1800" b="1" dirty="0">
                <a:solidFill>
                  <a:srgbClr val="000000"/>
                </a:solidFill>
                <a:ea typeface="Calibri"/>
                <a:cs typeface="Calibri"/>
              </a:rPr>
              <a:t>Every reference shall be followed by the expression ‘or equivalent’</a:t>
            </a:r>
            <a:endParaRPr lang="en-US" dirty="0">
              <a:ea typeface="Calibri"/>
              <a:cs typeface="Calibri"/>
            </a:endParaRPr>
          </a:p>
          <a:p>
            <a:pPr marL="360045" indent="-360045"/>
            <a:endParaRPr lang="en-US" dirty="0">
              <a:ea typeface="Calibri"/>
              <a:cs typeface="Calibri"/>
            </a:endParaRPr>
          </a:p>
        </p:txBody>
      </p:sp>
      <p:sp>
        <p:nvSpPr>
          <p:cNvPr id="3" name="Title 2">
            <a:extLst>
              <a:ext uri="{FF2B5EF4-FFF2-40B4-BE49-F238E27FC236}">
                <a16:creationId xmlns:a16="http://schemas.microsoft.com/office/drawing/2014/main" id="{EBA9796B-0E53-CFE7-0E00-44DB33459369}"/>
              </a:ext>
            </a:extLst>
          </p:cNvPr>
          <p:cNvSpPr>
            <a:spLocks noGrp="1"/>
          </p:cNvSpPr>
          <p:nvPr>
            <p:ph type="title"/>
          </p:nvPr>
        </p:nvSpPr>
        <p:spPr/>
        <p:txBody>
          <a:bodyPr/>
          <a:lstStyle/>
          <a:p>
            <a:r>
              <a:rPr lang="en-US" dirty="0"/>
              <a:t>EU Directive 2009/81/EC</a:t>
            </a:r>
            <a:br>
              <a:rPr lang="en-US" dirty="0"/>
            </a:br>
            <a:r>
              <a:rPr lang="en-US" dirty="0"/>
              <a:t>Priorities when referring to standards - Article 18</a:t>
            </a:r>
          </a:p>
        </p:txBody>
      </p:sp>
      <p:sp>
        <p:nvSpPr>
          <p:cNvPr id="4" name="Footer Placeholder 3">
            <a:extLst>
              <a:ext uri="{FF2B5EF4-FFF2-40B4-BE49-F238E27FC236}">
                <a16:creationId xmlns:a16="http://schemas.microsoft.com/office/drawing/2014/main" id="{F3AE0174-13ED-15FB-7843-E5E663647CD6}"/>
              </a:ext>
            </a:extLst>
          </p:cNvPr>
          <p:cNvSpPr>
            <a:spLocks noGrp="1"/>
          </p:cNvSpPr>
          <p:nvPr>
            <p:ph type="ftr" sz="quarter" idx="11"/>
          </p:nvPr>
        </p:nvSpPr>
        <p:spPr/>
        <p:txBody>
          <a:bodyPr/>
          <a:lstStyle/>
          <a:p>
            <a:r>
              <a:rPr lang="el-GR" noProof="0" dirty="0"/>
              <a:t>https://www.defstand.com/</a:t>
            </a:r>
          </a:p>
        </p:txBody>
      </p:sp>
      <p:sp>
        <p:nvSpPr>
          <p:cNvPr id="5" name="Slide Number Placeholder 4">
            <a:extLst>
              <a:ext uri="{FF2B5EF4-FFF2-40B4-BE49-F238E27FC236}">
                <a16:creationId xmlns:a16="http://schemas.microsoft.com/office/drawing/2014/main" id="{23817AFE-480D-4EBE-5C99-571BA8A9DCEE}"/>
              </a:ext>
            </a:extLst>
          </p:cNvPr>
          <p:cNvSpPr>
            <a:spLocks noGrp="1"/>
          </p:cNvSpPr>
          <p:nvPr>
            <p:ph type="sldNum" sz="quarter" idx="12"/>
          </p:nvPr>
        </p:nvSpPr>
        <p:spPr/>
        <p:txBody>
          <a:bodyPr/>
          <a:lstStyle/>
          <a:p>
            <a:fld id="{CE5F33B7-1B3C-824C-89B7-74F931436C11}" type="slidenum">
              <a:rPr lang="en-US" smtClean="0"/>
              <a:pPr/>
              <a:t>7</a:t>
            </a:fld>
            <a:endParaRPr lang="en-US"/>
          </a:p>
        </p:txBody>
      </p:sp>
    </p:spTree>
    <p:extLst>
      <p:ext uri="{BB962C8B-B14F-4D97-AF65-F5344CB8AC3E}">
        <p14:creationId xmlns:p14="http://schemas.microsoft.com/office/powerpoint/2010/main" val="565726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8766E-BBC7-E743-AF65-138FBFA685F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273A85-3E78-C59B-BA21-88009D76C45F}"/>
              </a:ext>
            </a:extLst>
          </p:cNvPr>
          <p:cNvSpPr>
            <a:spLocks noGrp="1"/>
          </p:cNvSpPr>
          <p:nvPr>
            <p:ph sz="quarter" idx="10"/>
          </p:nvPr>
        </p:nvSpPr>
        <p:spPr/>
        <p:txBody>
          <a:bodyPr vert="horz" lIns="91440" tIns="45720" rIns="91440" bIns="45720" rtlCol="0" anchor="t">
            <a:normAutofit lnSpcReduction="10000"/>
          </a:bodyPr>
          <a:lstStyle/>
          <a:p>
            <a:pPr marL="360045" indent="-360045"/>
            <a:r>
              <a:rPr lang="en-US" b="1" i="1" dirty="0">
                <a:solidFill>
                  <a:srgbClr val="000000"/>
                </a:solidFill>
              </a:rPr>
              <a:t>ΕΝ</a:t>
            </a:r>
            <a:r>
              <a:rPr lang="en-US" b="1" i="1" dirty="0">
                <a:solidFill>
                  <a:srgbClr val="000000"/>
                </a:solidFill>
                <a:ea typeface="Calibri"/>
                <a:cs typeface="Calibri"/>
              </a:rPr>
              <a:t> 16341 “Selection of standards and standard-like documents for </a:t>
            </a:r>
            <a:r>
              <a:rPr lang="en-US" b="1" i="1" dirty="0" err="1">
                <a:solidFill>
                  <a:srgbClr val="000000"/>
                </a:solidFill>
                <a:ea typeface="Calibri"/>
                <a:cs typeface="Calibri"/>
              </a:rPr>
              <a:t>defence</a:t>
            </a:r>
            <a:r>
              <a:rPr lang="en-US" b="1" i="1" dirty="0">
                <a:solidFill>
                  <a:srgbClr val="000000"/>
                </a:solidFill>
                <a:ea typeface="Calibri"/>
                <a:cs typeface="Calibri"/>
              </a:rPr>
              <a:t> products </a:t>
            </a:r>
            <a:r>
              <a:rPr lang="en-US" b="1" i="1" dirty="0">
                <a:solidFill>
                  <a:srgbClr val="000000"/>
                </a:solidFill>
              </a:rPr>
              <a:t>and services – Order of preference”*</a:t>
            </a:r>
            <a:endParaRPr lang="en-US" sz="2000" dirty="0">
              <a:ea typeface="Calibri"/>
              <a:cs typeface="Calibri"/>
            </a:endParaRPr>
          </a:p>
          <a:p>
            <a:pPr marL="0" indent="0">
              <a:buNone/>
            </a:pPr>
            <a:r>
              <a:rPr lang="en-US" b="1" dirty="0">
                <a:solidFill>
                  <a:srgbClr val="000000"/>
                </a:solidFill>
                <a:ea typeface="Calibri"/>
                <a:cs typeface="Calibri"/>
              </a:rPr>
              <a:t>Scope</a:t>
            </a:r>
            <a:endParaRPr lang="en-US" dirty="0">
              <a:ea typeface="Calibri"/>
              <a:cs typeface="Calibri"/>
            </a:endParaRPr>
          </a:p>
          <a:p>
            <a:pPr marL="360045" indent="-360045" algn="just"/>
            <a:r>
              <a:rPr lang="en-US" sz="2400" dirty="0">
                <a:solidFill>
                  <a:srgbClr val="000000"/>
                </a:solidFill>
                <a:ea typeface="+mn-lt"/>
                <a:cs typeface="+mn-lt"/>
              </a:rPr>
              <a:t>This </a:t>
            </a:r>
            <a:r>
              <a:rPr lang="en-US" sz="2400" dirty="0">
                <a:solidFill>
                  <a:srgbClr val="000000"/>
                </a:solidFill>
                <a:ea typeface="Calibri"/>
                <a:cs typeface="Calibri"/>
              </a:rPr>
              <a:t>European Standard applies to the provision, development, use, improvement and disposal of </a:t>
            </a:r>
            <a:r>
              <a:rPr lang="en-US" sz="2400" dirty="0" err="1">
                <a:solidFill>
                  <a:srgbClr val="000000"/>
                </a:solidFill>
                <a:ea typeface="Calibri"/>
                <a:cs typeface="Calibri"/>
              </a:rPr>
              <a:t>defence</a:t>
            </a:r>
            <a:r>
              <a:rPr lang="en-US" sz="2400" dirty="0">
                <a:solidFill>
                  <a:srgbClr val="000000"/>
                </a:solidFill>
                <a:ea typeface="Calibri"/>
                <a:cs typeface="Calibri"/>
              </a:rPr>
              <a:t> products and services in accordance with Chapter II of Directive 2009/81/EC </a:t>
            </a:r>
            <a:endParaRPr lang="en-US" dirty="0">
              <a:ea typeface="Calibri"/>
              <a:cs typeface="Calibri"/>
            </a:endParaRPr>
          </a:p>
          <a:p>
            <a:pPr marL="360045" indent="-360045" algn="just"/>
            <a:r>
              <a:rPr lang="en-US" sz="2400" dirty="0">
                <a:solidFill>
                  <a:srgbClr val="000000"/>
                </a:solidFill>
                <a:ea typeface="Calibri"/>
                <a:cs typeface="Calibri"/>
              </a:rPr>
              <a:t>It also applies to measures  intended to maintain the operational readiness of products </a:t>
            </a:r>
          </a:p>
          <a:p>
            <a:pPr marL="360045" indent="-360045" algn="just"/>
            <a:r>
              <a:rPr lang="en-US" sz="2400" dirty="0">
                <a:solidFill>
                  <a:srgbClr val="000000"/>
                </a:solidFill>
                <a:ea typeface="+mn-lt"/>
                <a:cs typeface="+mn-lt"/>
              </a:rPr>
              <a:t>This document supports project managers in the selection and use of applicable </a:t>
            </a:r>
            <a:r>
              <a:rPr lang="en-US" sz="2400" dirty="0">
                <a:solidFill>
                  <a:srgbClr val="000000"/>
                </a:solidFill>
                <a:ea typeface="Calibri"/>
                <a:cs typeface="Calibri"/>
              </a:rPr>
              <a:t>standards and standard-like documents</a:t>
            </a:r>
            <a:endParaRPr lang="en-US" sz="2400" dirty="0">
              <a:ea typeface="Calibri"/>
              <a:cs typeface="Calibri"/>
            </a:endParaRPr>
          </a:p>
          <a:p>
            <a:pPr marL="0" indent="0">
              <a:buNone/>
            </a:pPr>
            <a:endParaRPr lang="en-US" sz="2000" b="1" dirty="0">
              <a:solidFill>
                <a:srgbClr val="333333"/>
              </a:solidFill>
              <a:ea typeface="Calibri"/>
              <a:cs typeface="Calibri"/>
            </a:endParaRPr>
          </a:p>
          <a:p>
            <a:pPr marL="0" indent="0">
              <a:buNone/>
            </a:pPr>
            <a:endParaRPr lang="en-US" sz="2000" b="1" dirty="0">
              <a:solidFill>
                <a:srgbClr val="333333"/>
              </a:solidFill>
              <a:ea typeface="Calibri"/>
              <a:cs typeface="Calibri"/>
            </a:endParaRPr>
          </a:p>
          <a:p>
            <a:pPr marL="0" indent="0">
              <a:lnSpc>
                <a:spcPct val="110000"/>
              </a:lnSpc>
              <a:buNone/>
            </a:pPr>
            <a:r>
              <a:rPr lang="en-US" sz="2000" b="1" dirty="0">
                <a:solidFill>
                  <a:srgbClr val="333333"/>
                </a:solidFill>
                <a:ea typeface="Calibri"/>
                <a:cs typeface="Calibri"/>
              </a:rPr>
              <a:t>* </a:t>
            </a:r>
            <a:r>
              <a:rPr lang="en-US" sz="1400" dirty="0"/>
              <a:t>European Standard developed by the European Committee for Standardization (CEN).</a:t>
            </a:r>
            <a:endParaRPr lang="en-US" sz="1400" dirty="0">
              <a:ea typeface="Calibri"/>
              <a:cs typeface="Calibri"/>
            </a:endParaRPr>
          </a:p>
        </p:txBody>
      </p:sp>
      <p:sp>
        <p:nvSpPr>
          <p:cNvPr id="3" name="Title 2">
            <a:extLst>
              <a:ext uri="{FF2B5EF4-FFF2-40B4-BE49-F238E27FC236}">
                <a16:creationId xmlns:a16="http://schemas.microsoft.com/office/drawing/2014/main" id="{789F2A49-4C06-C72C-8CA7-A5A0A964ADD7}"/>
              </a:ext>
            </a:extLst>
          </p:cNvPr>
          <p:cNvSpPr>
            <a:spLocks noGrp="1"/>
          </p:cNvSpPr>
          <p:nvPr>
            <p:ph type="title"/>
          </p:nvPr>
        </p:nvSpPr>
        <p:spPr/>
        <p:txBody>
          <a:bodyPr/>
          <a:lstStyle/>
          <a:p>
            <a:r>
              <a:rPr lang="en-US" dirty="0"/>
              <a:t>EU Standard applicable  for 2009/81/EC </a:t>
            </a:r>
            <a:br>
              <a:rPr lang="en-US" dirty="0"/>
            </a:br>
            <a:r>
              <a:rPr lang="en-US" dirty="0"/>
              <a:t>– EN 16341:2012</a:t>
            </a:r>
          </a:p>
        </p:txBody>
      </p:sp>
      <p:sp>
        <p:nvSpPr>
          <p:cNvPr id="4" name="Footer Placeholder 3">
            <a:extLst>
              <a:ext uri="{FF2B5EF4-FFF2-40B4-BE49-F238E27FC236}">
                <a16:creationId xmlns:a16="http://schemas.microsoft.com/office/drawing/2014/main" id="{3F518DAE-819B-D16A-B0D2-1900D087CAC6}"/>
              </a:ext>
            </a:extLst>
          </p:cNvPr>
          <p:cNvSpPr>
            <a:spLocks noGrp="1"/>
          </p:cNvSpPr>
          <p:nvPr>
            <p:ph type="ftr" sz="quarter" idx="11"/>
          </p:nvPr>
        </p:nvSpPr>
        <p:spPr/>
        <p:txBody>
          <a:bodyPr/>
          <a:lstStyle/>
          <a:p>
            <a:r>
              <a:rPr lang="el-GR" noProof="0" dirty="0"/>
              <a:t>https://www.defstand.com/</a:t>
            </a:r>
          </a:p>
        </p:txBody>
      </p:sp>
      <p:sp>
        <p:nvSpPr>
          <p:cNvPr id="5" name="Slide Number Placeholder 4">
            <a:extLst>
              <a:ext uri="{FF2B5EF4-FFF2-40B4-BE49-F238E27FC236}">
                <a16:creationId xmlns:a16="http://schemas.microsoft.com/office/drawing/2014/main" id="{9C508429-80BE-CB0E-7D71-3516F3705915}"/>
              </a:ext>
            </a:extLst>
          </p:cNvPr>
          <p:cNvSpPr>
            <a:spLocks noGrp="1"/>
          </p:cNvSpPr>
          <p:nvPr>
            <p:ph type="sldNum" sz="quarter" idx="12"/>
          </p:nvPr>
        </p:nvSpPr>
        <p:spPr/>
        <p:txBody>
          <a:bodyPr/>
          <a:lstStyle/>
          <a:p>
            <a:fld id="{CE5F33B7-1B3C-824C-89B7-74F931436C11}" type="slidenum">
              <a:rPr lang="en-US" smtClean="0"/>
              <a:pPr/>
              <a:t>8</a:t>
            </a:fld>
            <a:endParaRPr lang="en-US"/>
          </a:p>
        </p:txBody>
      </p:sp>
    </p:spTree>
    <p:extLst>
      <p:ext uri="{BB962C8B-B14F-4D97-AF65-F5344CB8AC3E}">
        <p14:creationId xmlns:p14="http://schemas.microsoft.com/office/powerpoint/2010/main" val="2189710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6E2BD-85C1-1BF0-5E87-D8CEF84BECE7}"/>
            </a:ext>
          </a:extLst>
        </p:cNvPr>
        <p:cNvGrpSpPr/>
        <p:nvPr/>
      </p:nvGrpSpPr>
      <p:grpSpPr>
        <a:xfrm>
          <a:off x="0" y="0"/>
          <a:ext cx="0" cy="0"/>
          <a:chOff x="0" y="0"/>
          <a:chExt cx="0" cy="0"/>
        </a:xfrm>
      </p:grpSpPr>
      <p:pic>
        <p:nvPicPr>
          <p:cNvPr id="6" name="Picture 5" descr="A close-up of a card&#10;&#10;AI-generated content may be incorrect.">
            <a:extLst>
              <a:ext uri="{FF2B5EF4-FFF2-40B4-BE49-F238E27FC236}">
                <a16:creationId xmlns:a16="http://schemas.microsoft.com/office/drawing/2014/main" id="{CEF80BC0-60FC-4657-35BF-FD907CFC6495}"/>
              </a:ext>
            </a:extLst>
          </p:cNvPr>
          <p:cNvPicPr>
            <a:picLocks noChangeAspect="1"/>
          </p:cNvPicPr>
          <p:nvPr/>
        </p:nvPicPr>
        <p:blipFill>
          <a:blip r:embed="rId2"/>
          <a:stretch>
            <a:fillRect/>
          </a:stretch>
        </p:blipFill>
        <p:spPr>
          <a:xfrm>
            <a:off x="1777763" y="1440333"/>
            <a:ext cx="8136733" cy="2940844"/>
          </a:xfrm>
          <a:prstGeom prst="rect">
            <a:avLst/>
          </a:prstGeom>
        </p:spPr>
      </p:pic>
      <p:sp>
        <p:nvSpPr>
          <p:cNvPr id="3" name="Title 2">
            <a:extLst>
              <a:ext uri="{FF2B5EF4-FFF2-40B4-BE49-F238E27FC236}">
                <a16:creationId xmlns:a16="http://schemas.microsoft.com/office/drawing/2014/main" id="{59D3EEE0-0BC1-1DDC-A56F-EB89753FD0CB}"/>
              </a:ext>
            </a:extLst>
          </p:cNvPr>
          <p:cNvSpPr>
            <a:spLocks noGrp="1"/>
          </p:cNvSpPr>
          <p:nvPr>
            <p:ph type="title"/>
          </p:nvPr>
        </p:nvSpPr>
        <p:spPr>
          <a:xfrm>
            <a:off x="390118" y="219456"/>
            <a:ext cx="8515281" cy="565808"/>
          </a:xfrm>
        </p:spPr>
        <p:txBody>
          <a:bodyPr/>
          <a:lstStyle/>
          <a:p>
            <a:r>
              <a:rPr lang="en-US" dirty="0"/>
              <a:t>EN 16341:2012</a:t>
            </a:r>
            <a:br>
              <a:rPr lang="en-US" dirty="0"/>
            </a:br>
            <a:r>
              <a:rPr lang="en-US" dirty="0"/>
              <a:t> Order of preference</a:t>
            </a:r>
          </a:p>
        </p:txBody>
      </p:sp>
      <p:sp>
        <p:nvSpPr>
          <p:cNvPr id="4" name="Footer Placeholder 3">
            <a:extLst>
              <a:ext uri="{FF2B5EF4-FFF2-40B4-BE49-F238E27FC236}">
                <a16:creationId xmlns:a16="http://schemas.microsoft.com/office/drawing/2014/main" id="{AD224724-30B4-B1AD-3C8F-4467B5A06478}"/>
              </a:ext>
            </a:extLst>
          </p:cNvPr>
          <p:cNvSpPr>
            <a:spLocks noGrp="1"/>
          </p:cNvSpPr>
          <p:nvPr>
            <p:ph type="ftr" sz="quarter" idx="11"/>
          </p:nvPr>
        </p:nvSpPr>
        <p:spPr>
          <a:xfrm>
            <a:off x="2438400" y="6416456"/>
            <a:ext cx="7315200" cy="365125"/>
          </a:xfrm>
        </p:spPr>
        <p:txBody>
          <a:bodyPr/>
          <a:lstStyle/>
          <a:p>
            <a:r>
              <a:rPr lang="el-GR" noProof="0" dirty="0"/>
              <a:t>https://www.defstand.com/</a:t>
            </a:r>
          </a:p>
        </p:txBody>
      </p:sp>
      <p:sp>
        <p:nvSpPr>
          <p:cNvPr id="5" name="Slide Number Placeholder 4">
            <a:extLst>
              <a:ext uri="{FF2B5EF4-FFF2-40B4-BE49-F238E27FC236}">
                <a16:creationId xmlns:a16="http://schemas.microsoft.com/office/drawing/2014/main" id="{2C79591E-F280-B8FD-0C83-314629F90EBA}"/>
              </a:ext>
            </a:extLst>
          </p:cNvPr>
          <p:cNvSpPr>
            <a:spLocks noGrp="1"/>
          </p:cNvSpPr>
          <p:nvPr>
            <p:ph type="sldNum" sz="quarter" idx="12"/>
          </p:nvPr>
        </p:nvSpPr>
        <p:spPr>
          <a:xfrm>
            <a:off x="11230707" y="6416456"/>
            <a:ext cx="849923" cy="365125"/>
          </a:xfrm>
        </p:spPr>
        <p:txBody>
          <a:bodyPr/>
          <a:lstStyle/>
          <a:p>
            <a:fld id="{CE5F33B7-1B3C-824C-89B7-74F931436C11}" type="slidenum">
              <a:rPr lang="en-US" smtClean="0"/>
              <a:pPr/>
              <a:t>9</a:t>
            </a:fld>
            <a:endParaRPr lang="en-US"/>
          </a:p>
        </p:txBody>
      </p:sp>
      <p:pic>
        <p:nvPicPr>
          <p:cNvPr id="7" name="Picture 6" descr="A white paper with black text&#10;&#10;AI-generated content may be incorrect.">
            <a:extLst>
              <a:ext uri="{FF2B5EF4-FFF2-40B4-BE49-F238E27FC236}">
                <a16:creationId xmlns:a16="http://schemas.microsoft.com/office/drawing/2014/main" id="{50BE9DCB-20E3-0639-72C4-CB4F383F2970}"/>
              </a:ext>
            </a:extLst>
          </p:cNvPr>
          <p:cNvPicPr>
            <a:picLocks noChangeAspect="1"/>
          </p:cNvPicPr>
          <p:nvPr/>
        </p:nvPicPr>
        <p:blipFill>
          <a:blip r:embed="rId3"/>
          <a:stretch>
            <a:fillRect/>
          </a:stretch>
        </p:blipFill>
        <p:spPr>
          <a:xfrm>
            <a:off x="626534" y="3094394"/>
            <a:ext cx="10261600" cy="2574214"/>
          </a:xfrm>
          <a:prstGeom prst="rect">
            <a:avLst/>
          </a:prstGeom>
        </p:spPr>
      </p:pic>
      <p:sp>
        <p:nvSpPr>
          <p:cNvPr id="8" name="TextBox 7">
            <a:extLst>
              <a:ext uri="{FF2B5EF4-FFF2-40B4-BE49-F238E27FC236}">
                <a16:creationId xmlns:a16="http://schemas.microsoft.com/office/drawing/2014/main" id="{3E0AA46D-0BE2-4F02-C310-1D9729B8090B}"/>
              </a:ext>
            </a:extLst>
          </p:cNvPr>
          <p:cNvSpPr txBox="1"/>
          <p:nvPr/>
        </p:nvSpPr>
        <p:spPr>
          <a:xfrm>
            <a:off x="884712" y="5763491"/>
            <a:ext cx="992777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rPr>
              <a:t>Each reference in tendering documents shall be followed by the expression "or equivalent" as stated in  Directive 2009/81/EC. </a:t>
            </a:r>
          </a:p>
        </p:txBody>
      </p:sp>
    </p:spTree>
    <p:extLst>
      <p:ext uri="{BB962C8B-B14F-4D97-AF65-F5344CB8AC3E}">
        <p14:creationId xmlns:p14="http://schemas.microsoft.com/office/powerpoint/2010/main" val="2489698787"/>
      </p:ext>
    </p:extLst>
  </p:cSld>
  <p:clrMapOvr>
    <a:masterClrMapping/>
  </p:clrMapOvr>
</p:sld>
</file>

<file path=ppt/theme/theme1.xml><?xml version="1.0" encoding="utf-8"?>
<a:theme xmlns:a="http://schemas.openxmlformats.org/drawingml/2006/main" name="Office Theme">
  <a:themeElements>
    <a:clrScheme name="Cust5">
      <a:dk1>
        <a:srgbClr val="EC008C"/>
      </a:dk1>
      <a:lt1>
        <a:sysClr val="window" lastClr="FFFFFF"/>
      </a:lt1>
      <a:dk2>
        <a:srgbClr val="181C44"/>
      </a:dk2>
      <a:lt2>
        <a:srgbClr val="FFFFFF"/>
      </a:lt2>
      <a:accent1>
        <a:srgbClr val="EC008C"/>
      </a:accent1>
      <a:accent2>
        <a:srgbClr val="F15D27"/>
      </a:accent2>
      <a:accent3>
        <a:srgbClr val="8DC640"/>
      </a:accent3>
      <a:accent4>
        <a:srgbClr val="F07FAC"/>
      </a:accent4>
      <a:accent5>
        <a:srgbClr val="FFC20E"/>
      </a:accent5>
      <a:accent6>
        <a:srgbClr val="F68D66"/>
      </a:accent6>
      <a:hlink>
        <a:srgbClr val="A0CBED"/>
      </a:hlink>
      <a:folHlink>
        <a:srgbClr val="004A8D"/>
      </a:folHlink>
    </a:clrScheme>
    <a:fontScheme name="Custom 5">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6463)_ETSI_EaS_MasterTechStandardization_Template_V4" id="{17CBCE22-09A4-C84E-B54C-D4B6A9CA17DE}" vid="{05BA0E81-AF88-A44F-99B3-20D27D405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df6a3cd-5888-447e-86ed-9eb196013da0" xsi:nil="true"/>
    <lcf76f155ced4ddcb4097134ff3c332f xmlns="c760837b-f74e-4cf8-8793-8ef23bf1b97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AD6A16ECBC054B9711993F44EDF6D6" ma:contentTypeVersion="13" ma:contentTypeDescription="Create a new document." ma:contentTypeScope="" ma:versionID="4c2fb472aa2292818020bea3f11e4b86">
  <xsd:schema xmlns:xsd="http://www.w3.org/2001/XMLSchema" xmlns:xs="http://www.w3.org/2001/XMLSchema" xmlns:p="http://schemas.microsoft.com/office/2006/metadata/properties" xmlns:ns2="c760837b-f74e-4cf8-8793-8ef23bf1b979" xmlns:ns3="3df6a3cd-5888-447e-86ed-9eb196013da0" targetNamespace="http://schemas.microsoft.com/office/2006/metadata/properties" ma:root="true" ma:fieldsID="0aee4c0de44544680207137ed4031401" ns2:_="" ns3:_="">
    <xsd:import namespace="c760837b-f74e-4cf8-8793-8ef23bf1b979"/>
    <xsd:import namespace="3df6a3cd-5888-447e-86ed-9eb196013da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60837b-f74e-4cf8-8793-8ef23bf1b9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fd3c702-1e94-4359-a2ce-26b5441be7f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df6a3cd-5888-447e-86ed-9eb196013da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07a6719-347d-49d9-918a-e2c69c4d2ddd}" ma:internalName="TaxCatchAll" ma:showField="CatchAllData" ma:web="3df6a3cd-5888-447e-86ed-9eb196013d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8A052F-6FD2-447C-8F83-00B1D714B6B3}">
  <ds:schemaRefs>
    <ds:schemaRef ds:uri="http://schemas.microsoft.com/sharepoint/v3/contenttype/forms"/>
  </ds:schemaRefs>
</ds:datastoreItem>
</file>

<file path=customXml/itemProps2.xml><?xml version="1.0" encoding="utf-8"?>
<ds:datastoreItem xmlns:ds="http://schemas.openxmlformats.org/officeDocument/2006/customXml" ds:itemID="{13D9BC59-AA01-404F-9205-E1D057C7C5BF}">
  <ds:schemaRefs>
    <ds:schemaRef ds:uri="3df6a3cd-5888-447e-86ed-9eb196013da0"/>
    <ds:schemaRef ds:uri="c760837b-f74e-4cf8-8793-8ef23bf1b97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F4590091-E86E-4A2D-AED4-554AB5189D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60837b-f74e-4cf8-8793-8ef23bf1b979"/>
    <ds:schemaRef ds:uri="3df6a3cd-5888-447e-86ed-9eb196013d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ETSI_EaS_MasterTechStandardization_Template_final</Template>
  <TotalTime>311</TotalTime>
  <Words>874</Words>
  <Application>Microsoft Office PowerPoint</Application>
  <PresentationFormat>Widescreen</PresentationFormat>
  <Paragraphs>85</Paragraphs>
  <Slides>11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.Hiragino Kaku Gothic Interface W3</vt:lpstr>
      <vt:lpstr>Aptos</vt:lpstr>
      <vt:lpstr>Arial</vt:lpstr>
      <vt:lpstr>Calibri</vt:lpstr>
      <vt:lpstr>Courier New</vt:lpstr>
      <vt:lpstr>Wingdings</vt:lpstr>
      <vt:lpstr>Office Theme</vt:lpstr>
      <vt:lpstr>Standards in Public and Defence Procurements EU Legislation</vt:lpstr>
      <vt:lpstr>Standards and EU Legislation</vt:lpstr>
      <vt:lpstr>Standards and EU Legislation</vt:lpstr>
      <vt:lpstr>Types of Legislation in the EU</vt:lpstr>
      <vt:lpstr>EU Directives</vt:lpstr>
      <vt:lpstr>EU Directives for Public and Defence Procurements</vt:lpstr>
      <vt:lpstr>EU Directive 2009/81/EC Priorities when referring to standards - Article 18</vt:lpstr>
      <vt:lpstr>EU Standard applicable  for 2009/81/EC  – EN 16341:2012</vt:lpstr>
      <vt:lpstr>EN 16341:2012  Order of preference</vt:lpstr>
      <vt:lpstr>Takeaways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Civil Standards in Defence</dc:title>
  <dc:creator>Claire d'Esclercs</dc:creator>
  <cp:lastModifiedBy>Howard Benn</cp:lastModifiedBy>
  <cp:revision>201</cp:revision>
  <cp:lastPrinted>2024-08-08T17:05:53Z</cp:lastPrinted>
  <dcterms:created xsi:type="dcterms:W3CDTF">2025-01-17T08:44:57Z</dcterms:created>
  <dcterms:modified xsi:type="dcterms:W3CDTF">2025-07-30T09:26:43Z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0x0101001BAD6A16ECBC054B9711993F44EDF6D6</vt:lpwstr>
  </property>
  <property fmtid="{D5CDD505-2E9C-101B-9397-08002B2CF9AE}" pid="3" name="MediaServiceImageTags">
    <vt:lpwstr/>
  </property>
</Properties>
</file>