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5" r:id="rId5"/>
    <p:sldId id="307" r:id="rId6"/>
    <p:sldId id="324" r:id="rId7"/>
    <p:sldId id="330" r:id="rId8"/>
    <p:sldId id="325" r:id="rId9"/>
    <p:sldId id="326" r:id="rId10"/>
    <p:sldId id="327" r:id="rId11"/>
    <p:sldId id="328" r:id="rId12"/>
    <p:sldId id="329" r:id="rId13"/>
    <p:sldId id="3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8B5"/>
    <a:srgbClr val="5C1A5B"/>
    <a:srgbClr val="779F38"/>
    <a:srgbClr val="B4008C"/>
    <a:srgbClr val="F06E0A"/>
    <a:srgbClr val="F06678"/>
    <a:srgbClr val="E00087"/>
    <a:srgbClr val="EC008C"/>
    <a:srgbClr val="FF4DB5"/>
    <a:srgbClr val="FF5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C3045-FBA0-4A95-BE50-71B29AE50FA5}" v="18" dt="2025-09-03T12:59:03.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6" autoAdjust="0"/>
    <p:restoredTop sz="95853"/>
  </p:normalViewPr>
  <p:slideViewPr>
    <p:cSldViewPr snapToGrid="0" showGuides="1">
      <p:cViewPr varScale="1">
        <p:scale>
          <a:sx n="147" d="100"/>
          <a:sy n="147" d="100"/>
        </p:scale>
        <p:origin x="536" y="480"/>
      </p:cViewPr>
      <p:guideLst>
        <p:guide orient="horz" pos="2160"/>
        <p:guide pos="3840"/>
      </p:guideLst>
    </p:cSldViewPr>
  </p:slideViewPr>
  <p:outlineViewPr>
    <p:cViewPr>
      <p:scale>
        <a:sx n="100" d="100"/>
        <a:sy n="100" d="100"/>
      </p:scale>
      <p:origin x="-112" y="0"/>
    </p:cViewPr>
  </p:outlin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Esclercs" userId="66830f0a-49a5-4287-84d6-e007274ab129" providerId="ADAL" clId="{D5DC3045-FBA0-4A95-BE50-71B29AE50FA5}"/>
    <pc:docChg chg="custSel addSld modSld">
      <pc:chgData name="Claire d'Esclercs" userId="66830f0a-49a5-4287-84d6-e007274ab129" providerId="ADAL" clId="{D5DC3045-FBA0-4A95-BE50-71B29AE50FA5}" dt="2025-09-03T13:03:19.059" v="227" actId="20577"/>
      <pc:docMkLst>
        <pc:docMk/>
      </pc:docMkLst>
      <pc:sldChg chg="modSp mod">
        <pc:chgData name="Claire d'Esclercs" userId="66830f0a-49a5-4287-84d6-e007274ab129" providerId="ADAL" clId="{D5DC3045-FBA0-4A95-BE50-71B29AE50FA5}" dt="2025-09-03T12:47:24.419" v="8" actId="1076"/>
        <pc:sldMkLst>
          <pc:docMk/>
          <pc:sldMk cId="612768965" sldId="307"/>
        </pc:sldMkLst>
        <pc:spChg chg="mod">
          <ac:chgData name="Claire d'Esclercs" userId="66830f0a-49a5-4287-84d6-e007274ab129" providerId="ADAL" clId="{D5DC3045-FBA0-4A95-BE50-71B29AE50FA5}" dt="2025-09-03T12:47:19.224" v="7" actId="20577"/>
          <ac:spMkLst>
            <pc:docMk/>
            <pc:sldMk cId="612768965" sldId="307"/>
            <ac:spMk id="3" creationId="{CCD424EF-F033-46B2-BAEB-0D5D12894EAC}"/>
          </ac:spMkLst>
        </pc:spChg>
        <pc:picChg chg="mod">
          <ac:chgData name="Claire d'Esclercs" userId="66830f0a-49a5-4287-84d6-e007274ab129" providerId="ADAL" clId="{D5DC3045-FBA0-4A95-BE50-71B29AE50FA5}" dt="2025-09-03T12:47:24.419" v="8" actId="1076"/>
          <ac:picMkLst>
            <pc:docMk/>
            <pc:sldMk cId="612768965" sldId="307"/>
            <ac:picMk id="12" creationId="{AD6D1B1F-22CC-1438-3828-490581939121}"/>
          </ac:picMkLst>
        </pc:picChg>
      </pc:sldChg>
      <pc:sldChg chg="modSp mod">
        <pc:chgData name="Claire d'Esclercs" userId="66830f0a-49a5-4287-84d6-e007274ab129" providerId="ADAL" clId="{D5DC3045-FBA0-4A95-BE50-71B29AE50FA5}" dt="2025-09-03T12:50:04.083" v="33" actId="14100"/>
        <pc:sldMkLst>
          <pc:docMk/>
          <pc:sldMk cId="1366910341" sldId="324"/>
        </pc:sldMkLst>
        <pc:spChg chg="mod">
          <ac:chgData name="Claire d'Esclercs" userId="66830f0a-49a5-4287-84d6-e007274ab129" providerId="ADAL" clId="{D5DC3045-FBA0-4A95-BE50-71B29AE50FA5}" dt="2025-09-03T12:50:04.083" v="33" actId="14100"/>
          <ac:spMkLst>
            <pc:docMk/>
            <pc:sldMk cId="1366910341" sldId="324"/>
            <ac:spMk id="3" creationId="{885A0411-3353-E401-42D9-2EE0F4D599A2}"/>
          </ac:spMkLst>
        </pc:spChg>
      </pc:sldChg>
      <pc:sldChg chg="modSp mod">
        <pc:chgData name="Claire d'Esclercs" userId="66830f0a-49a5-4287-84d6-e007274ab129" providerId="ADAL" clId="{D5DC3045-FBA0-4A95-BE50-71B29AE50FA5}" dt="2025-09-03T13:01:44.554" v="207" actId="20577"/>
        <pc:sldMkLst>
          <pc:docMk/>
          <pc:sldMk cId="3954978761" sldId="325"/>
        </pc:sldMkLst>
        <pc:spChg chg="mod">
          <ac:chgData name="Claire d'Esclercs" userId="66830f0a-49a5-4287-84d6-e007274ab129" providerId="ADAL" clId="{D5DC3045-FBA0-4A95-BE50-71B29AE50FA5}" dt="2025-09-03T13:01:32.916" v="204" actId="20577"/>
          <ac:spMkLst>
            <pc:docMk/>
            <pc:sldMk cId="3954978761" sldId="325"/>
            <ac:spMk id="2" creationId="{78D1165C-B003-55EF-604E-D7D940758ACD}"/>
          </ac:spMkLst>
        </pc:spChg>
        <pc:spChg chg="mod">
          <ac:chgData name="Claire d'Esclercs" userId="66830f0a-49a5-4287-84d6-e007274ab129" providerId="ADAL" clId="{D5DC3045-FBA0-4A95-BE50-71B29AE50FA5}" dt="2025-09-03T13:01:44.554" v="207" actId="20577"/>
          <ac:spMkLst>
            <pc:docMk/>
            <pc:sldMk cId="3954978761" sldId="325"/>
            <ac:spMk id="3" creationId="{99709554-67CF-BC49-52F3-9C544091DAFE}"/>
          </ac:spMkLst>
        </pc:spChg>
      </pc:sldChg>
      <pc:sldChg chg="modSp mod">
        <pc:chgData name="Claire d'Esclercs" userId="66830f0a-49a5-4287-84d6-e007274ab129" providerId="ADAL" clId="{D5DC3045-FBA0-4A95-BE50-71B29AE50FA5}" dt="2025-09-03T13:00:38.203" v="197" actId="20577"/>
        <pc:sldMkLst>
          <pc:docMk/>
          <pc:sldMk cId="2698593839" sldId="326"/>
        </pc:sldMkLst>
        <pc:spChg chg="mod">
          <ac:chgData name="Claire d'Esclercs" userId="66830f0a-49a5-4287-84d6-e007274ab129" providerId="ADAL" clId="{D5DC3045-FBA0-4A95-BE50-71B29AE50FA5}" dt="2025-09-03T13:00:38.203" v="197" actId="20577"/>
          <ac:spMkLst>
            <pc:docMk/>
            <pc:sldMk cId="2698593839" sldId="326"/>
            <ac:spMk id="3" creationId="{224EF235-A88D-54E5-3165-4BE0D3AE7983}"/>
          </ac:spMkLst>
        </pc:spChg>
        <pc:graphicFrameChg chg="mod modGraphic">
          <ac:chgData name="Claire d'Esclercs" userId="66830f0a-49a5-4287-84d6-e007274ab129" providerId="ADAL" clId="{D5DC3045-FBA0-4A95-BE50-71B29AE50FA5}" dt="2025-09-03T12:59:51.444" v="143" actId="14100"/>
          <ac:graphicFrameMkLst>
            <pc:docMk/>
            <pc:sldMk cId="2698593839" sldId="326"/>
            <ac:graphicFrameMk id="6" creationId="{7C0B703F-5527-E9D4-D374-87FB7B791CEE}"/>
          </ac:graphicFrameMkLst>
        </pc:graphicFrameChg>
      </pc:sldChg>
      <pc:sldChg chg="modSp mod">
        <pc:chgData name="Claire d'Esclercs" userId="66830f0a-49a5-4287-84d6-e007274ab129" providerId="ADAL" clId="{D5DC3045-FBA0-4A95-BE50-71B29AE50FA5}" dt="2025-09-03T13:02:16.287" v="214" actId="20577"/>
        <pc:sldMkLst>
          <pc:docMk/>
          <pc:sldMk cId="866537562" sldId="327"/>
        </pc:sldMkLst>
        <pc:spChg chg="mod">
          <ac:chgData name="Claire d'Esclercs" userId="66830f0a-49a5-4287-84d6-e007274ab129" providerId="ADAL" clId="{D5DC3045-FBA0-4A95-BE50-71B29AE50FA5}" dt="2025-09-03T13:02:16.287" v="214" actId="20577"/>
          <ac:spMkLst>
            <pc:docMk/>
            <pc:sldMk cId="866537562" sldId="327"/>
            <ac:spMk id="3" creationId="{1D81A460-EA48-A92B-3B81-C07FEEFD75DA}"/>
          </ac:spMkLst>
        </pc:spChg>
      </pc:sldChg>
      <pc:sldChg chg="modSp mod">
        <pc:chgData name="Claire d'Esclercs" userId="66830f0a-49a5-4287-84d6-e007274ab129" providerId="ADAL" clId="{D5DC3045-FBA0-4A95-BE50-71B29AE50FA5}" dt="2025-09-03T13:03:19.059" v="227" actId="20577"/>
        <pc:sldMkLst>
          <pc:docMk/>
          <pc:sldMk cId="587874772" sldId="328"/>
        </pc:sldMkLst>
        <pc:spChg chg="mod">
          <ac:chgData name="Claire d'Esclercs" userId="66830f0a-49a5-4287-84d6-e007274ab129" providerId="ADAL" clId="{D5DC3045-FBA0-4A95-BE50-71B29AE50FA5}" dt="2025-09-03T13:02:31.753" v="215" actId="20577"/>
          <ac:spMkLst>
            <pc:docMk/>
            <pc:sldMk cId="587874772" sldId="328"/>
            <ac:spMk id="2" creationId="{CF7B1B63-F4C2-BF3B-322E-3944A4A229AB}"/>
          </ac:spMkLst>
        </pc:spChg>
        <pc:spChg chg="mod">
          <ac:chgData name="Claire d'Esclercs" userId="66830f0a-49a5-4287-84d6-e007274ab129" providerId="ADAL" clId="{D5DC3045-FBA0-4A95-BE50-71B29AE50FA5}" dt="2025-09-03T13:03:19.059" v="227" actId="20577"/>
          <ac:spMkLst>
            <pc:docMk/>
            <pc:sldMk cId="587874772" sldId="328"/>
            <ac:spMk id="3" creationId="{0C79A49D-69EC-BCCE-8587-999A1B735BC5}"/>
          </ac:spMkLst>
        </pc:spChg>
      </pc:sldChg>
      <pc:sldChg chg="addSp modSp new mod">
        <pc:chgData name="Claire d'Esclercs" userId="66830f0a-49a5-4287-84d6-e007274ab129" providerId="ADAL" clId="{D5DC3045-FBA0-4A95-BE50-71B29AE50FA5}" dt="2025-09-03T13:01:25.280" v="203" actId="207"/>
        <pc:sldMkLst>
          <pc:docMk/>
          <pc:sldMk cId="176645768" sldId="330"/>
        </pc:sldMkLst>
        <pc:spChg chg="mod">
          <ac:chgData name="Claire d'Esclercs" userId="66830f0a-49a5-4287-84d6-e007274ab129" providerId="ADAL" clId="{D5DC3045-FBA0-4A95-BE50-71B29AE50FA5}" dt="2025-09-03T12:52:21.989" v="43" actId="14100"/>
          <ac:spMkLst>
            <pc:docMk/>
            <pc:sldMk cId="176645768" sldId="330"/>
            <ac:spMk id="2" creationId="{84CAC224-D16D-6D03-8CDF-942F4F49DB64}"/>
          </ac:spMkLst>
        </pc:spChg>
        <pc:spChg chg="mod">
          <ac:chgData name="Claire d'Esclercs" userId="66830f0a-49a5-4287-84d6-e007274ab129" providerId="ADAL" clId="{D5DC3045-FBA0-4A95-BE50-71B29AE50FA5}" dt="2025-09-03T13:01:25.280" v="203" actId="207"/>
          <ac:spMkLst>
            <pc:docMk/>
            <pc:sldMk cId="176645768" sldId="330"/>
            <ac:spMk id="3" creationId="{1F2BCDC6-CF9B-8BD8-B348-5D02AA2EA904}"/>
          </ac:spMkLst>
        </pc:spChg>
        <pc:spChg chg="add">
          <ac:chgData name="Claire d'Esclercs" userId="66830f0a-49a5-4287-84d6-e007274ab129" providerId="ADAL" clId="{D5DC3045-FBA0-4A95-BE50-71B29AE50FA5}" dt="2025-09-03T12:55:19.422" v="78"/>
          <ac:spMkLst>
            <pc:docMk/>
            <pc:sldMk cId="176645768" sldId="330"/>
            <ac:spMk id="6" creationId="{396F54C0-6BC0-5AF6-1DEE-1EB4A7C54723}"/>
          </ac:spMkLst>
        </pc:spChg>
        <pc:spChg chg="add">
          <ac:chgData name="Claire d'Esclercs" userId="66830f0a-49a5-4287-84d6-e007274ab129" providerId="ADAL" clId="{D5DC3045-FBA0-4A95-BE50-71B29AE50FA5}" dt="2025-09-03T12:55:24.661" v="80"/>
          <ac:spMkLst>
            <pc:docMk/>
            <pc:sldMk cId="176645768" sldId="330"/>
            <ac:spMk id="7" creationId="{7F005DD7-A9F3-7CBE-532C-A112A1EFD359}"/>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BCD3D-D7CD-9844-B7F3-548E44DE1088}" type="doc">
      <dgm:prSet loTypeId="urn:microsoft.com/office/officeart/2005/8/layout/vList3" loCatId="" qsTypeId="urn:microsoft.com/office/officeart/2005/8/quickstyle/simple1" qsCatId="simple" csTypeId="urn:microsoft.com/office/officeart/2005/8/colors/accent1_2" csCatId="accent1" phldr="1"/>
      <dgm:spPr/>
    </dgm:pt>
    <dgm:pt modelId="{1CEDFA39-8BE6-F045-9C94-A50ECEFF2CA2}">
      <dgm:prSet phldrT="[Text]" custT="1"/>
      <dgm:spPr/>
      <dgm:t>
        <a:bodyPr/>
        <a:lstStyle/>
        <a:p>
          <a:r>
            <a:rPr lang="en-GB" sz="1400" dirty="0"/>
            <a:t>Unrestricted participation in standards development</a:t>
          </a:r>
        </a:p>
      </dgm:t>
    </dgm:pt>
    <dgm:pt modelId="{3A6C0262-CDFE-FE48-BACC-564549051206}" type="parTrans" cxnId="{7BF6CEE6-A5A0-5C48-977F-D89E59AADADF}">
      <dgm:prSet/>
      <dgm:spPr/>
      <dgm:t>
        <a:bodyPr/>
        <a:lstStyle/>
        <a:p>
          <a:endParaRPr lang="en-GB" sz="1400"/>
        </a:p>
      </dgm:t>
    </dgm:pt>
    <dgm:pt modelId="{D076AB94-B140-1949-8349-E2F4EF61A6CC}" type="sibTrans" cxnId="{7BF6CEE6-A5A0-5C48-977F-D89E59AADADF}">
      <dgm:prSet/>
      <dgm:spPr/>
      <dgm:t>
        <a:bodyPr/>
        <a:lstStyle/>
        <a:p>
          <a:endParaRPr lang="en-GB" sz="1400"/>
        </a:p>
      </dgm:t>
    </dgm:pt>
    <dgm:pt modelId="{40E0B78E-6590-994C-B877-B9950DB06F70}">
      <dgm:prSet phldrT="[Text]" custT="1"/>
      <dgm:spPr/>
      <dgm:t>
        <a:bodyPr/>
        <a:lstStyle/>
        <a:p>
          <a:r>
            <a:rPr lang="en-GB" sz="1400" dirty="0"/>
            <a:t>Transparent procedure for adopting standards</a:t>
          </a:r>
        </a:p>
      </dgm:t>
    </dgm:pt>
    <dgm:pt modelId="{14585DB3-446F-734F-A23F-7C0809601F31}" type="parTrans" cxnId="{66CC5090-81C0-4241-9320-DDD949D4F20C}">
      <dgm:prSet/>
      <dgm:spPr/>
      <dgm:t>
        <a:bodyPr/>
        <a:lstStyle/>
        <a:p>
          <a:endParaRPr lang="en-GB" sz="1400"/>
        </a:p>
      </dgm:t>
    </dgm:pt>
    <dgm:pt modelId="{CDEC3AE6-3126-F940-A391-4AC897997F92}" type="sibTrans" cxnId="{66CC5090-81C0-4241-9320-DDD949D4F20C}">
      <dgm:prSet/>
      <dgm:spPr/>
      <dgm:t>
        <a:bodyPr/>
        <a:lstStyle/>
        <a:p>
          <a:endParaRPr lang="en-GB" sz="1400"/>
        </a:p>
      </dgm:t>
    </dgm:pt>
    <dgm:pt modelId="{BE7DA130-E1C3-774D-8C2E-0DA2B78903EF}">
      <dgm:prSet phldrT="[Text]" custT="1"/>
      <dgm:spPr/>
      <dgm:t>
        <a:bodyPr/>
        <a:lstStyle/>
        <a:p>
          <a:r>
            <a:rPr lang="en-GB" sz="1400" dirty="0"/>
            <a:t>No obligations to comply with the standard </a:t>
          </a:r>
        </a:p>
      </dgm:t>
    </dgm:pt>
    <dgm:pt modelId="{F7B3BC1C-254D-1F49-B32B-79CA8E909E72}" type="parTrans" cxnId="{8696FFE9-AED8-164A-9464-75EE4E5FD4AC}">
      <dgm:prSet/>
      <dgm:spPr/>
      <dgm:t>
        <a:bodyPr/>
        <a:lstStyle/>
        <a:p>
          <a:endParaRPr lang="en-GB" sz="1400"/>
        </a:p>
      </dgm:t>
    </dgm:pt>
    <dgm:pt modelId="{B10A4052-4A1E-834C-A19D-308603D50E90}" type="sibTrans" cxnId="{8696FFE9-AED8-164A-9464-75EE4E5FD4AC}">
      <dgm:prSet/>
      <dgm:spPr/>
      <dgm:t>
        <a:bodyPr/>
        <a:lstStyle/>
        <a:p>
          <a:endParaRPr lang="en-GB" sz="1400"/>
        </a:p>
      </dgm:t>
    </dgm:pt>
    <dgm:pt modelId="{DDC485E6-DA42-934F-83AB-094F0D5FDC68}">
      <dgm:prSet custT="1"/>
      <dgm:spPr/>
      <dgm:t>
        <a:bodyPr/>
        <a:lstStyle/>
        <a:p>
          <a:r>
            <a:rPr lang="en-GB" sz="1400" dirty="0"/>
            <a:t>Access to the standard on Fair, Reasonable and non-Discriminatory (FRAND) terms </a:t>
          </a:r>
        </a:p>
      </dgm:t>
    </dgm:pt>
    <dgm:pt modelId="{F8960222-9FA3-8A42-AD7B-46681E60B182}" type="parTrans" cxnId="{CC7CCBBC-DD8B-8E45-BBDE-0BFE496B5674}">
      <dgm:prSet/>
      <dgm:spPr/>
      <dgm:t>
        <a:bodyPr/>
        <a:lstStyle/>
        <a:p>
          <a:endParaRPr lang="en-GB" sz="1400"/>
        </a:p>
      </dgm:t>
    </dgm:pt>
    <dgm:pt modelId="{E6AAE5AF-11C8-3D45-B18C-DA233C6CC8E6}" type="sibTrans" cxnId="{CC7CCBBC-DD8B-8E45-BBDE-0BFE496B5674}">
      <dgm:prSet/>
      <dgm:spPr/>
      <dgm:t>
        <a:bodyPr/>
        <a:lstStyle/>
        <a:p>
          <a:endParaRPr lang="en-GB" sz="1400"/>
        </a:p>
      </dgm:t>
    </dgm:pt>
    <dgm:pt modelId="{C2D66D1C-8C2C-C749-A3F7-6E99FFD7294D}" type="pres">
      <dgm:prSet presAssocID="{BF9BCD3D-D7CD-9844-B7F3-548E44DE1088}" presName="linearFlow" presStyleCnt="0">
        <dgm:presLayoutVars>
          <dgm:dir/>
          <dgm:resizeHandles val="exact"/>
        </dgm:presLayoutVars>
      </dgm:prSet>
      <dgm:spPr/>
    </dgm:pt>
    <dgm:pt modelId="{0B23490A-F34D-1A40-AFA0-A912C51DB35D}" type="pres">
      <dgm:prSet presAssocID="{1CEDFA39-8BE6-F045-9C94-A50ECEFF2CA2}" presName="composite" presStyleCnt="0"/>
      <dgm:spPr/>
    </dgm:pt>
    <dgm:pt modelId="{D14321A0-5EC5-9F42-922C-C05BCD46A47B}" type="pres">
      <dgm:prSet presAssocID="{1CEDFA39-8BE6-F045-9C94-A50ECEFF2CA2}" presName="imgShp" presStyleLbl="fgImgPlace1" presStyleIdx="0" presStyleCnt="4"/>
      <dgm:spPr>
        <a:blipFill>
          <a:blip xmlns:r="http://schemas.openxmlformats.org/officeDocument/2006/relationships" r:embed="rId1"/>
          <a:srcRect/>
          <a:stretch>
            <a:fillRect/>
          </a:stretch>
        </a:blipFill>
      </dgm:spPr>
    </dgm:pt>
    <dgm:pt modelId="{378D6C27-4AC2-FA42-9477-C4CBDC0EF7A3}" type="pres">
      <dgm:prSet presAssocID="{1CEDFA39-8BE6-F045-9C94-A50ECEFF2CA2}" presName="txShp" presStyleLbl="node1" presStyleIdx="0" presStyleCnt="4">
        <dgm:presLayoutVars>
          <dgm:bulletEnabled val="1"/>
        </dgm:presLayoutVars>
      </dgm:prSet>
      <dgm:spPr/>
    </dgm:pt>
    <dgm:pt modelId="{DABC2A8C-D719-9F42-B11D-8DC7BC07063D}" type="pres">
      <dgm:prSet presAssocID="{D076AB94-B140-1949-8349-E2F4EF61A6CC}" presName="spacing" presStyleCnt="0"/>
      <dgm:spPr/>
    </dgm:pt>
    <dgm:pt modelId="{57E21F96-549E-5146-B999-142B3E069AE7}" type="pres">
      <dgm:prSet presAssocID="{40E0B78E-6590-994C-B877-B9950DB06F70}" presName="composite" presStyleCnt="0"/>
      <dgm:spPr/>
    </dgm:pt>
    <dgm:pt modelId="{1CFF1C6D-C8FD-964C-BA05-6ADC053B8AF5}" type="pres">
      <dgm:prSet presAssocID="{40E0B78E-6590-994C-B877-B9950DB06F70}" presName="imgShp" presStyleLbl="fgImgPlace1" presStyleIdx="1" presStyleCnt="4"/>
      <dgm:spPr>
        <a:blipFill rotWithShape="1">
          <a:blip xmlns:r="http://schemas.openxmlformats.org/officeDocument/2006/relationships" r:embed="rId1"/>
          <a:srcRect/>
          <a:stretch>
            <a:fillRect/>
          </a:stretch>
        </a:blipFill>
      </dgm:spPr>
    </dgm:pt>
    <dgm:pt modelId="{4A82B91C-C81F-5D4D-A2B7-428B0467784D}" type="pres">
      <dgm:prSet presAssocID="{40E0B78E-6590-994C-B877-B9950DB06F70}" presName="txShp" presStyleLbl="node1" presStyleIdx="1" presStyleCnt="4">
        <dgm:presLayoutVars>
          <dgm:bulletEnabled val="1"/>
        </dgm:presLayoutVars>
      </dgm:prSet>
      <dgm:spPr/>
    </dgm:pt>
    <dgm:pt modelId="{084CA802-A710-1B4A-8376-6D8DF04F4843}" type="pres">
      <dgm:prSet presAssocID="{CDEC3AE6-3126-F940-A391-4AC897997F92}" presName="spacing" presStyleCnt="0"/>
      <dgm:spPr/>
    </dgm:pt>
    <dgm:pt modelId="{3821973C-2364-EB40-A4FF-C897EF3D17E9}" type="pres">
      <dgm:prSet presAssocID="{BE7DA130-E1C3-774D-8C2E-0DA2B78903EF}" presName="composite" presStyleCnt="0"/>
      <dgm:spPr/>
    </dgm:pt>
    <dgm:pt modelId="{E6522904-DBBD-1242-A387-7138741A565A}" type="pres">
      <dgm:prSet presAssocID="{BE7DA130-E1C3-774D-8C2E-0DA2B78903EF}" presName="imgShp" presStyleLbl="fgImgPlace1" presStyleIdx="2" presStyleCnt="4"/>
      <dgm:spPr>
        <a:blipFill rotWithShape="1">
          <a:blip xmlns:r="http://schemas.openxmlformats.org/officeDocument/2006/relationships" r:embed="rId1"/>
          <a:srcRect/>
          <a:stretch>
            <a:fillRect/>
          </a:stretch>
        </a:blipFill>
      </dgm:spPr>
    </dgm:pt>
    <dgm:pt modelId="{EECB2A0A-7DF3-2747-AA19-19B6980E52DB}" type="pres">
      <dgm:prSet presAssocID="{BE7DA130-E1C3-774D-8C2E-0DA2B78903EF}" presName="txShp" presStyleLbl="node1" presStyleIdx="2" presStyleCnt="4">
        <dgm:presLayoutVars>
          <dgm:bulletEnabled val="1"/>
        </dgm:presLayoutVars>
      </dgm:prSet>
      <dgm:spPr/>
    </dgm:pt>
    <dgm:pt modelId="{A598D090-322E-A74A-BC29-C9CF0A703259}" type="pres">
      <dgm:prSet presAssocID="{B10A4052-4A1E-834C-A19D-308603D50E90}" presName="spacing" presStyleCnt="0"/>
      <dgm:spPr/>
    </dgm:pt>
    <dgm:pt modelId="{C77F5625-BBA4-CC49-8A33-7FE8484CBC72}" type="pres">
      <dgm:prSet presAssocID="{DDC485E6-DA42-934F-83AB-094F0D5FDC68}" presName="composite" presStyleCnt="0"/>
      <dgm:spPr/>
    </dgm:pt>
    <dgm:pt modelId="{45C5AB9A-EE3E-A043-8A13-23BC4B169F2F}" type="pres">
      <dgm:prSet presAssocID="{DDC485E6-DA42-934F-83AB-094F0D5FDC68}" presName="imgShp" presStyleLbl="fgImgPlace1" presStyleIdx="3" presStyleCnt="4"/>
      <dgm:spPr>
        <a:blipFill rotWithShape="1">
          <a:blip xmlns:r="http://schemas.openxmlformats.org/officeDocument/2006/relationships" r:embed="rId1"/>
          <a:srcRect/>
          <a:stretch>
            <a:fillRect/>
          </a:stretch>
        </a:blipFill>
      </dgm:spPr>
    </dgm:pt>
    <dgm:pt modelId="{3225438F-D499-1447-A527-DB5E0A593876}" type="pres">
      <dgm:prSet presAssocID="{DDC485E6-DA42-934F-83AB-094F0D5FDC68}" presName="txShp" presStyleLbl="node1" presStyleIdx="3" presStyleCnt="4">
        <dgm:presLayoutVars>
          <dgm:bulletEnabled val="1"/>
        </dgm:presLayoutVars>
      </dgm:prSet>
      <dgm:spPr/>
    </dgm:pt>
  </dgm:ptLst>
  <dgm:cxnLst>
    <dgm:cxn modelId="{867E1A1C-B3C8-AE4E-97B7-118FE051D231}" type="presOf" srcId="{BE7DA130-E1C3-774D-8C2E-0DA2B78903EF}" destId="{EECB2A0A-7DF3-2747-AA19-19B6980E52DB}" srcOrd="0" destOrd="0" presId="urn:microsoft.com/office/officeart/2005/8/layout/vList3"/>
    <dgm:cxn modelId="{47078355-6CE5-0341-9A65-7A193FDB6174}" type="presOf" srcId="{1CEDFA39-8BE6-F045-9C94-A50ECEFF2CA2}" destId="{378D6C27-4AC2-FA42-9477-C4CBDC0EF7A3}" srcOrd="0" destOrd="0" presId="urn:microsoft.com/office/officeart/2005/8/layout/vList3"/>
    <dgm:cxn modelId="{6AC82D87-DA6E-FF4E-B7F4-EE18D7FD7A26}" type="presOf" srcId="{BF9BCD3D-D7CD-9844-B7F3-548E44DE1088}" destId="{C2D66D1C-8C2C-C749-A3F7-6E99FFD7294D}" srcOrd="0" destOrd="0" presId="urn:microsoft.com/office/officeart/2005/8/layout/vList3"/>
    <dgm:cxn modelId="{66CC5090-81C0-4241-9320-DDD949D4F20C}" srcId="{BF9BCD3D-D7CD-9844-B7F3-548E44DE1088}" destId="{40E0B78E-6590-994C-B877-B9950DB06F70}" srcOrd="1" destOrd="0" parTransId="{14585DB3-446F-734F-A23F-7C0809601F31}" sibTransId="{CDEC3AE6-3126-F940-A391-4AC897997F92}"/>
    <dgm:cxn modelId="{CC7CCBBC-DD8B-8E45-BBDE-0BFE496B5674}" srcId="{BF9BCD3D-D7CD-9844-B7F3-548E44DE1088}" destId="{DDC485E6-DA42-934F-83AB-094F0D5FDC68}" srcOrd="3" destOrd="0" parTransId="{F8960222-9FA3-8A42-AD7B-46681E60B182}" sibTransId="{E6AAE5AF-11C8-3D45-B18C-DA233C6CC8E6}"/>
    <dgm:cxn modelId="{8D8C9CCB-2791-5C47-B780-5BE17681E6B3}" type="presOf" srcId="{40E0B78E-6590-994C-B877-B9950DB06F70}" destId="{4A82B91C-C81F-5D4D-A2B7-428B0467784D}" srcOrd="0" destOrd="0" presId="urn:microsoft.com/office/officeart/2005/8/layout/vList3"/>
    <dgm:cxn modelId="{7BF6CEE6-A5A0-5C48-977F-D89E59AADADF}" srcId="{BF9BCD3D-D7CD-9844-B7F3-548E44DE1088}" destId="{1CEDFA39-8BE6-F045-9C94-A50ECEFF2CA2}" srcOrd="0" destOrd="0" parTransId="{3A6C0262-CDFE-FE48-BACC-564549051206}" sibTransId="{D076AB94-B140-1949-8349-E2F4EF61A6CC}"/>
    <dgm:cxn modelId="{8696FFE9-AED8-164A-9464-75EE4E5FD4AC}" srcId="{BF9BCD3D-D7CD-9844-B7F3-548E44DE1088}" destId="{BE7DA130-E1C3-774D-8C2E-0DA2B78903EF}" srcOrd="2" destOrd="0" parTransId="{F7B3BC1C-254D-1F49-B32B-79CA8E909E72}" sibTransId="{B10A4052-4A1E-834C-A19D-308603D50E90}"/>
    <dgm:cxn modelId="{E81F1DF8-BF6F-544B-9F5F-39E414315DF0}" type="presOf" srcId="{DDC485E6-DA42-934F-83AB-094F0D5FDC68}" destId="{3225438F-D499-1447-A527-DB5E0A593876}" srcOrd="0" destOrd="0" presId="urn:microsoft.com/office/officeart/2005/8/layout/vList3"/>
    <dgm:cxn modelId="{1D18FF6B-3898-F044-9C4C-EB025B115EB3}" type="presParOf" srcId="{C2D66D1C-8C2C-C749-A3F7-6E99FFD7294D}" destId="{0B23490A-F34D-1A40-AFA0-A912C51DB35D}" srcOrd="0" destOrd="0" presId="urn:microsoft.com/office/officeart/2005/8/layout/vList3"/>
    <dgm:cxn modelId="{7796CC44-0E11-6E48-8284-7BECA5F471F9}" type="presParOf" srcId="{0B23490A-F34D-1A40-AFA0-A912C51DB35D}" destId="{D14321A0-5EC5-9F42-922C-C05BCD46A47B}" srcOrd="0" destOrd="0" presId="urn:microsoft.com/office/officeart/2005/8/layout/vList3"/>
    <dgm:cxn modelId="{2C70942E-6AB8-664F-A149-907ED39D9F6E}" type="presParOf" srcId="{0B23490A-F34D-1A40-AFA0-A912C51DB35D}" destId="{378D6C27-4AC2-FA42-9477-C4CBDC0EF7A3}" srcOrd="1" destOrd="0" presId="urn:microsoft.com/office/officeart/2005/8/layout/vList3"/>
    <dgm:cxn modelId="{396471AA-4CB2-F345-AEA1-A5FF1550A293}" type="presParOf" srcId="{C2D66D1C-8C2C-C749-A3F7-6E99FFD7294D}" destId="{DABC2A8C-D719-9F42-B11D-8DC7BC07063D}" srcOrd="1" destOrd="0" presId="urn:microsoft.com/office/officeart/2005/8/layout/vList3"/>
    <dgm:cxn modelId="{0DC85F88-6965-4A4B-BA02-8F5DA2195A50}" type="presParOf" srcId="{C2D66D1C-8C2C-C749-A3F7-6E99FFD7294D}" destId="{57E21F96-549E-5146-B999-142B3E069AE7}" srcOrd="2" destOrd="0" presId="urn:microsoft.com/office/officeart/2005/8/layout/vList3"/>
    <dgm:cxn modelId="{0259E7B2-25BB-0F46-BF74-1375609E4CE1}" type="presParOf" srcId="{57E21F96-549E-5146-B999-142B3E069AE7}" destId="{1CFF1C6D-C8FD-964C-BA05-6ADC053B8AF5}" srcOrd="0" destOrd="0" presId="urn:microsoft.com/office/officeart/2005/8/layout/vList3"/>
    <dgm:cxn modelId="{E3BC9278-A446-EB4E-B0B5-0817BDEC7BA0}" type="presParOf" srcId="{57E21F96-549E-5146-B999-142B3E069AE7}" destId="{4A82B91C-C81F-5D4D-A2B7-428B0467784D}" srcOrd="1" destOrd="0" presId="urn:microsoft.com/office/officeart/2005/8/layout/vList3"/>
    <dgm:cxn modelId="{F3887798-12E1-B148-B6C0-CC8FFC5E97F5}" type="presParOf" srcId="{C2D66D1C-8C2C-C749-A3F7-6E99FFD7294D}" destId="{084CA802-A710-1B4A-8376-6D8DF04F4843}" srcOrd="3" destOrd="0" presId="urn:microsoft.com/office/officeart/2005/8/layout/vList3"/>
    <dgm:cxn modelId="{DB9D4ED1-10D1-A74B-85F6-D89F27CCF224}" type="presParOf" srcId="{C2D66D1C-8C2C-C749-A3F7-6E99FFD7294D}" destId="{3821973C-2364-EB40-A4FF-C897EF3D17E9}" srcOrd="4" destOrd="0" presId="urn:microsoft.com/office/officeart/2005/8/layout/vList3"/>
    <dgm:cxn modelId="{0446DBB3-C68F-AF4B-AA91-9306FF9E05A0}" type="presParOf" srcId="{3821973C-2364-EB40-A4FF-C897EF3D17E9}" destId="{E6522904-DBBD-1242-A387-7138741A565A}" srcOrd="0" destOrd="0" presId="urn:microsoft.com/office/officeart/2005/8/layout/vList3"/>
    <dgm:cxn modelId="{663ED41A-890C-AA48-8F59-4A99A545DD75}" type="presParOf" srcId="{3821973C-2364-EB40-A4FF-C897EF3D17E9}" destId="{EECB2A0A-7DF3-2747-AA19-19B6980E52DB}" srcOrd="1" destOrd="0" presId="urn:microsoft.com/office/officeart/2005/8/layout/vList3"/>
    <dgm:cxn modelId="{32006C29-71EA-4B4A-8259-5B724DA2CEAC}" type="presParOf" srcId="{C2D66D1C-8C2C-C749-A3F7-6E99FFD7294D}" destId="{A598D090-322E-A74A-BC29-C9CF0A703259}" srcOrd="5" destOrd="0" presId="urn:microsoft.com/office/officeart/2005/8/layout/vList3"/>
    <dgm:cxn modelId="{6BBBFA59-06B0-FA46-A046-F89AC22ED241}" type="presParOf" srcId="{C2D66D1C-8C2C-C749-A3F7-6E99FFD7294D}" destId="{C77F5625-BBA4-CC49-8A33-7FE8484CBC72}" srcOrd="6" destOrd="0" presId="urn:microsoft.com/office/officeart/2005/8/layout/vList3"/>
    <dgm:cxn modelId="{81B3F517-BFB0-0D44-AE01-B379DBA79B6E}" type="presParOf" srcId="{C77F5625-BBA4-CC49-8A33-7FE8484CBC72}" destId="{45C5AB9A-EE3E-A043-8A13-23BC4B169F2F}" srcOrd="0" destOrd="0" presId="urn:microsoft.com/office/officeart/2005/8/layout/vList3"/>
    <dgm:cxn modelId="{BFD93941-78B7-864C-9380-2CC7646CDA78}" type="presParOf" srcId="{C77F5625-BBA4-CC49-8A33-7FE8484CBC72}" destId="{3225438F-D499-1447-A527-DB5E0A5938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D6C27-4AC2-FA42-9477-C4CBDC0EF7A3}">
      <dsp:nvSpPr>
        <dsp:cNvPr id="0" name=""/>
        <dsp:cNvSpPr/>
      </dsp:nvSpPr>
      <dsp:spPr>
        <a:xfrm rot="10800000">
          <a:off x="1304921" y="354"/>
          <a:ext cx="4776845" cy="40692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43"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Unrestricted participation in standards development</a:t>
          </a:r>
        </a:p>
      </dsp:txBody>
      <dsp:txXfrm rot="10800000">
        <a:off x="1406652" y="354"/>
        <a:ext cx="4675114" cy="406925"/>
      </dsp:txXfrm>
    </dsp:sp>
    <dsp:sp modelId="{D14321A0-5EC5-9F42-922C-C05BCD46A47B}">
      <dsp:nvSpPr>
        <dsp:cNvPr id="0" name=""/>
        <dsp:cNvSpPr/>
      </dsp:nvSpPr>
      <dsp:spPr>
        <a:xfrm>
          <a:off x="1101459" y="354"/>
          <a:ext cx="406925" cy="406925"/>
        </a:xfrm>
        <a:prstGeom prst="ellipse">
          <a:avLst/>
        </a:prstGeom>
        <a:blipFill>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82B91C-C81F-5D4D-A2B7-428B0467784D}">
      <dsp:nvSpPr>
        <dsp:cNvPr id="0" name=""/>
        <dsp:cNvSpPr/>
      </dsp:nvSpPr>
      <dsp:spPr>
        <a:xfrm rot="10800000">
          <a:off x="1304921" y="509010"/>
          <a:ext cx="4776845" cy="40692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43"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Transparent procedure for adopting standards</a:t>
          </a:r>
        </a:p>
      </dsp:txBody>
      <dsp:txXfrm rot="10800000">
        <a:off x="1406652" y="509010"/>
        <a:ext cx="4675114" cy="406925"/>
      </dsp:txXfrm>
    </dsp:sp>
    <dsp:sp modelId="{1CFF1C6D-C8FD-964C-BA05-6ADC053B8AF5}">
      <dsp:nvSpPr>
        <dsp:cNvPr id="0" name=""/>
        <dsp:cNvSpPr/>
      </dsp:nvSpPr>
      <dsp:spPr>
        <a:xfrm>
          <a:off x="1101459" y="509010"/>
          <a:ext cx="406925" cy="406925"/>
        </a:xfrm>
        <a:prstGeom prst="ellipse">
          <a:avLst/>
        </a:prstGeom>
        <a:blipFill rotWithShape="1">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CB2A0A-7DF3-2747-AA19-19B6980E52DB}">
      <dsp:nvSpPr>
        <dsp:cNvPr id="0" name=""/>
        <dsp:cNvSpPr/>
      </dsp:nvSpPr>
      <dsp:spPr>
        <a:xfrm rot="10800000">
          <a:off x="1304921" y="1017667"/>
          <a:ext cx="4776845" cy="40692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43"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obligations to comply with the standard </a:t>
          </a:r>
        </a:p>
      </dsp:txBody>
      <dsp:txXfrm rot="10800000">
        <a:off x="1406652" y="1017667"/>
        <a:ext cx="4675114" cy="406925"/>
      </dsp:txXfrm>
    </dsp:sp>
    <dsp:sp modelId="{E6522904-DBBD-1242-A387-7138741A565A}">
      <dsp:nvSpPr>
        <dsp:cNvPr id="0" name=""/>
        <dsp:cNvSpPr/>
      </dsp:nvSpPr>
      <dsp:spPr>
        <a:xfrm>
          <a:off x="1101459" y="1017667"/>
          <a:ext cx="406925" cy="406925"/>
        </a:xfrm>
        <a:prstGeom prst="ellipse">
          <a:avLst/>
        </a:prstGeom>
        <a:blipFill rotWithShape="1">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5438F-D499-1447-A527-DB5E0A593876}">
      <dsp:nvSpPr>
        <dsp:cNvPr id="0" name=""/>
        <dsp:cNvSpPr/>
      </dsp:nvSpPr>
      <dsp:spPr>
        <a:xfrm rot="10800000">
          <a:off x="1304921" y="1526323"/>
          <a:ext cx="4776845" cy="40692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43"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the standard on Fair, Reasonable and non-Discriminatory (FRAND) terms </a:t>
          </a:r>
        </a:p>
      </dsp:txBody>
      <dsp:txXfrm rot="10800000">
        <a:off x="1406652" y="1526323"/>
        <a:ext cx="4675114" cy="406925"/>
      </dsp:txXfrm>
    </dsp:sp>
    <dsp:sp modelId="{45C5AB9A-EE3E-A043-8A13-23BC4B169F2F}">
      <dsp:nvSpPr>
        <dsp:cNvPr id="0" name=""/>
        <dsp:cNvSpPr/>
      </dsp:nvSpPr>
      <dsp:spPr>
        <a:xfrm>
          <a:off x="1101459" y="1526323"/>
          <a:ext cx="406925" cy="406925"/>
        </a:xfrm>
        <a:prstGeom prst="ellipse">
          <a:avLst/>
        </a:prstGeom>
        <a:blipFill rotWithShape="1">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F38A-9D17-492D-9315-8AB046B33D89}"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61B5A-64FC-4082-879A-B8F9B344F7F5}" type="slidenum">
              <a:rPr lang="en-US" smtClean="0"/>
              <a:t>‹#›</a:t>
            </a:fld>
            <a:endParaRPr lang="en-US"/>
          </a:p>
        </p:txBody>
      </p:sp>
    </p:spTree>
    <p:extLst>
      <p:ext uri="{BB962C8B-B14F-4D97-AF65-F5344CB8AC3E}">
        <p14:creationId xmlns:p14="http://schemas.microsoft.com/office/powerpoint/2010/main" val="34028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68279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3" name="TextBox 12">
            <a:extLst>
              <a:ext uri="{FF2B5EF4-FFF2-40B4-BE49-F238E27FC236}">
                <a16:creationId xmlns:a16="http://schemas.microsoft.com/office/drawing/2014/main" id="{87DDF4EF-A600-8854-3FA8-042B9D39368D}"/>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pic>
        <p:nvPicPr>
          <p:cNvPr id="17" name="Graphic 16">
            <a:extLst>
              <a:ext uri="{FF2B5EF4-FFF2-40B4-BE49-F238E27FC236}">
                <a16:creationId xmlns:a16="http://schemas.microsoft.com/office/drawing/2014/main" id="{431BF4F9-6697-4F80-07B2-F54130E25F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848676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352BEF57-C336-8E94-D9BF-06045B2EC3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79791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0"/>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7693446C-BCD3-8ABB-40D5-43EA77DFD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54677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32E00E1-78A2-8658-59F7-96E7B330959F}"/>
              </a:ext>
            </a:extLst>
          </p:cNvPr>
          <p:cNvSpPr/>
          <p:nvPr userDrawn="1"/>
        </p:nvSpPr>
        <p:spPr>
          <a:xfrm rot="16200000">
            <a:off x="914719" y="-934175"/>
            <a:ext cx="6858000" cy="8726350"/>
          </a:xfrm>
          <a:custGeom>
            <a:avLst/>
            <a:gdLst>
              <a:gd name="connsiteX0" fmla="*/ 6858000 w 6858000"/>
              <a:gd name="connsiteY0" fmla="*/ 0 h 8726350"/>
              <a:gd name="connsiteX1" fmla="*/ 6858000 w 6858000"/>
              <a:gd name="connsiteY1" fmla="*/ 7734878 h 8726350"/>
              <a:gd name="connsiteX2" fmla="*/ 6770469 w 6858000"/>
              <a:gd name="connsiteY2" fmla="*/ 7804125 h 8726350"/>
              <a:gd name="connsiteX3" fmla="*/ 4267489 w 6858000"/>
              <a:gd name="connsiteY3" fmla="*/ 8714660 h 8726350"/>
              <a:gd name="connsiteX4" fmla="*/ 1137716 w 6858000"/>
              <a:gd name="connsiteY4" fmla="*/ 6468606 h 8726350"/>
              <a:gd name="connsiteX5" fmla="*/ 45316 w 6858000"/>
              <a:gd name="connsiteY5" fmla="*/ 6107528 h 8726350"/>
              <a:gd name="connsiteX6" fmla="*/ 0 w 6858000"/>
              <a:gd name="connsiteY6" fmla="*/ 6098814 h 8726350"/>
              <a:gd name="connsiteX7" fmla="*/ 1 w 6858000"/>
              <a:gd name="connsiteY7" fmla="*/ 0 h 872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8726350">
                <a:moveTo>
                  <a:pt x="6858000" y="0"/>
                </a:moveTo>
                <a:lnTo>
                  <a:pt x="6858000" y="7734878"/>
                </a:lnTo>
                <a:lnTo>
                  <a:pt x="6770469" y="7804125"/>
                </a:lnTo>
                <a:cubicBezTo>
                  <a:pt x="5992130" y="8394696"/>
                  <a:pt x="5061175" y="8801558"/>
                  <a:pt x="4267489" y="8714660"/>
                </a:cubicBezTo>
                <a:cubicBezTo>
                  <a:pt x="3209241" y="8598794"/>
                  <a:pt x="2082245" y="7019251"/>
                  <a:pt x="1137716" y="6468606"/>
                </a:cubicBezTo>
                <a:cubicBezTo>
                  <a:pt x="783517" y="6262114"/>
                  <a:pt x="405093" y="6176725"/>
                  <a:pt x="45316" y="6107528"/>
                </a:cubicBezTo>
                <a:lnTo>
                  <a:pt x="0" y="6098814"/>
                </a:lnTo>
                <a:lnTo>
                  <a:pt x="1" y="0"/>
                </a:lnTo>
                <a:close/>
              </a:path>
            </a:pathLst>
          </a:custGeom>
          <a:gradFill flip="none" rotWithShape="1">
            <a:gsLst>
              <a:gs pos="0">
                <a:srgbClr val="F358B5"/>
              </a:gs>
              <a:gs pos="83000">
                <a:srgbClr val="E00087"/>
              </a:gs>
            </a:gsLst>
            <a:lin ang="16200000" scaled="0"/>
            <a:tileRect/>
          </a:gradFill>
          <a:ln w="0" cap="flat">
            <a:noFill/>
            <a:prstDash val="solid"/>
            <a:miter/>
          </a:ln>
        </p:spPr>
        <p:txBody>
          <a:bodyPr wrap="square" rtlCol="0" anchor="ctr">
            <a:noAutofit/>
          </a:bodyPr>
          <a:lstStyle/>
          <a:p>
            <a:pPr lvl="0"/>
            <a:endParaRPr lang="en-US" dirty="0"/>
          </a:p>
        </p:txBody>
      </p:sp>
      <p:sp>
        <p:nvSpPr>
          <p:cNvPr id="2" name="כותרת 1">
            <a:extLst>
              <a:ext uri="{FF2B5EF4-FFF2-40B4-BE49-F238E27FC236}">
                <a16:creationId xmlns:a16="http://schemas.microsoft.com/office/drawing/2014/main" id="{0F20267A-7174-1A7A-BAD7-51DF9CD08472}"/>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A389DAFB-BDEF-7DBD-9C2F-9643FE02E914}"/>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3C07BBBD-E119-142A-5CBD-A13361D30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11350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0">
                <a:srgbClr val="F358B5"/>
              </a:gs>
              <a:gs pos="100000">
                <a:srgbClr val="E00087"/>
              </a:gs>
            </a:gsLst>
            <a:lin ang="1080000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0448BE69-4945-AB3A-5F82-2166CED0559B}"/>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77C461AE-09E3-4B8C-02A2-8E9522A31512}"/>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D1B8C018-D7C7-FA70-DCEC-C0ECA217F1EA}"/>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5654409-E8F9-360D-1859-44F04D87BC9A}"/>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237E8634-84CF-E774-EA8C-70B0F7888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963240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2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38015-CDA1-C1A4-DDE3-2E1531682C3E}"/>
              </a:ext>
            </a:extLst>
          </p:cNvPr>
          <p:cNvSpPr/>
          <p:nvPr userDrawn="1"/>
        </p:nvSpPr>
        <p:spPr>
          <a:xfrm>
            <a:off x="0" y="1"/>
            <a:ext cx="12192000" cy="1003299"/>
          </a:xfrm>
          <a:prstGeom prst="rect">
            <a:avLst/>
          </a:prstGeom>
          <a:gradFill flip="none" rotWithShape="1">
            <a:gsLst>
              <a:gs pos="0">
                <a:srgbClr val="F358B5"/>
              </a:gs>
              <a:gs pos="100000">
                <a:srgbClr val="E00087"/>
              </a:gs>
            </a:gsLst>
            <a:lin ang="10800000" scaled="0"/>
            <a:tileRect/>
          </a:gradFill>
          <a:ln w="0" cap="flat">
            <a:no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8FD14828-DDF9-BFB7-6DD0-07EE46E402B4}"/>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B1B4080F-C018-DD13-D6B6-57D2BDFE329A}"/>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9E762780-EAA7-0589-02F7-4C4DD233F5BE}"/>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FBBAE54-0B05-4F6D-AB20-876CA8CD3B38}"/>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DA96133F-DB2F-FC9D-9509-2DA143CA9501}"/>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5F57F035-2677-79F3-29E0-4E350855B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22275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2C455E1-D629-801F-A255-C02688ADF7CD}"/>
              </a:ext>
            </a:extLst>
          </p:cNvPr>
          <p:cNvSpPr/>
          <p:nvPr userDrawn="1"/>
        </p:nvSpPr>
        <p:spPr>
          <a:xfrm rot="12754862">
            <a:off x="-1381437" y="-1118282"/>
            <a:ext cx="10911933" cy="9687929"/>
          </a:xfrm>
          <a:custGeom>
            <a:avLst/>
            <a:gdLst>
              <a:gd name="connsiteX0" fmla="*/ 10911933 w 10911933"/>
              <a:gd name="connsiteY0" fmla="*/ 5778761 h 9687929"/>
              <a:gd name="connsiteX1" fmla="*/ 4794877 w 10911933"/>
              <a:gd name="connsiteY1" fmla="*/ 9687929 h 9687929"/>
              <a:gd name="connsiteX2" fmla="*/ 4729386 w 10911933"/>
              <a:gd name="connsiteY2" fmla="*/ 9669828 h 9687929"/>
              <a:gd name="connsiteX3" fmla="*/ 3676288 w 10911933"/>
              <a:gd name="connsiteY3" fmla="*/ 9010132 h 9687929"/>
              <a:gd name="connsiteX4" fmla="*/ 2367501 w 10911933"/>
              <a:gd name="connsiteY4" fmla="*/ 6931183 h 9687929"/>
              <a:gd name="connsiteX5" fmla="*/ 34274 w 10911933"/>
              <a:gd name="connsiteY5" fmla="*/ 4709132 h 9687929"/>
              <a:gd name="connsiteX6" fmla="*/ 0 w 10911933"/>
              <a:gd name="connsiteY6" fmla="*/ 4613348 h 9687929"/>
              <a:gd name="connsiteX7" fmla="*/ 7218956 w 10911933"/>
              <a:gd name="connsiteY7" fmla="*/ 0 h 9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933" h="9687929">
                <a:moveTo>
                  <a:pt x="10911933" y="5778761"/>
                </a:moveTo>
                <a:lnTo>
                  <a:pt x="4794877" y="9687929"/>
                </a:lnTo>
                <a:lnTo>
                  <a:pt x="4729386" y="9669828"/>
                </a:lnTo>
                <a:cubicBezTo>
                  <a:pt x="4324788" y="9541793"/>
                  <a:pt x="3956426" y="9325160"/>
                  <a:pt x="3676288" y="9010132"/>
                </a:cubicBezTo>
                <a:cubicBezTo>
                  <a:pt x="3126905" y="8392174"/>
                  <a:pt x="2879775" y="7575493"/>
                  <a:pt x="2367501" y="6931183"/>
                </a:cubicBezTo>
                <a:cubicBezTo>
                  <a:pt x="1765603" y="6174032"/>
                  <a:pt x="414945" y="5645350"/>
                  <a:pt x="34274" y="4709132"/>
                </a:cubicBezTo>
                <a:lnTo>
                  <a:pt x="0" y="4613348"/>
                </a:lnTo>
                <a:lnTo>
                  <a:pt x="7218956" y="0"/>
                </a:lnTo>
                <a:close/>
              </a:path>
            </a:pathLst>
          </a:custGeom>
          <a:gradFill flip="none" rotWithShape="1">
            <a:gsLst>
              <a:gs pos="28000">
                <a:schemeClr val="tx1"/>
              </a:gs>
              <a:gs pos="81000">
                <a:schemeClr val="accent2"/>
              </a:gs>
            </a:gsLst>
            <a:lin ang="18900000" scaled="0"/>
            <a:tileRect/>
          </a:gradFill>
          <a:ln w="0" cap="flat">
            <a:solidFill>
              <a:schemeClr val="accent5"/>
            </a:solidFill>
            <a:prstDash val="solid"/>
            <a:miter/>
          </a:ln>
        </p:spPr>
        <p:txBody>
          <a:bodyPr wrap="square" rtlCol="0" anchor="ctr">
            <a:noAutofit/>
          </a:bodyPr>
          <a:lstStyle/>
          <a:p>
            <a:endParaRPr lang="en-US"/>
          </a:p>
        </p:txBody>
      </p:sp>
      <p:sp>
        <p:nvSpPr>
          <p:cNvPr id="5" name="כותרת 1">
            <a:extLst>
              <a:ext uri="{FF2B5EF4-FFF2-40B4-BE49-F238E27FC236}">
                <a16:creationId xmlns:a16="http://schemas.microsoft.com/office/drawing/2014/main" id="{925319E3-7CC7-DDE4-AB0B-A5C27CFD3614}"/>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7" name="Slide Number Placeholder 6">
            <a:extLst>
              <a:ext uri="{FF2B5EF4-FFF2-40B4-BE49-F238E27FC236}">
                <a16:creationId xmlns:a16="http://schemas.microsoft.com/office/drawing/2014/main" id="{D6FB0B95-01BC-F4C7-260F-FB060FF7E4D2}"/>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A8797D0B-7048-0E2A-BC94-AE33EC357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28203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28000">
                <a:schemeClr val="tx1"/>
              </a:gs>
              <a:gs pos="81000">
                <a:schemeClr val="accent2"/>
              </a:gs>
            </a:gsLst>
            <a:lin ang="10800000" scaled="0"/>
            <a:tileRect/>
          </a:gradFill>
          <a:ln w="0" cap="flat">
            <a:solidFill>
              <a:schemeClr val="accent5"/>
            </a:solid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9BEF46B-E773-0A69-B2B3-322675B8C889}"/>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9639B249-A991-A4ED-8C02-B7F859617304}"/>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1A116159-9E0D-3A64-01C0-B918F9DA28D0}"/>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061D2C8-F32B-78AD-FEC2-E2313B4F70AF}"/>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B56FE2B9-E91B-5684-394F-E5EC66AAD2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30425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28000">
                <a:schemeClr val="tx1"/>
              </a:gs>
              <a:gs pos="81000">
                <a:schemeClr val="accent2"/>
              </a:gs>
            </a:gsLst>
            <a:lin ang="10800000" scaled="0"/>
            <a:tileRect/>
          </a:gradFill>
          <a:ln w="0" cap="flat">
            <a:solidFill>
              <a:schemeClr val="accent5"/>
            </a:solid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1015DEBF-D469-6138-B45E-75A619666A89}"/>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A79076CB-58BB-0B79-BEF5-6EE0F26551E4}"/>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F9BF0EAB-D1B7-AACC-D737-48A00D510CA3}"/>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BAAC4B6C-6A2D-2F07-B7FB-87FAC9E44343}"/>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F0FDB1DE-9A2D-63B5-0D51-C9175FF1C8C4}"/>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D1930AEB-B310-E3F8-7894-6E67F248E4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422361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844D378-1F0D-A418-567A-217D0182A8D8}"/>
              </a:ext>
            </a:extLst>
          </p:cNvPr>
          <p:cNvSpPr/>
          <p:nvPr userDrawn="1"/>
        </p:nvSpPr>
        <p:spPr>
          <a:xfrm rot="4500000">
            <a:off x="-216365" y="-1518360"/>
            <a:ext cx="8464395" cy="9637205"/>
          </a:xfrm>
          <a:custGeom>
            <a:avLst/>
            <a:gdLst>
              <a:gd name="connsiteX0" fmla="*/ 0 w 8464395"/>
              <a:gd name="connsiteY0" fmla="*/ 7862224 h 9637205"/>
              <a:gd name="connsiteX1" fmla="*/ 2106676 w 8464395"/>
              <a:gd name="connsiteY1" fmla="*/ 0 h 9637205"/>
              <a:gd name="connsiteX2" fmla="*/ 2287198 w 8464395"/>
              <a:gd name="connsiteY2" fmla="*/ 23488 h 9637205"/>
              <a:gd name="connsiteX3" fmla="*/ 3488747 w 8464395"/>
              <a:gd name="connsiteY3" fmla="*/ 410854 h 9637205"/>
              <a:gd name="connsiteX4" fmla="*/ 4833230 w 8464395"/>
              <a:gd name="connsiteY4" fmla="*/ 1928518 h 9637205"/>
              <a:gd name="connsiteX5" fmla="*/ 5559914 w 8464395"/>
              <a:gd name="connsiteY5" fmla="*/ 2573279 h 9637205"/>
              <a:gd name="connsiteX6" fmla="*/ 7891370 w 8464395"/>
              <a:gd name="connsiteY6" fmla="*/ 2057107 h 9637205"/>
              <a:gd name="connsiteX7" fmla="*/ 8304100 w 8464395"/>
              <a:gd name="connsiteY7" fmla="*/ 2547094 h 9637205"/>
              <a:gd name="connsiteX8" fmla="*/ 8463589 w 8464395"/>
              <a:gd name="connsiteY8" fmla="*/ 2769094 h 9637205"/>
              <a:gd name="connsiteX9" fmla="*/ 8464395 w 8464395"/>
              <a:gd name="connsiteY9" fmla="*/ 2769946 h 9637205"/>
              <a:gd name="connsiteX10" fmla="*/ 6624319 w 8464395"/>
              <a:gd name="connsiteY10" fmla="*/ 9637205 h 963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4395" h="9637205">
                <a:moveTo>
                  <a:pt x="0" y="7862224"/>
                </a:moveTo>
                <a:lnTo>
                  <a:pt x="2106676" y="0"/>
                </a:lnTo>
                <a:lnTo>
                  <a:pt x="2287198" y="23488"/>
                </a:lnTo>
                <a:cubicBezTo>
                  <a:pt x="2691577" y="90136"/>
                  <a:pt x="3097681" y="225975"/>
                  <a:pt x="3488747" y="410854"/>
                </a:cubicBezTo>
                <a:cubicBezTo>
                  <a:pt x="4235912" y="764215"/>
                  <a:pt x="4426463" y="1254980"/>
                  <a:pt x="4833230" y="1928518"/>
                </a:cubicBezTo>
                <a:cubicBezTo>
                  <a:pt x="5003818" y="2211103"/>
                  <a:pt x="5250108" y="2459208"/>
                  <a:pt x="5559914" y="2573279"/>
                </a:cubicBezTo>
                <a:cubicBezTo>
                  <a:pt x="6390818" y="2879196"/>
                  <a:pt x="7143168" y="1687413"/>
                  <a:pt x="7891370" y="2057107"/>
                </a:cubicBezTo>
                <a:cubicBezTo>
                  <a:pt x="8085810" y="2153290"/>
                  <a:pt x="8192103" y="2361469"/>
                  <a:pt x="8304100" y="2547094"/>
                </a:cubicBezTo>
                <a:cubicBezTo>
                  <a:pt x="8354233" y="2630314"/>
                  <a:pt x="8407445" y="2703974"/>
                  <a:pt x="8463589" y="2769094"/>
                </a:cubicBezTo>
                <a:lnTo>
                  <a:pt x="8464395" y="2769946"/>
                </a:lnTo>
                <a:lnTo>
                  <a:pt x="6624319" y="9637205"/>
                </a:lnTo>
                <a:close/>
              </a:path>
            </a:pathLst>
          </a:custGeom>
          <a:gradFill>
            <a:gsLst>
              <a:gs pos="69000">
                <a:schemeClr val="tx2"/>
              </a:gs>
              <a:gs pos="0">
                <a:schemeClr val="tx1"/>
              </a:gs>
            </a:gsLst>
            <a:lin ang="8100000" scaled="1"/>
          </a:gradFill>
          <a:ln w="0" cap="flat">
            <a:noFill/>
            <a:prstDash val="solid"/>
            <a:miter/>
          </a:ln>
        </p:spPr>
        <p:txBody>
          <a:bodyPr wrap="square" rtlCol="0" anchor="ctr">
            <a:noAutofit/>
          </a:bodyPr>
          <a:lstStyle/>
          <a:p>
            <a:endParaRPr lang="en-US" dirty="0"/>
          </a:p>
        </p:txBody>
      </p:sp>
      <p:sp>
        <p:nvSpPr>
          <p:cNvPr id="5" name="כותרת 1">
            <a:extLst>
              <a:ext uri="{FF2B5EF4-FFF2-40B4-BE49-F238E27FC236}">
                <a16:creationId xmlns:a16="http://schemas.microsoft.com/office/drawing/2014/main" id="{8EC99672-FAF4-B5E3-D55A-B80ED596E9C8}"/>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7" name="Slide Number Placeholder 6">
            <a:extLst>
              <a:ext uri="{FF2B5EF4-FFF2-40B4-BE49-F238E27FC236}">
                <a16:creationId xmlns:a16="http://schemas.microsoft.com/office/drawing/2014/main" id="{2E35B762-4388-87ED-4A2A-DF8C099B9E4C}"/>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C49854F2-29CC-B7A3-7725-25C851152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4196442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EE3BF0D-1442-C94A-DC41-5CA437759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18957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Partner Presentation">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72223C2-603C-E4E5-6D1C-2C5B265FCEE0}"/>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2" name="כותרת 1">
            <a:extLst>
              <a:ext uri="{FF2B5EF4-FFF2-40B4-BE49-F238E27FC236}">
                <a16:creationId xmlns:a16="http://schemas.microsoft.com/office/drawing/2014/main" id="{7C8E7994-4D9D-70BB-4A98-2ED9FCA59530}"/>
              </a:ext>
            </a:extLst>
          </p:cNvPr>
          <p:cNvSpPr>
            <a:spLocks noGrp="1"/>
          </p:cNvSpPr>
          <p:nvPr>
            <p:ph type="ctrTitle" hasCustomPrompt="1"/>
          </p:nvPr>
        </p:nvSpPr>
        <p:spPr>
          <a:xfrm>
            <a:off x="682788" y="2542641"/>
            <a:ext cx="9859035"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sp>
        <p:nvSpPr>
          <p:cNvPr id="58" name="Text Placeholder 19">
            <a:extLst>
              <a:ext uri="{FF2B5EF4-FFF2-40B4-BE49-F238E27FC236}">
                <a16:creationId xmlns:a16="http://schemas.microsoft.com/office/drawing/2014/main" id="{D4C59A32-9FDE-3EAE-95C3-44438A9B8FFA}"/>
              </a:ext>
            </a:extLst>
          </p:cNvPr>
          <p:cNvSpPr>
            <a:spLocks noGrp="1"/>
          </p:cNvSpPr>
          <p:nvPr>
            <p:ph type="body" sz="quarter" idx="19" hasCustomPrompt="1"/>
          </p:nvPr>
        </p:nvSpPr>
        <p:spPr>
          <a:xfrm>
            <a:off x="9383404" y="5275881"/>
            <a:ext cx="2038350" cy="877887"/>
          </a:xfrm>
          <a:prstGeom prst="rect">
            <a:avLst/>
          </a:prstGeom>
        </p:spPr>
        <p:txBody>
          <a:bodyPr/>
          <a:lstStyle>
            <a:lvl1pPr marL="0" indent="0">
              <a:buNone/>
              <a:defRPr sz="2400" b="1">
                <a:solidFill>
                  <a:schemeClr val="bg2"/>
                </a:solidFill>
              </a:defRPr>
            </a:lvl1pPr>
          </a:lstStyle>
          <a:p>
            <a:pPr lvl="0"/>
            <a:r>
              <a:rPr lang="en-US" dirty="0"/>
              <a:t>[Education Organization]</a:t>
            </a:r>
          </a:p>
        </p:txBody>
      </p:sp>
      <p:sp>
        <p:nvSpPr>
          <p:cNvPr id="59" name="TextBox 58">
            <a:extLst>
              <a:ext uri="{FF2B5EF4-FFF2-40B4-BE49-F238E27FC236}">
                <a16:creationId xmlns:a16="http://schemas.microsoft.com/office/drawing/2014/main" id="{BFF8869A-B311-4392-447A-5A5FF6647CAB}"/>
              </a:ext>
            </a:extLst>
          </p:cNvPr>
          <p:cNvSpPr txBox="1"/>
          <p:nvPr userDrawn="1"/>
        </p:nvSpPr>
        <p:spPr>
          <a:xfrm>
            <a:off x="7352253" y="5324156"/>
            <a:ext cx="2301886" cy="369332"/>
          </a:xfrm>
          <a:prstGeom prst="rect">
            <a:avLst/>
          </a:prstGeom>
          <a:noFill/>
        </p:spPr>
        <p:txBody>
          <a:bodyPr wrap="square" rtlCol="0">
            <a:spAutoFit/>
          </a:bodyPr>
          <a:lstStyle/>
          <a:p>
            <a:r>
              <a:rPr lang="en-US" dirty="0">
                <a:solidFill>
                  <a:schemeClr val="bg1"/>
                </a:solidFill>
              </a:rPr>
              <a:t>In collaboration with</a:t>
            </a:r>
            <a:endParaRPr lang="en-US" b="1" dirty="0">
              <a:solidFill>
                <a:schemeClr val="bg1"/>
              </a:solidFill>
            </a:endParaRPr>
          </a:p>
        </p:txBody>
      </p:sp>
      <p:pic>
        <p:nvPicPr>
          <p:cNvPr id="15" name="Graphic 14">
            <a:extLst>
              <a:ext uri="{FF2B5EF4-FFF2-40B4-BE49-F238E27FC236}">
                <a16:creationId xmlns:a16="http://schemas.microsoft.com/office/drawing/2014/main" id="{833CA06C-6579-A2DC-C48F-C2F8B0D5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6" name="TextBox 15">
            <a:extLst>
              <a:ext uri="{FF2B5EF4-FFF2-40B4-BE49-F238E27FC236}">
                <a16:creationId xmlns:a16="http://schemas.microsoft.com/office/drawing/2014/main" id="{E4B52F16-8F26-F1EF-174F-9AD4F9DEAF73}"/>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pic>
        <p:nvPicPr>
          <p:cNvPr id="17" name="Graphic 16">
            <a:extLst>
              <a:ext uri="{FF2B5EF4-FFF2-40B4-BE49-F238E27FC236}">
                <a16:creationId xmlns:a16="http://schemas.microsoft.com/office/drawing/2014/main" id="{3E35945D-96DB-6D65-5DC7-3D2700BF8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2361345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2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9508E-F771-CFB0-60AA-FE065C29CD70}"/>
              </a:ext>
            </a:extLst>
          </p:cNvPr>
          <p:cNvSpPr/>
          <p:nvPr userDrawn="1"/>
        </p:nvSpPr>
        <p:spPr>
          <a:xfrm>
            <a:off x="0" y="0"/>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4989D5A8-D097-8B53-178E-870FB952B40D}"/>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D7597E35-DBD6-1667-F280-E3EF677C2005}"/>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CFF0EB5F-1589-F765-3520-516118D149A8}"/>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8E1610A3-B734-71DC-999D-DAFB32B93DA0}"/>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BA82770E-ADA2-11A6-27CB-C6D26E279956}"/>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0FFA660A-524D-C55A-B28C-0331BA831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8720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A591FF9-6B2D-1CF8-AFB1-DE43E80DE61F}"/>
              </a:ext>
            </a:extLst>
          </p:cNvPr>
          <p:cNvSpPr/>
          <p:nvPr userDrawn="1"/>
        </p:nvSpPr>
        <p:spPr>
          <a:xfrm rot="16200000">
            <a:off x="929555" y="-949011"/>
            <a:ext cx="6858000" cy="8756021"/>
          </a:xfrm>
          <a:custGeom>
            <a:avLst/>
            <a:gdLst>
              <a:gd name="connsiteX0" fmla="*/ 6858000 w 6858000"/>
              <a:gd name="connsiteY0" fmla="*/ 0 h 8756021"/>
              <a:gd name="connsiteX1" fmla="*/ 6858000 w 6858000"/>
              <a:gd name="connsiteY1" fmla="*/ 7805587 h 8756021"/>
              <a:gd name="connsiteX2" fmla="*/ 6610511 w 6858000"/>
              <a:gd name="connsiteY2" fmla="*/ 7793220 h 8756021"/>
              <a:gd name="connsiteX3" fmla="*/ 3204006 w 6858000"/>
              <a:gd name="connsiteY3" fmla="*/ 6802022 h 8756021"/>
              <a:gd name="connsiteX4" fmla="*/ 1461299 w 6858000"/>
              <a:gd name="connsiteY4" fmla="*/ 7171643 h 8756021"/>
              <a:gd name="connsiteX5" fmla="*/ 195731 w 6858000"/>
              <a:gd name="connsiteY5" fmla="*/ 8570366 h 8756021"/>
              <a:gd name="connsiteX6" fmla="*/ 29981 w 6858000"/>
              <a:gd name="connsiteY6" fmla="*/ 8731384 h 8756021"/>
              <a:gd name="connsiteX7" fmla="*/ 0 w 6858000"/>
              <a:gd name="connsiteY7" fmla="*/ 8756021 h 8756021"/>
              <a:gd name="connsiteX8" fmla="*/ 1 w 6858000"/>
              <a:gd name="connsiteY8" fmla="*/ 0 h 87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8756021">
                <a:moveTo>
                  <a:pt x="6858000" y="0"/>
                </a:moveTo>
                <a:lnTo>
                  <a:pt x="6858000" y="7805587"/>
                </a:lnTo>
                <a:lnTo>
                  <a:pt x="6610511" y="7793220"/>
                </a:lnTo>
                <a:cubicBezTo>
                  <a:pt x="5454940" y="7688987"/>
                  <a:pt x="4357430" y="6965048"/>
                  <a:pt x="3204006" y="6802022"/>
                </a:cubicBezTo>
                <a:cubicBezTo>
                  <a:pt x="2614672" y="6718646"/>
                  <a:pt x="1997391" y="6768310"/>
                  <a:pt x="1461299" y="7171643"/>
                </a:cubicBezTo>
                <a:cubicBezTo>
                  <a:pt x="988037" y="7527720"/>
                  <a:pt x="625747" y="8121883"/>
                  <a:pt x="195731" y="8570366"/>
                </a:cubicBezTo>
                <a:cubicBezTo>
                  <a:pt x="141826" y="8626614"/>
                  <a:pt x="86522" y="8680558"/>
                  <a:pt x="29981" y="8731384"/>
                </a:cubicBezTo>
                <a:lnTo>
                  <a:pt x="0" y="8756021"/>
                </a:lnTo>
                <a:lnTo>
                  <a:pt x="1" y="0"/>
                </a:lnTo>
                <a:close/>
              </a:path>
            </a:pathLst>
          </a:custGeom>
          <a:gradFill>
            <a:gsLst>
              <a:gs pos="64000">
                <a:srgbClr val="F06678"/>
              </a:gs>
              <a:gs pos="16000">
                <a:srgbClr val="F06E0A"/>
              </a:gs>
            </a:gsLst>
            <a:lin ang="20400000" scaled="0"/>
          </a:gradFill>
          <a:ln w="0" cap="flat">
            <a:noFill/>
            <a:prstDash val="solid"/>
            <a:miter/>
          </a:ln>
        </p:spPr>
        <p:txBody>
          <a:bodyPr wrap="square" rtlCol="0" anchor="ctr">
            <a:noAutofit/>
          </a:bodyPr>
          <a:lstStyle/>
          <a:p>
            <a:pPr lvl="0"/>
            <a:endParaRPr lang="en-US" dirty="0"/>
          </a:p>
        </p:txBody>
      </p:sp>
      <p:sp>
        <p:nvSpPr>
          <p:cNvPr id="5" name="כותרת 1">
            <a:extLst>
              <a:ext uri="{FF2B5EF4-FFF2-40B4-BE49-F238E27FC236}">
                <a16:creationId xmlns:a16="http://schemas.microsoft.com/office/drawing/2014/main" id="{6242229D-5F25-CDEB-9B30-B16EBB4DC831}"/>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7" name="Slide Number Placeholder 6">
            <a:extLst>
              <a:ext uri="{FF2B5EF4-FFF2-40B4-BE49-F238E27FC236}">
                <a16:creationId xmlns:a16="http://schemas.microsoft.com/office/drawing/2014/main" id="{17D72FB5-3E84-D03B-C041-83F67DC5A943}"/>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2209BC8D-DC65-8BD3-627A-FCD68B19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4028978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a:gsLst>
              <a:gs pos="64000">
                <a:srgbClr val="F06678"/>
              </a:gs>
              <a:gs pos="16000">
                <a:srgbClr val="F06E0A"/>
              </a:gs>
            </a:gsLst>
            <a:lin ang="20400000" scaled="0"/>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CF2F7C36-1B24-6804-5032-C5A2D24F3DD8}"/>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70E202B2-B24E-595C-C1F8-FFD7ABDFA8E8}"/>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342D33F6-5616-A874-9E0C-3F8229FCF266}"/>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C0843348-D079-1797-8EF1-389E4B097F89}"/>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436A4FD2-935D-83B7-57B5-8CF0C074C3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15693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a:gsLst>
              <a:gs pos="64000">
                <a:srgbClr val="F06678"/>
              </a:gs>
              <a:gs pos="16000">
                <a:srgbClr val="F06E0A"/>
              </a:gs>
            </a:gsLst>
            <a:lin ang="20400000" scaled="0"/>
          </a:gradFill>
          <a:ln w="0" cap="flat">
            <a:no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23C3D60D-2E84-9BD3-6696-368348C4038E}"/>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63470CD8-732F-F236-AD81-1E9040174391}"/>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0F2FEBF4-80EF-304A-2134-540C105631C8}"/>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EB29AE1A-286B-A078-D808-0750D4F5E039}"/>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0B3EB160-CC4E-6097-1174-BC2820A04B70}"/>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C7D57681-3FB8-E179-2E69-B67B5EB1BE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505819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7E9EE9D-FFFF-F181-5CE9-4D858F05B959}"/>
              </a:ext>
            </a:extLst>
          </p:cNvPr>
          <p:cNvSpPr/>
          <p:nvPr userDrawn="1"/>
        </p:nvSpPr>
        <p:spPr>
          <a:xfrm rot="10800000">
            <a:off x="-19456" y="0"/>
            <a:ext cx="8372292" cy="6858000"/>
          </a:xfrm>
          <a:custGeom>
            <a:avLst/>
            <a:gdLst>
              <a:gd name="connsiteX0" fmla="*/ 8372292 w 8372292"/>
              <a:gd name="connsiteY0" fmla="*/ 6858000 h 6858000"/>
              <a:gd name="connsiteX1" fmla="*/ 1936100 w 8372292"/>
              <a:gd name="connsiteY1" fmla="*/ 6858000 h 6858000"/>
              <a:gd name="connsiteX2" fmla="*/ 1833268 w 8372292"/>
              <a:gd name="connsiteY2" fmla="*/ 6797158 h 6858000"/>
              <a:gd name="connsiteX3" fmla="*/ 45842 w 8372292"/>
              <a:gd name="connsiteY3" fmla="*/ 4533447 h 6858000"/>
              <a:gd name="connsiteX4" fmla="*/ 565042 w 8372292"/>
              <a:gd name="connsiteY4" fmla="*/ 1335767 h 6858000"/>
              <a:gd name="connsiteX5" fmla="*/ 288697 w 8372292"/>
              <a:gd name="connsiteY5" fmla="*/ 185338 h 6858000"/>
              <a:gd name="connsiteX6" fmla="*/ 220366 w 8372292"/>
              <a:gd name="connsiteY6" fmla="*/ 0 h 6858000"/>
              <a:gd name="connsiteX7" fmla="*/ 8372292 w 837229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2292" h="6858000">
                <a:moveTo>
                  <a:pt x="8372292" y="6858000"/>
                </a:moveTo>
                <a:lnTo>
                  <a:pt x="1936100" y="6858000"/>
                </a:lnTo>
                <a:lnTo>
                  <a:pt x="1833268" y="6797158"/>
                </a:lnTo>
                <a:cubicBezTo>
                  <a:pt x="949292" y="6246331"/>
                  <a:pt x="272045" y="5403381"/>
                  <a:pt x="45842" y="4533447"/>
                </a:cubicBezTo>
                <a:cubicBezTo>
                  <a:pt x="-195442" y="3605517"/>
                  <a:pt x="595814" y="2436540"/>
                  <a:pt x="565042" y="1335767"/>
                </a:cubicBezTo>
                <a:cubicBezTo>
                  <a:pt x="555425" y="991776"/>
                  <a:pt x="434860" y="591900"/>
                  <a:pt x="288697" y="185338"/>
                </a:cubicBezTo>
                <a:lnTo>
                  <a:pt x="220366" y="0"/>
                </a:lnTo>
                <a:lnTo>
                  <a:pt x="8372292" y="0"/>
                </a:lnTo>
                <a:close/>
              </a:path>
            </a:pathLst>
          </a:custGeom>
          <a:gradFill>
            <a:gsLst>
              <a:gs pos="36000">
                <a:srgbClr val="779F38"/>
              </a:gs>
              <a:gs pos="100000">
                <a:schemeClr val="accent1"/>
              </a:gs>
            </a:gsLst>
            <a:lin ang="8100000" scaled="1"/>
          </a:gradFill>
          <a:ln w="0" cap="flat">
            <a:noFill/>
            <a:prstDash val="solid"/>
            <a:miter/>
          </a:ln>
        </p:spPr>
        <p:txBody>
          <a:bodyPr wrap="square" rtlCol="0" anchor="ctr">
            <a:noAutofit/>
          </a:bodyPr>
          <a:lstStyle/>
          <a:p>
            <a:endParaRPr lang="en-US"/>
          </a:p>
        </p:txBody>
      </p:sp>
      <p:sp>
        <p:nvSpPr>
          <p:cNvPr id="3" name="כותרת 1">
            <a:extLst>
              <a:ext uri="{FF2B5EF4-FFF2-40B4-BE49-F238E27FC236}">
                <a16:creationId xmlns:a16="http://schemas.microsoft.com/office/drawing/2014/main" id="{D0FBDC8A-65DA-3162-9BC1-6F7BB6078A9D}"/>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7" name="Slide Number Placeholder 6">
            <a:extLst>
              <a:ext uri="{FF2B5EF4-FFF2-40B4-BE49-F238E27FC236}">
                <a16:creationId xmlns:a16="http://schemas.microsoft.com/office/drawing/2014/main" id="{87F58C82-157A-7D40-015D-53FFFA7FA288}"/>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0806F3EC-7B23-EE72-4B06-CC1CD1ED72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52807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53000">
                <a:srgbClr val="779F38"/>
              </a:gs>
              <a:gs pos="100000">
                <a:schemeClr val="accent1"/>
              </a:gs>
            </a:gsLst>
            <a:lin ang="0" scaled="1"/>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2565E6F3-603E-73E2-5CC5-3FF51A681C24}"/>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5E90E7FB-C9BD-AD98-0B71-2C9C8D22B1F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A536377-9D7A-C2E3-6E79-7BE934CE5DD4}"/>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CCFC1295-6173-B61C-82FB-621324EBA317}"/>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23A5B829-C04C-C1EB-2802-207FE64F6D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755508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53000">
                <a:srgbClr val="779F38"/>
              </a:gs>
              <a:gs pos="100000">
                <a:schemeClr val="accent1"/>
              </a:gs>
            </a:gsLst>
            <a:lin ang="0" scaled="1"/>
            <a:tileRect/>
          </a:gradFill>
          <a:ln w="0" cap="flat">
            <a:no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88D8EF54-412E-450E-B366-B5660B1290CF}"/>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C1943729-B943-1AE6-0F23-2BC1E825702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F9714FBA-8813-9320-6551-72746734C4AA}"/>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3759FF74-1635-42A2-180F-5CE87C9448A5}"/>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2FE0259E-2F8A-F567-7F0B-9E5E0C3CFBED}"/>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122873CC-0BAD-02B7-3D6A-F291ED2B23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99521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57" name="Freeform 56">
            <a:extLst>
              <a:ext uri="{FF2B5EF4-FFF2-40B4-BE49-F238E27FC236}">
                <a16:creationId xmlns:a16="http://schemas.microsoft.com/office/drawing/2014/main" id="{765EA8EF-4E1C-35E9-B773-2B2909ED819F}"/>
              </a:ext>
            </a:extLst>
          </p:cNvPr>
          <p:cNvSpPr/>
          <p:nvPr userDrawn="1"/>
        </p:nvSpPr>
        <p:spPr>
          <a:xfrm>
            <a:off x="6100241" y="2992967"/>
            <a:ext cx="6128518" cy="3882951"/>
          </a:xfrm>
          <a:custGeom>
            <a:avLst/>
            <a:gdLst>
              <a:gd name="connsiteX0" fmla="*/ 0 w 5697415"/>
              <a:gd name="connsiteY0" fmla="*/ 3598985 h 3598985"/>
              <a:gd name="connsiteX1" fmla="*/ 5697415 w 5697415"/>
              <a:gd name="connsiteY1" fmla="*/ 3598985 h 3598985"/>
              <a:gd name="connsiteX2" fmla="*/ 5697415 w 5697415"/>
              <a:gd name="connsiteY2" fmla="*/ 515816 h 3598985"/>
              <a:gd name="connsiteX3" fmla="*/ 4349261 w 5697415"/>
              <a:gd name="connsiteY3" fmla="*/ 0 h 3598985"/>
              <a:gd name="connsiteX4" fmla="*/ 2332892 w 5697415"/>
              <a:gd name="connsiteY4" fmla="*/ 1559170 h 3598985"/>
              <a:gd name="connsiteX5" fmla="*/ 375138 w 5697415"/>
              <a:gd name="connsiteY5" fmla="*/ 2004646 h 3598985"/>
              <a:gd name="connsiteX6" fmla="*/ 0 w 5697415"/>
              <a:gd name="connsiteY6" fmla="*/ 3598985 h 3598985"/>
              <a:gd name="connsiteX0" fmla="*/ 0 w 5697415"/>
              <a:gd name="connsiteY0" fmla="*/ 3677718 h 3677718"/>
              <a:gd name="connsiteX1" fmla="*/ 5697415 w 5697415"/>
              <a:gd name="connsiteY1" fmla="*/ 3677718 h 3677718"/>
              <a:gd name="connsiteX2" fmla="*/ 5697415 w 5697415"/>
              <a:gd name="connsiteY2" fmla="*/ 594549 h 3677718"/>
              <a:gd name="connsiteX3" fmla="*/ 4349261 w 5697415"/>
              <a:gd name="connsiteY3" fmla="*/ 78733 h 3677718"/>
              <a:gd name="connsiteX4" fmla="*/ 2332892 w 5697415"/>
              <a:gd name="connsiteY4" fmla="*/ 1637903 h 3677718"/>
              <a:gd name="connsiteX5" fmla="*/ 375138 w 5697415"/>
              <a:gd name="connsiteY5" fmla="*/ 2083379 h 3677718"/>
              <a:gd name="connsiteX6" fmla="*/ 0 w 5697415"/>
              <a:gd name="connsiteY6" fmla="*/ 3677718 h 3677718"/>
              <a:gd name="connsiteX0" fmla="*/ 0 w 5697415"/>
              <a:gd name="connsiteY0" fmla="*/ 3677718 h 3677718"/>
              <a:gd name="connsiteX1" fmla="*/ 5697415 w 5697415"/>
              <a:gd name="connsiteY1" fmla="*/ 3677718 h 3677718"/>
              <a:gd name="connsiteX2" fmla="*/ 5697415 w 5697415"/>
              <a:gd name="connsiteY2" fmla="*/ 594549 h 3677718"/>
              <a:gd name="connsiteX3" fmla="*/ 4349261 w 5697415"/>
              <a:gd name="connsiteY3" fmla="*/ 78733 h 3677718"/>
              <a:gd name="connsiteX4" fmla="*/ 2332892 w 5697415"/>
              <a:gd name="connsiteY4" fmla="*/ 1637903 h 3677718"/>
              <a:gd name="connsiteX5" fmla="*/ 375138 w 5697415"/>
              <a:gd name="connsiteY5" fmla="*/ 2083379 h 3677718"/>
              <a:gd name="connsiteX6" fmla="*/ 0 w 5697415"/>
              <a:gd name="connsiteY6" fmla="*/ 3677718 h 3677718"/>
              <a:gd name="connsiteX0" fmla="*/ 443939 w 6141354"/>
              <a:gd name="connsiteY0" fmla="*/ 3677718 h 3677718"/>
              <a:gd name="connsiteX1" fmla="*/ 6141354 w 6141354"/>
              <a:gd name="connsiteY1" fmla="*/ 3677718 h 3677718"/>
              <a:gd name="connsiteX2" fmla="*/ 6141354 w 6141354"/>
              <a:gd name="connsiteY2" fmla="*/ 594549 h 3677718"/>
              <a:gd name="connsiteX3" fmla="*/ 4793200 w 6141354"/>
              <a:gd name="connsiteY3" fmla="*/ 78733 h 3677718"/>
              <a:gd name="connsiteX4" fmla="*/ 2776831 w 6141354"/>
              <a:gd name="connsiteY4" fmla="*/ 1637903 h 3677718"/>
              <a:gd name="connsiteX5" fmla="*/ 819077 w 6141354"/>
              <a:gd name="connsiteY5" fmla="*/ 2083379 h 3677718"/>
              <a:gd name="connsiteX6" fmla="*/ 443939 w 6141354"/>
              <a:gd name="connsiteY6" fmla="*/ 3677718 h 3677718"/>
              <a:gd name="connsiteX0" fmla="*/ 443939 w 6141354"/>
              <a:gd name="connsiteY0" fmla="*/ 3696587 h 3696587"/>
              <a:gd name="connsiteX1" fmla="*/ 6141354 w 6141354"/>
              <a:gd name="connsiteY1" fmla="*/ 3696587 h 3696587"/>
              <a:gd name="connsiteX2" fmla="*/ 6141354 w 6141354"/>
              <a:gd name="connsiteY2" fmla="*/ 613418 h 3696587"/>
              <a:gd name="connsiteX3" fmla="*/ 4558738 w 6141354"/>
              <a:gd name="connsiteY3" fmla="*/ 74155 h 3696587"/>
              <a:gd name="connsiteX4" fmla="*/ 2776831 w 6141354"/>
              <a:gd name="connsiteY4" fmla="*/ 1656772 h 3696587"/>
              <a:gd name="connsiteX5" fmla="*/ 819077 w 6141354"/>
              <a:gd name="connsiteY5" fmla="*/ 2102248 h 3696587"/>
              <a:gd name="connsiteX6" fmla="*/ 443939 w 6141354"/>
              <a:gd name="connsiteY6" fmla="*/ 3696587 h 3696587"/>
              <a:gd name="connsiteX0" fmla="*/ 505254 w 6202669"/>
              <a:gd name="connsiteY0" fmla="*/ 3696587 h 3696587"/>
              <a:gd name="connsiteX1" fmla="*/ 6202669 w 6202669"/>
              <a:gd name="connsiteY1" fmla="*/ 3696587 h 3696587"/>
              <a:gd name="connsiteX2" fmla="*/ 6202669 w 6202669"/>
              <a:gd name="connsiteY2" fmla="*/ 613418 h 3696587"/>
              <a:gd name="connsiteX3" fmla="*/ 4620053 w 6202669"/>
              <a:gd name="connsiteY3" fmla="*/ 74155 h 3696587"/>
              <a:gd name="connsiteX4" fmla="*/ 2838146 w 6202669"/>
              <a:gd name="connsiteY4" fmla="*/ 1656772 h 3696587"/>
              <a:gd name="connsiteX5" fmla="*/ 692823 w 6202669"/>
              <a:gd name="connsiteY5" fmla="*/ 1891232 h 3696587"/>
              <a:gd name="connsiteX6" fmla="*/ 505254 w 6202669"/>
              <a:gd name="connsiteY6" fmla="*/ 3696587 h 3696587"/>
              <a:gd name="connsiteX0" fmla="*/ 548384 w 6245799"/>
              <a:gd name="connsiteY0" fmla="*/ 3696587 h 3696587"/>
              <a:gd name="connsiteX1" fmla="*/ 6245799 w 6245799"/>
              <a:gd name="connsiteY1" fmla="*/ 3696587 h 3696587"/>
              <a:gd name="connsiteX2" fmla="*/ 6245799 w 6245799"/>
              <a:gd name="connsiteY2" fmla="*/ 613418 h 3696587"/>
              <a:gd name="connsiteX3" fmla="*/ 4663183 w 6245799"/>
              <a:gd name="connsiteY3" fmla="*/ 74155 h 3696587"/>
              <a:gd name="connsiteX4" fmla="*/ 2881276 w 6245799"/>
              <a:gd name="connsiteY4" fmla="*/ 1656772 h 3696587"/>
              <a:gd name="connsiteX5" fmla="*/ 735953 w 6245799"/>
              <a:gd name="connsiteY5" fmla="*/ 1891232 h 3696587"/>
              <a:gd name="connsiteX6" fmla="*/ 548384 w 6245799"/>
              <a:gd name="connsiteY6" fmla="*/ 3696587 h 3696587"/>
              <a:gd name="connsiteX0" fmla="*/ 435186 w 6132601"/>
              <a:gd name="connsiteY0" fmla="*/ 3682211 h 3682211"/>
              <a:gd name="connsiteX1" fmla="*/ 6132601 w 6132601"/>
              <a:gd name="connsiteY1" fmla="*/ 3682211 h 3682211"/>
              <a:gd name="connsiteX2" fmla="*/ 6132601 w 6132601"/>
              <a:gd name="connsiteY2" fmla="*/ 599042 h 3682211"/>
              <a:gd name="connsiteX3" fmla="*/ 4549985 w 6132601"/>
              <a:gd name="connsiteY3" fmla="*/ 59779 h 3682211"/>
              <a:gd name="connsiteX4" fmla="*/ 2803247 w 6132601"/>
              <a:gd name="connsiteY4" fmla="*/ 1443103 h 3682211"/>
              <a:gd name="connsiteX5" fmla="*/ 622755 w 6132601"/>
              <a:gd name="connsiteY5" fmla="*/ 1876856 h 3682211"/>
              <a:gd name="connsiteX6" fmla="*/ 435186 w 6132601"/>
              <a:gd name="connsiteY6" fmla="*/ 3682211 h 3682211"/>
              <a:gd name="connsiteX0" fmla="*/ 462392 w 6159807"/>
              <a:gd name="connsiteY0" fmla="*/ 3682211 h 3682211"/>
              <a:gd name="connsiteX1" fmla="*/ 6159807 w 6159807"/>
              <a:gd name="connsiteY1" fmla="*/ 3682211 h 3682211"/>
              <a:gd name="connsiteX2" fmla="*/ 6159807 w 6159807"/>
              <a:gd name="connsiteY2" fmla="*/ 599042 h 3682211"/>
              <a:gd name="connsiteX3" fmla="*/ 4577191 w 6159807"/>
              <a:gd name="connsiteY3" fmla="*/ 59779 h 3682211"/>
              <a:gd name="connsiteX4" fmla="*/ 2830453 w 6159807"/>
              <a:gd name="connsiteY4" fmla="*/ 1443103 h 3682211"/>
              <a:gd name="connsiteX5" fmla="*/ 649961 w 6159807"/>
              <a:gd name="connsiteY5" fmla="*/ 1876856 h 3682211"/>
              <a:gd name="connsiteX6" fmla="*/ 462392 w 6159807"/>
              <a:gd name="connsiteY6" fmla="*/ 3682211 h 3682211"/>
              <a:gd name="connsiteX0" fmla="*/ 444156 w 6141571"/>
              <a:gd name="connsiteY0" fmla="*/ 3682211 h 3682211"/>
              <a:gd name="connsiteX1" fmla="*/ 6141571 w 6141571"/>
              <a:gd name="connsiteY1" fmla="*/ 3682211 h 3682211"/>
              <a:gd name="connsiteX2" fmla="*/ 6141571 w 6141571"/>
              <a:gd name="connsiteY2" fmla="*/ 599042 h 3682211"/>
              <a:gd name="connsiteX3" fmla="*/ 4558955 w 6141571"/>
              <a:gd name="connsiteY3" fmla="*/ 59779 h 3682211"/>
              <a:gd name="connsiteX4" fmla="*/ 2812217 w 6141571"/>
              <a:gd name="connsiteY4" fmla="*/ 1443103 h 3682211"/>
              <a:gd name="connsiteX5" fmla="*/ 690340 w 6141571"/>
              <a:gd name="connsiteY5" fmla="*/ 2040979 h 3682211"/>
              <a:gd name="connsiteX6" fmla="*/ 444156 w 6141571"/>
              <a:gd name="connsiteY6" fmla="*/ 3682211 h 3682211"/>
              <a:gd name="connsiteX0" fmla="*/ 484700 w 6182115"/>
              <a:gd name="connsiteY0" fmla="*/ 3682211 h 3682211"/>
              <a:gd name="connsiteX1" fmla="*/ 6182115 w 6182115"/>
              <a:gd name="connsiteY1" fmla="*/ 3682211 h 3682211"/>
              <a:gd name="connsiteX2" fmla="*/ 6182115 w 6182115"/>
              <a:gd name="connsiteY2" fmla="*/ 599042 h 3682211"/>
              <a:gd name="connsiteX3" fmla="*/ 4599499 w 6182115"/>
              <a:gd name="connsiteY3" fmla="*/ 59779 h 3682211"/>
              <a:gd name="connsiteX4" fmla="*/ 2852761 w 6182115"/>
              <a:gd name="connsiteY4" fmla="*/ 1443103 h 3682211"/>
              <a:gd name="connsiteX5" fmla="*/ 730884 w 6182115"/>
              <a:gd name="connsiteY5" fmla="*/ 2040979 h 3682211"/>
              <a:gd name="connsiteX6" fmla="*/ 484700 w 6182115"/>
              <a:gd name="connsiteY6" fmla="*/ 3682211 h 3682211"/>
              <a:gd name="connsiteX0" fmla="*/ 484700 w 6182115"/>
              <a:gd name="connsiteY0" fmla="*/ 3846747 h 3846747"/>
              <a:gd name="connsiteX1" fmla="*/ 6182115 w 6182115"/>
              <a:gd name="connsiteY1" fmla="*/ 3846747 h 3846747"/>
              <a:gd name="connsiteX2" fmla="*/ 6182115 w 6182115"/>
              <a:gd name="connsiteY2" fmla="*/ 763578 h 3846747"/>
              <a:gd name="connsiteX3" fmla="*/ 4493991 w 6182115"/>
              <a:gd name="connsiteY3" fmla="*/ 36746 h 3846747"/>
              <a:gd name="connsiteX4" fmla="*/ 2852761 w 6182115"/>
              <a:gd name="connsiteY4" fmla="*/ 1607639 h 3846747"/>
              <a:gd name="connsiteX5" fmla="*/ 730884 w 6182115"/>
              <a:gd name="connsiteY5" fmla="*/ 2205515 h 3846747"/>
              <a:gd name="connsiteX6" fmla="*/ 484700 w 6182115"/>
              <a:gd name="connsiteY6" fmla="*/ 3846747 h 3846747"/>
              <a:gd name="connsiteX0" fmla="*/ 484700 w 6182115"/>
              <a:gd name="connsiteY0" fmla="*/ 3891463 h 3891463"/>
              <a:gd name="connsiteX1" fmla="*/ 6182115 w 6182115"/>
              <a:gd name="connsiteY1" fmla="*/ 3891463 h 3891463"/>
              <a:gd name="connsiteX2" fmla="*/ 6182115 w 6182115"/>
              <a:gd name="connsiteY2" fmla="*/ 808294 h 3891463"/>
              <a:gd name="connsiteX3" fmla="*/ 4493991 w 6182115"/>
              <a:gd name="connsiteY3" fmla="*/ 81462 h 3891463"/>
              <a:gd name="connsiteX4" fmla="*/ 2852761 w 6182115"/>
              <a:gd name="connsiteY4" fmla="*/ 1652355 h 3891463"/>
              <a:gd name="connsiteX5" fmla="*/ 730884 w 6182115"/>
              <a:gd name="connsiteY5" fmla="*/ 2250231 h 3891463"/>
              <a:gd name="connsiteX6" fmla="*/ 484700 w 6182115"/>
              <a:gd name="connsiteY6" fmla="*/ 3891463 h 3891463"/>
              <a:gd name="connsiteX0" fmla="*/ 501380 w 6198795"/>
              <a:gd name="connsiteY0" fmla="*/ 3891463 h 3891463"/>
              <a:gd name="connsiteX1" fmla="*/ 6198795 w 6198795"/>
              <a:gd name="connsiteY1" fmla="*/ 3891463 h 3891463"/>
              <a:gd name="connsiteX2" fmla="*/ 6198795 w 6198795"/>
              <a:gd name="connsiteY2" fmla="*/ 808294 h 3891463"/>
              <a:gd name="connsiteX3" fmla="*/ 4510671 w 6198795"/>
              <a:gd name="connsiteY3" fmla="*/ 81462 h 3891463"/>
              <a:gd name="connsiteX4" fmla="*/ 2869441 w 6198795"/>
              <a:gd name="connsiteY4" fmla="*/ 1652355 h 3891463"/>
              <a:gd name="connsiteX5" fmla="*/ 747564 w 6198795"/>
              <a:gd name="connsiteY5" fmla="*/ 2250231 h 3891463"/>
              <a:gd name="connsiteX6" fmla="*/ 501380 w 6198795"/>
              <a:gd name="connsiteY6" fmla="*/ 3891463 h 3891463"/>
              <a:gd name="connsiteX0" fmla="*/ 494638 w 6192053"/>
              <a:gd name="connsiteY0" fmla="*/ 3891463 h 3891463"/>
              <a:gd name="connsiteX1" fmla="*/ 6192053 w 6192053"/>
              <a:gd name="connsiteY1" fmla="*/ 3891463 h 3891463"/>
              <a:gd name="connsiteX2" fmla="*/ 6192053 w 6192053"/>
              <a:gd name="connsiteY2" fmla="*/ 808294 h 3891463"/>
              <a:gd name="connsiteX3" fmla="*/ 4503929 w 6192053"/>
              <a:gd name="connsiteY3" fmla="*/ 81462 h 3891463"/>
              <a:gd name="connsiteX4" fmla="*/ 2862699 w 6192053"/>
              <a:gd name="connsiteY4" fmla="*/ 1652355 h 3891463"/>
              <a:gd name="connsiteX5" fmla="*/ 740822 w 6192053"/>
              <a:gd name="connsiteY5" fmla="*/ 2250231 h 3891463"/>
              <a:gd name="connsiteX6" fmla="*/ 494638 w 6192053"/>
              <a:gd name="connsiteY6" fmla="*/ 3891463 h 3891463"/>
              <a:gd name="connsiteX0" fmla="*/ 542876 w 6240291"/>
              <a:gd name="connsiteY0" fmla="*/ 3891463 h 3891463"/>
              <a:gd name="connsiteX1" fmla="*/ 6240291 w 6240291"/>
              <a:gd name="connsiteY1" fmla="*/ 3891463 h 3891463"/>
              <a:gd name="connsiteX2" fmla="*/ 6240291 w 6240291"/>
              <a:gd name="connsiteY2" fmla="*/ 808294 h 3891463"/>
              <a:gd name="connsiteX3" fmla="*/ 4552167 w 6240291"/>
              <a:gd name="connsiteY3" fmla="*/ 81462 h 3891463"/>
              <a:gd name="connsiteX4" fmla="*/ 2910937 w 6240291"/>
              <a:gd name="connsiteY4" fmla="*/ 1652355 h 3891463"/>
              <a:gd name="connsiteX5" fmla="*/ 660107 w 6240291"/>
              <a:gd name="connsiteY5" fmla="*/ 1886816 h 3891463"/>
              <a:gd name="connsiteX6" fmla="*/ 542876 w 6240291"/>
              <a:gd name="connsiteY6" fmla="*/ 3891463 h 3891463"/>
              <a:gd name="connsiteX0" fmla="*/ 630230 w 6327645"/>
              <a:gd name="connsiteY0" fmla="*/ 3891463 h 3891463"/>
              <a:gd name="connsiteX1" fmla="*/ 6327645 w 6327645"/>
              <a:gd name="connsiteY1" fmla="*/ 3891463 h 3891463"/>
              <a:gd name="connsiteX2" fmla="*/ 6327645 w 6327645"/>
              <a:gd name="connsiteY2" fmla="*/ 808294 h 3891463"/>
              <a:gd name="connsiteX3" fmla="*/ 4639521 w 6327645"/>
              <a:gd name="connsiteY3" fmla="*/ 81462 h 3891463"/>
              <a:gd name="connsiteX4" fmla="*/ 2998291 w 6327645"/>
              <a:gd name="connsiteY4" fmla="*/ 1652355 h 3891463"/>
              <a:gd name="connsiteX5" fmla="*/ 747461 w 6327645"/>
              <a:gd name="connsiteY5" fmla="*/ 1886816 h 3891463"/>
              <a:gd name="connsiteX6" fmla="*/ 630230 w 6327645"/>
              <a:gd name="connsiteY6" fmla="*/ 3891463 h 3891463"/>
              <a:gd name="connsiteX0" fmla="*/ 458379 w 6155794"/>
              <a:gd name="connsiteY0" fmla="*/ 3862577 h 3862577"/>
              <a:gd name="connsiteX1" fmla="*/ 6155794 w 6155794"/>
              <a:gd name="connsiteY1" fmla="*/ 3862577 h 3862577"/>
              <a:gd name="connsiteX2" fmla="*/ 6155794 w 6155794"/>
              <a:gd name="connsiteY2" fmla="*/ 779408 h 3862577"/>
              <a:gd name="connsiteX3" fmla="*/ 4467670 w 6155794"/>
              <a:gd name="connsiteY3" fmla="*/ 52576 h 3862577"/>
              <a:gd name="connsiteX4" fmla="*/ 2861609 w 6155794"/>
              <a:gd name="connsiteY4" fmla="*/ 1881377 h 3862577"/>
              <a:gd name="connsiteX5" fmla="*/ 575610 w 6155794"/>
              <a:gd name="connsiteY5" fmla="*/ 1857930 h 3862577"/>
              <a:gd name="connsiteX6" fmla="*/ 458379 w 6155794"/>
              <a:gd name="connsiteY6" fmla="*/ 3862577 h 3862577"/>
              <a:gd name="connsiteX0" fmla="*/ 519027 w 6216442"/>
              <a:gd name="connsiteY0" fmla="*/ 3862577 h 3862577"/>
              <a:gd name="connsiteX1" fmla="*/ 6216442 w 6216442"/>
              <a:gd name="connsiteY1" fmla="*/ 3862577 h 3862577"/>
              <a:gd name="connsiteX2" fmla="*/ 6216442 w 6216442"/>
              <a:gd name="connsiteY2" fmla="*/ 779408 h 3862577"/>
              <a:gd name="connsiteX3" fmla="*/ 4528318 w 6216442"/>
              <a:gd name="connsiteY3" fmla="*/ 52576 h 3862577"/>
              <a:gd name="connsiteX4" fmla="*/ 2922257 w 6216442"/>
              <a:gd name="connsiteY4" fmla="*/ 1881377 h 3862577"/>
              <a:gd name="connsiteX5" fmla="*/ 636258 w 6216442"/>
              <a:gd name="connsiteY5" fmla="*/ 1857930 h 3862577"/>
              <a:gd name="connsiteX6" fmla="*/ 519027 w 6216442"/>
              <a:gd name="connsiteY6" fmla="*/ 3862577 h 3862577"/>
              <a:gd name="connsiteX0" fmla="*/ 670613 w 6368028"/>
              <a:gd name="connsiteY0" fmla="*/ 3862577 h 3862577"/>
              <a:gd name="connsiteX1" fmla="*/ 6368028 w 6368028"/>
              <a:gd name="connsiteY1" fmla="*/ 3862577 h 3862577"/>
              <a:gd name="connsiteX2" fmla="*/ 6368028 w 6368028"/>
              <a:gd name="connsiteY2" fmla="*/ 779408 h 3862577"/>
              <a:gd name="connsiteX3" fmla="*/ 4679904 w 6368028"/>
              <a:gd name="connsiteY3" fmla="*/ 52576 h 3862577"/>
              <a:gd name="connsiteX4" fmla="*/ 3073843 w 6368028"/>
              <a:gd name="connsiteY4" fmla="*/ 1881377 h 3862577"/>
              <a:gd name="connsiteX5" fmla="*/ 787844 w 6368028"/>
              <a:gd name="connsiteY5" fmla="*/ 1857930 h 3862577"/>
              <a:gd name="connsiteX6" fmla="*/ 670613 w 6368028"/>
              <a:gd name="connsiteY6" fmla="*/ 3862577 h 3862577"/>
              <a:gd name="connsiteX0" fmla="*/ 566841 w 6264256"/>
              <a:gd name="connsiteY0" fmla="*/ 3862577 h 3862577"/>
              <a:gd name="connsiteX1" fmla="*/ 6264256 w 6264256"/>
              <a:gd name="connsiteY1" fmla="*/ 3862577 h 3862577"/>
              <a:gd name="connsiteX2" fmla="*/ 6264256 w 6264256"/>
              <a:gd name="connsiteY2" fmla="*/ 779408 h 3862577"/>
              <a:gd name="connsiteX3" fmla="*/ 4576132 w 6264256"/>
              <a:gd name="connsiteY3" fmla="*/ 52576 h 3862577"/>
              <a:gd name="connsiteX4" fmla="*/ 2970071 w 6264256"/>
              <a:gd name="connsiteY4" fmla="*/ 1881377 h 3862577"/>
              <a:gd name="connsiteX5" fmla="*/ 918533 w 6264256"/>
              <a:gd name="connsiteY5" fmla="*/ 2467530 h 3862577"/>
              <a:gd name="connsiteX6" fmla="*/ 566841 w 6264256"/>
              <a:gd name="connsiteY6" fmla="*/ 3862577 h 3862577"/>
              <a:gd name="connsiteX0" fmla="*/ 380363 w 6077778"/>
              <a:gd name="connsiteY0" fmla="*/ 3862577 h 3862577"/>
              <a:gd name="connsiteX1" fmla="*/ 6077778 w 6077778"/>
              <a:gd name="connsiteY1" fmla="*/ 3862577 h 3862577"/>
              <a:gd name="connsiteX2" fmla="*/ 6077778 w 6077778"/>
              <a:gd name="connsiteY2" fmla="*/ 779408 h 3862577"/>
              <a:gd name="connsiteX3" fmla="*/ 4389654 w 6077778"/>
              <a:gd name="connsiteY3" fmla="*/ 52576 h 3862577"/>
              <a:gd name="connsiteX4" fmla="*/ 2783593 w 6077778"/>
              <a:gd name="connsiteY4" fmla="*/ 1881377 h 3862577"/>
              <a:gd name="connsiteX5" fmla="*/ 732055 w 6077778"/>
              <a:gd name="connsiteY5" fmla="*/ 2467530 h 3862577"/>
              <a:gd name="connsiteX6" fmla="*/ 380363 w 6077778"/>
              <a:gd name="connsiteY6" fmla="*/ 3862577 h 3862577"/>
              <a:gd name="connsiteX0" fmla="*/ 250643 w 5948058"/>
              <a:gd name="connsiteY0" fmla="*/ 3862577 h 3862577"/>
              <a:gd name="connsiteX1" fmla="*/ 5948058 w 5948058"/>
              <a:gd name="connsiteY1" fmla="*/ 3862577 h 3862577"/>
              <a:gd name="connsiteX2" fmla="*/ 5948058 w 5948058"/>
              <a:gd name="connsiteY2" fmla="*/ 779408 h 3862577"/>
              <a:gd name="connsiteX3" fmla="*/ 4259934 w 5948058"/>
              <a:gd name="connsiteY3" fmla="*/ 52576 h 3862577"/>
              <a:gd name="connsiteX4" fmla="*/ 2653873 w 5948058"/>
              <a:gd name="connsiteY4" fmla="*/ 1881377 h 3862577"/>
              <a:gd name="connsiteX5" fmla="*/ 602335 w 5948058"/>
              <a:gd name="connsiteY5" fmla="*/ 2467530 h 3862577"/>
              <a:gd name="connsiteX6" fmla="*/ 250643 w 5948058"/>
              <a:gd name="connsiteY6" fmla="*/ 3862577 h 3862577"/>
              <a:gd name="connsiteX0" fmla="*/ 252924 w 5950339"/>
              <a:gd name="connsiteY0" fmla="*/ 3862577 h 3862577"/>
              <a:gd name="connsiteX1" fmla="*/ 5950339 w 5950339"/>
              <a:gd name="connsiteY1" fmla="*/ 3862577 h 3862577"/>
              <a:gd name="connsiteX2" fmla="*/ 5950339 w 5950339"/>
              <a:gd name="connsiteY2" fmla="*/ 779408 h 3862577"/>
              <a:gd name="connsiteX3" fmla="*/ 4262215 w 5950339"/>
              <a:gd name="connsiteY3" fmla="*/ 52576 h 3862577"/>
              <a:gd name="connsiteX4" fmla="*/ 2656154 w 5950339"/>
              <a:gd name="connsiteY4" fmla="*/ 1881377 h 3862577"/>
              <a:gd name="connsiteX5" fmla="*/ 604616 w 5950339"/>
              <a:gd name="connsiteY5" fmla="*/ 2467530 h 3862577"/>
              <a:gd name="connsiteX6" fmla="*/ 252924 w 5950339"/>
              <a:gd name="connsiteY6" fmla="*/ 3862577 h 3862577"/>
              <a:gd name="connsiteX0" fmla="*/ 257580 w 5954995"/>
              <a:gd name="connsiteY0" fmla="*/ 3847447 h 3847447"/>
              <a:gd name="connsiteX1" fmla="*/ 5954995 w 5954995"/>
              <a:gd name="connsiteY1" fmla="*/ 3847447 h 3847447"/>
              <a:gd name="connsiteX2" fmla="*/ 5954995 w 5954995"/>
              <a:gd name="connsiteY2" fmla="*/ 764278 h 3847447"/>
              <a:gd name="connsiteX3" fmla="*/ 4266871 w 5954995"/>
              <a:gd name="connsiteY3" fmla="*/ 37446 h 3847447"/>
              <a:gd name="connsiteX4" fmla="*/ 2520133 w 5954995"/>
              <a:gd name="connsiteY4" fmla="*/ 1620063 h 3847447"/>
              <a:gd name="connsiteX5" fmla="*/ 609272 w 5954995"/>
              <a:gd name="connsiteY5" fmla="*/ 2452400 h 3847447"/>
              <a:gd name="connsiteX6" fmla="*/ 257580 w 5954995"/>
              <a:gd name="connsiteY6" fmla="*/ 3847447 h 3847447"/>
              <a:gd name="connsiteX0" fmla="*/ 332210 w 6029625"/>
              <a:gd name="connsiteY0" fmla="*/ 3847447 h 3847447"/>
              <a:gd name="connsiteX1" fmla="*/ 6029625 w 6029625"/>
              <a:gd name="connsiteY1" fmla="*/ 3847447 h 3847447"/>
              <a:gd name="connsiteX2" fmla="*/ 6029625 w 6029625"/>
              <a:gd name="connsiteY2" fmla="*/ 764278 h 3847447"/>
              <a:gd name="connsiteX3" fmla="*/ 4341501 w 6029625"/>
              <a:gd name="connsiteY3" fmla="*/ 37446 h 3847447"/>
              <a:gd name="connsiteX4" fmla="*/ 2594763 w 6029625"/>
              <a:gd name="connsiteY4" fmla="*/ 1620063 h 3847447"/>
              <a:gd name="connsiteX5" fmla="*/ 425995 w 6029625"/>
              <a:gd name="connsiteY5" fmla="*/ 2159323 h 3847447"/>
              <a:gd name="connsiteX6" fmla="*/ 332210 w 6029625"/>
              <a:gd name="connsiteY6" fmla="*/ 3847447 h 3847447"/>
              <a:gd name="connsiteX0" fmla="*/ 306057 w 6003472"/>
              <a:gd name="connsiteY0" fmla="*/ 3847447 h 3847447"/>
              <a:gd name="connsiteX1" fmla="*/ 6003472 w 6003472"/>
              <a:gd name="connsiteY1" fmla="*/ 3847447 h 3847447"/>
              <a:gd name="connsiteX2" fmla="*/ 6003472 w 6003472"/>
              <a:gd name="connsiteY2" fmla="*/ 764278 h 3847447"/>
              <a:gd name="connsiteX3" fmla="*/ 4315348 w 6003472"/>
              <a:gd name="connsiteY3" fmla="*/ 37446 h 3847447"/>
              <a:gd name="connsiteX4" fmla="*/ 2568610 w 6003472"/>
              <a:gd name="connsiteY4" fmla="*/ 1620063 h 3847447"/>
              <a:gd name="connsiteX5" fmla="*/ 399842 w 6003472"/>
              <a:gd name="connsiteY5" fmla="*/ 2159323 h 3847447"/>
              <a:gd name="connsiteX6" fmla="*/ 306057 w 6003472"/>
              <a:gd name="connsiteY6" fmla="*/ 3847447 h 3847447"/>
              <a:gd name="connsiteX0" fmla="*/ 306057 w 6003472"/>
              <a:gd name="connsiteY0" fmla="*/ 3847447 h 3847447"/>
              <a:gd name="connsiteX1" fmla="*/ 6003472 w 6003472"/>
              <a:gd name="connsiteY1" fmla="*/ 3847447 h 3847447"/>
              <a:gd name="connsiteX2" fmla="*/ 6003472 w 6003472"/>
              <a:gd name="connsiteY2" fmla="*/ 764278 h 3847447"/>
              <a:gd name="connsiteX3" fmla="*/ 4315348 w 6003472"/>
              <a:gd name="connsiteY3" fmla="*/ 37446 h 3847447"/>
              <a:gd name="connsiteX4" fmla="*/ 2568610 w 6003472"/>
              <a:gd name="connsiteY4" fmla="*/ 1620063 h 3847447"/>
              <a:gd name="connsiteX5" fmla="*/ 399842 w 6003472"/>
              <a:gd name="connsiteY5" fmla="*/ 2159323 h 3847447"/>
              <a:gd name="connsiteX6" fmla="*/ 306057 w 6003472"/>
              <a:gd name="connsiteY6" fmla="*/ 3847447 h 3847447"/>
              <a:gd name="connsiteX0" fmla="*/ 325815 w 6023230"/>
              <a:gd name="connsiteY0" fmla="*/ 3847447 h 3847447"/>
              <a:gd name="connsiteX1" fmla="*/ 6023230 w 6023230"/>
              <a:gd name="connsiteY1" fmla="*/ 3847447 h 3847447"/>
              <a:gd name="connsiteX2" fmla="*/ 6023230 w 6023230"/>
              <a:gd name="connsiteY2" fmla="*/ 764278 h 3847447"/>
              <a:gd name="connsiteX3" fmla="*/ 4335106 w 6023230"/>
              <a:gd name="connsiteY3" fmla="*/ 37446 h 3847447"/>
              <a:gd name="connsiteX4" fmla="*/ 2588368 w 6023230"/>
              <a:gd name="connsiteY4" fmla="*/ 1620063 h 3847447"/>
              <a:gd name="connsiteX5" fmla="*/ 360985 w 6023230"/>
              <a:gd name="connsiteY5" fmla="*/ 2159323 h 3847447"/>
              <a:gd name="connsiteX6" fmla="*/ 325815 w 6023230"/>
              <a:gd name="connsiteY6" fmla="*/ 3847447 h 3847447"/>
              <a:gd name="connsiteX0" fmla="*/ 357978 w 6055393"/>
              <a:gd name="connsiteY0" fmla="*/ 3847447 h 3847447"/>
              <a:gd name="connsiteX1" fmla="*/ 6055393 w 6055393"/>
              <a:gd name="connsiteY1" fmla="*/ 3847447 h 3847447"/>
              <a:gd name="connsiteX2" fmla="*/ 6055393 w 6055393"/>
              <a:gd name="connsiteY2" fmla="*/ 764278 h 3847447"/>
              <a:gd name="connsiteX3" fmla="*/ 4367269 w 6055393"/>
              <a:gd name="connsiteY3" fmla="*/ 37446 h 3847447"/>
              <a:gd name="connsiteX4" fmla="*/ 2620531 w 6055393"/>
              <a:gd name="connsiteY4" fmla="*/ 1620063 h 3847447"/>
              <a:gd name="connsiteX5" fmla="*/ 393148 w 6055393"/>
              <a:gd name="connsiteY5" fmla="*/ 2159323 h 3847447"/>
              <a:gd name="connsiteX6" fmla="*/ 357978 w 6055393"/>
              <a:gd name="connsiteY6" fmla="*/ 3847447 h 3847447"/>
              <a:gd name="connsiteX0" fmla="*/ 397454 w 6094869"/>
              <a:gd name="connsiteY0" fmla="*/ 3847447 h 3847447"/>
              <a:gd name="connsiteX1" fmla="*/ 6094869 w 6094869"/>
              <a:gd name="connsiteY1" fmla="*/ 3847447 h 3847447"/>
              <a:gd name="connsiteX2" fmla="*/ 6094869 w 6094869"/>
              <a:gd name="connsiteY2" fmla="*/ 764278 h 3847447"/>
              <a:gd name="connsiteX3" fmla="*/ 4406745 w 6094869"/>
              <a:gd name="connsiteY3" fmla="*/ 37446 h 3847447"/>
              <a:gd name="connsiteX4" fmla="*/ 2660007 w 6094869"/>
              <a:gd name="connsiteY4" fmla="*/ 1620063 h 3847447"/>
              <a:gd name="connsiteX5" fmla="*/ 432624 w 6094869"/>
              <a:gd name="connsiteY5" fmla="*/ 2159323 h 3847447"/>
              <a:gd name="connsiteX6" fmla="*/ 397454 w 6094869"/>
              <a:gd name="connsiteY6" fmla="*/ 3847447 h 3847447"/>
              <a:gd name="connsiteX0" fmla="*/ 397454 w 6094869"/>
              <a:gd name="connsiteY0" fmla="*/ 3847447 h 3847447"/>
              <a:gd name="connsiteX1" fmla="*/ 6094869 w 6094869"/>
              <a:gd name="connsiteY1" fmla="*/ 3847447 h 3847447"/>
              <a:gd name="connsiteX2" fmla="*/ 6094869 w 6094869"/>
              <a:gd name="connsiteY2" fmla="*/ 764278 h 3847447"/>
              <a:gd name="connsiteX3" fmla="*/ 4406745 w 6094869"/>
              <a:gd name="connsiteY3" fmla="*/ 37446 h 3847447"/>
              <a:gd name="connsiteX4" fmla="*/ 2660007 w 6094869"/>
              <a:gd name="connsiteY4" fmla="*/ 1620063 h 3847447"/>
              <a:gd name="connsiteX5" fmla="*/ 432624 w 6094869"/>
              <a:gd name="connsiteY5" fmla="*/ 2159323 h 3847447"/>
              <a:gd name="connsiteX6" fmla="*/ 397454 w 6094869"/>
              <a:gd name="connsiteY6" fmla="*/ 3847447 h 3847447"/>
              <a:gd name="connsiteX0" fmla="*/ 431103 w 6128518"/>
              <a:gd name="connsiteY0" fmla="*/ 3847447 h 3847447"/>
              <a:gd name="connsiteX1" fmla="*/ 6128518 w 6128518"/>
              <a:gd name="connsiteY1" fmla="*/ 3847447 h 3847447"/>
              <a:gd name="connsiteX2" fmla="*/ 6128518 w 6128518"/>
              <a:gd name="connsiteY2" fmla="*/ 764278 h 3847447"/>
              <a:gd name="connsiteX3" fmla="*/ 4440394 w 6128518"/>
              <a:gd name="connsiteY3" fmla="*/ 37446 h 3847447"/>
              <a:gd name="connsiteX4" fmla="*/ 2693656 w 6128518"/>
              <a:gd name="connsiteY4" fmla="*/ 1620063 h 3847447"/>
              <a:gd name="connsiteX5" fmla="*/ 466273 w 6128518"/>
              <a:gd name="connsiteY5" fmla="*/ 2159323 h 3847447"/>
              <a:gd name="connsiteX6" fmla="*/ 431103 w 6128518"/>
              <a:gd name="connsiteY6" fmla="*/ 3847447 h 3847447"/>
              <a:gd name="connsiteX0" fmla="*/ 431103 w 6128518"/>
              <a:gd name="connsiteY0" fmla="*/ 3882951 h 3882951"/>
              <a:gd name="connsiteX1" fmla="*/ 6128518 w 6128518"/>
              <a:gd name="connsiteY1" fmla="*/ 3882951 h 3882951"/>
              <a:gd name="connsiteX2" fmla="*/ 6128518 w 6128518"/>
              <a:gd name="connsiteY2" fmla="*/ 799782 h 3882951"/>
              <a:gd name="connsiteX3" fmla="*/ 4440394 w 6128518"/>
              <a:gd name="connsiteY3" fmla="*/ 72950 h 3882951"/>
              <a:gd name="connsiteX4" fmla="*/ 2693656 w 6128518"/>
              <a:gd name="connsiteY4" fmla="*/ 1655567 h 3882951"/>
              <a:gd name="connsiteX5" fmla="*/ 466273 w 6128518"/>
              <a:gd name="connsiteY5" fmla="*/ 2194827 h 3882951"/>
              <a:gd name="connsiteX6" fmla="*/ 431103 w 6128518"/>
              <a:gd name="connsiteY6" fmla="*/ 3882951 h 388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8518" h="3882951">
                <a:moveTo>
                  <a:pt x="431103" y="3882951"/>
                </a:moveTo>
                <a:lnTo>
                  <a:pt x="6128518" y="3882951"/>
                </a:lnTo>
                <a:lnTo>
                  <a:pt x="6128518" y="799782"/>
                </a:lnTo>
                <a:cubicBezTo>
                  <a:pt x="5903826" y="199951"/>
                  <a:pt x="5188717" y="-163466"/>
                  <a:pt x="4440394" y="72950"/>
                </a:cubicBezTo>
                <a:cubicBezTo>
                  <a:pt x="3692071" y="309366"/>
                  <a:pt x="3356009" y="1301921"/>
                  <a:pt x="2693656" y="1655567"/>
                </a:cubicBezTo>
                <a:cubicBezTo>
                  <a:pt x="2031303" y="2009213"/>
                  <a:pt x="960596" y="1893934"/>
                  <a:pt x="466273" y="2194827"/>
                </a:cubicBezTo>
                <a:cubicBezTo>
                  <a:pt x="-28050" y="2495720"/>
                  <a:pt x="-256651" y="3324151"/>
                  <a:pt x="431103" y="3882951"/>
                </a:cubicBezTo>
                <a:close/>
              </a:path>
            </a:pathLst>
          </a:custGeom>
          <a:gradFill>
            <a:gsLst>
              <a:gs pos="28000">
                <a:schemeClr val="tx1"/>
              </a:gs>
              <a:gs pos="8300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7" name="TextBox 6">
            <a:extLst>
              <a:ext uri="{FF2B5EF4-FFF2-40B4-BE49-F238E27FC236}">
                <a16:creationId xmlns:a16="http://schemas.microsoft.com/office/drawing/2014/main" id="{F6817762-B725-31A0-2C74-A7A634646C75}"/>
              </a:ext>
            </a:extLst>
          </p:cNvPr>
          <p:cNvSpPr txBox="1"/>
          <p:nvPr userDrawn="1"/>
        </p:nvSpPr>
        <p:spPr>
          <a:xfrm>
            <a:off x="564406"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grpSp>
        <p:nvGrpSpPr>
          <p:cNvPr id="14" name="Graphic 7">
            <a:extLst>
              <a:ext uri="{FF2B5EF4-FFF2-40B4-BE49-F238E27FC236}">
                <a16:creationId xmlns:a16="http://schemas.microsoft.com/office/drawing/2014/main" id="{224D9305-3334-DF08-A859-EE8AD57A67ED}"/>
              </a:ext>
            </a:extLst>
          </p:cNvPr>
          <p:cNvGrpSpPr/>
          <p:nvPr userDrawn="1"/>
        </p:nvGrpSpPr>
        <p:grpSpPr>
          <a:xfrm>
            <a:off x="7406766" y="3163032"/>
            <a:ext cx="3931404" cy="2804014"/>
            <a:chOff x="2662332" y="1118901"/>
            <a:chExt cx="6532696" cy="4659344"/>
          </a:xfrm>
        </p:grpSpPr>
        <p:sp>
          <p:nvSpPr>
            <p:cNvPr id="15" name="Freeform: Shape 9">
              <a:extLst>
                <a:ext uri="{FF2B5EF4-FFF2-40B4-BE49-F238E27FC236}">
                  <a16:creationId xmlns:a16="http://schemas.microsoft.com/office/drawing/2014/main" id="{502E6974-4B31-A01A-80D6-62626F2AAFAF}"/>
                </a:ext>
              </a:extLst>
            </p:cNvPr>
            <p:cNvSpPr/>
            <p:nvPr/>
          </p:nvSpPr>
          <p:spPr>
            <a:xfrm>
              <a:off x="4576952" y="1191006"/>
              <a:ext cx="4618076" cy="4549997"/>
            </a:xfrm>
            <a:custGeom>
              <a:avLst/>
              <a:gdLst>
                <a:gd name="connsiteX0" fmla="*/ 0 w 4618076"/>
                <a:gd name="connsiteY0" fmla="*/ 0 h 4549997"/>
                <a:gd name="connsiteX1" fmla="*/ 668750 w 4618076"/>
                <a:gd name="connsiteY1" fmla="*/ 462248 h 4549997"/>
                <a:gd name="connsiteX2" fmla="*/ 1470279 w 4618076"/>
                <a:gd name="connsiteY2" fmla="*/ 742569 h 4549997"/>
                <a:gd name="connsiteX3" fmla="*/ 2025873 w 4618076"/>
                <a:gd name="connsiteY3" fmla="*/ 816293 h 4549997"/>
                <a:gd name="connsiteX4" fmla="*/ 2665095 w 4618076"/>
                <a:gd name="connsiteY4" fmla="*/ 821246 h 4549997"/>
                <a:gd name="connsiteX5" fmla="*/ 3083052 w 4618076"/>
                <a:gd name="connsiteY5" fmla="*/ 836009 h 4549997"/>
                <a:gd name="connsiteX6" fmla="*/ 3491198 w 4618076"/>
                <a:gd name="connsiteY6" fmla="*/ 919639 h 4549997"/>
                <a:gd name="connsiteX7" fmla="*/ 3904202 w 4618076"/>
                <a:gd name="connsiteY7" fmla="*/ 1135952 h 4549997"/>
                <a:gd name="connsiteX8" fmla="*/ 4179570 w 4618076"/>
                <a:gd name="connsiteY8" fmla="*/ 1489996 h 4549997"/>
                <a:gd name="connsiteX9" fmla="*/ 4204145 w 4618076"/>
                <a:gd name="connsiteY9" fmla="*/ 1775174 h 4549997"/>
                <a:gd name="connsiteX10" fmla="*/ 4204145 w 4618076"/>
                <a:gd name="connsiteY10" fmla="*/ 1952149 h 4549997"/>
                <a:gd name="connsiteX11" fmla="*/ 4597527 w 4618076"/>
                <a:gd name="connsiteY11" fmla="*/ 2311051 h 4549997"/>
                <a:gd name="connsiteX12" fmla="*/ 4554950 w 4618076"/>
                <a:gd name="connsiteY12" fmla="*/ 2458593 h 4549997"/>
                <a:gd name="connsiteX13" fmla="*/ 4469702 w 4618076"/>
                <a:gd name="connsiteY13" fmla="*/ 2558606 h 4549997"/>
                <a:gd name="connsiteX14" fmla="*/ 4568000 w 4618076"/>
                <a:gd name="connsiteY14" fmla="*/ 2722531 h 4549997"/>
                <a:gd name="connsiteX15" fmla="*/ 4495896 w 4618076"/>
                <a:gd name="connsiteY15" fmla="*/ 2845499 h 4549997"/>
                <a:gd name="connsiteX16" fmla="*/ 4588479 w 4618076"/>
                <a:gd name="connsiteY16" fmla="*/ 2956941 h 4549997"/>
                <a:gd name="connsiteX17" fmla="*/ 4522090 w 4618076"/>
                <a:gd name="connsiteY17" fmla="*/ 3068384 h 4549997"/>
                <a:gd name="connsiteX18" fmla="*/ 4515517 w 4618076"/>
                <a:gd name="connsiteY18" fmla="*/ 3161824 h 4549997"/>
                <a:gd name="connsiteX19" fmla="*/ 4535139 w 4618076"/>
                <a:gd name="connsiteY19" fmla="*/ 3299460 h 4549997"/>
                <a:gd name="connsiteX20" fmla="*/ 4456462 w 4618076"/>
                <a:gd name="connsiteY20" fmla="*/ 3451860 h 4549997"/>
                <a:gd name="connsiteX21" fmla="*/ 4335209 w 4618076"/>
                <a:gd name="connsiteY21" fmla="*/ 3497771 h 4549997"/>
                <a:gd name="connsiteX22" fmla="*/ 3879533 w 4618076"/>
                <a:gd name="connsiteY22" fmla="*/ 3519107 h 4549997"/>
                <a:gd name="connsiteX23" fmla="*/ 3797617 w 4618076"/>
                <a:gd name="connsiteY23" fmla="*/ 3540443 h 4549997"/>
                <a:gd name="connsiteX24" fmla="*/ 3695986 w 4618076"/>
                <a:gd name="connsiteY24" fmla="*/ 3651885 h 4549997"/>
                <a:gd name="connsiteX25" fmla="*/ 3568161 w 4618076"/>
                <a:gd name="connsiteY25" fmla="*/ 3897725 h 4549997"/>
                <a:gd name="connsiteX26" fmla="*/ 3458337 w 4618076"/>
                <a:gd name="connsiteY26" fmla="*/ 4217289 h 4549997"/>
                <a:gd name="connsiteX27" fmla="*/ 3412427 w 4618076"/>
                <a:gd name="connsiteY27" fmla="*/ 4549997 h 45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18076" h="4549997">
                  <a:moveTo>
                    <a:pt x="0" y="0"/>
                  </a:moveTo>
                  <a:cubicBezTo>
                    <a:pt x="0" y="0"/>
                    <a:pt x="481870" y="393382"/>
                    <a:pt x="668750" y="462248"/>
                  </a:cubicBezTo>
                  <a:cubicBezTo>
                    <a:pt x="855631" y="531114"/>
                    <a:pt x="1273588" y="703231"/>
                    <a:pt x="1470279" y="742569"/>
                  </a:cubicBezTo>
                  <a:cubicBezTo>
                    <a:pt x="1666970" y="781907"/>
                    <a:pt x="1957102" y="811435"/>
                    <a:pt x="2025873" y="816293"/>
                  </a:cubicBezTo>
                  <a:cubicBezTo>
                    <a:pt x="2094643" y="821150"/>
                    <a:pt x="2615946" y="821246"/>
                    <a:pt x="2665095" y="821246"/>
                  </a:cubicBezTo>
                  <a:cubicBezTo>
                    <a:pt x="2714244" y="821246"/>
                    <a:pt x="2999423" y="826199"/>
                    <a:pt x="3083052" y="836009"/>
                  </a:cubicBezTo>
                  <a:cubicBezTo>
                    <a:pt x="3166682" y="845820"/>
                    <a:pt x="3368231" y="880301"/>
                    <a:pt x="3491198" y="919639"/>
                  </a:cubicBezTo>
                  <a:cubicBezTo>
                    <a:pt x="3614166" y="958977"/>
                    <a:pt x="3830479" y="1062228"/>
                    <a:pt x="3904202" y="1135952"/>
                  </a:cubicBezTo>
                  <a:cubicBezTo>
                    <a:pt x="3977926" y="1209675"/>
                    <a:pt x="4145185" y="1352264"/>
                    <a:pt x="4179570" y="1489996"/>
                  </a:cubicBezTo>
                  <a:cubicBezTo>
                    <a:pt x="4213956" y="1627632"/>
                    <a:pt x="4218909" y="1696498"/>
                    <a:pt x="4204145" y="1775174"/>
                  </a:cubicBezTo>
                  <a:cubicBezTo>
                    <a:pt x="4189381" y="1853851"/>
                    <a:pt x="4159853" y="1873472"/>
                    <a:pt x="4204145" y="1952149"/>
                  </a:cubicBezTo>
                  <a:cubicBezTo>
                    <a:pt x="4248436" y="2030825"/>
                    <a:pt x="4579525" y="2276666"/>
                    <a:pt x="4597527" y="2311051"/>
                  </a:cubicBezTo>
                  <a:cubicBezTo>
                    <a:pt x="4615530" y="2345436"/>
                    <a:pt x="4648296" y="2371725"/>
                    <a:pt x="4554950" y="2458593"/>
                  </a:cubicBezTo>
                  <a:cubicBezTo>
                    <a:pt x="4461606" y="2545461"/>
                    <a:pt x="4468082" y="2542223"/>
                    <a:pt x="4469702" y="2558606"/>
                  </a:cubicBezTo>
                  <a:cubicBezTo>
                    <a:pt x="4471321" y="2574989"/>
                    <a:pt x="4566381" y="2603659"/>
                    <a:pt x="4568000" y="2722531"/>
                  </a:cubicBezTo>
                  <a:cubicBezTo>
                    <a:pt x="4569619" y="2841403"/>
                    <a:pt x="4503230" y="2824163"/>
                    <a:pt x="4495896" y="2845499"/>
                  </a:cubicBezTo>
                  <a:cubicBezTo>
                    <a:pt x="4488561" y="2866835"/>
                    <a:pt x="4593432" y="2861882"/>
                    <a:pt x="4588479" y="2956941"/>
                  </a:cubicBezTo>
                  <a:cubicBezTo>
                    <a:pt x="4583525" y="3052001"/>
                    <a:pt x="4538472" y="3027426"/>
                    <a:pt x="4522090" y="3068384"/>
                  </a:cubicBezTo>
                  <a:cubicBezTo>
                    <a:pt x="4505706" y="3109341"/>
                    <a:pt x="4502468" y="3119152"/>
                    <a:pt x="4515517" y="3161824"/>
                  </a:cubicBezTo>
                  <a:cubicBezTo>
                    <a:pt x="4528567" y="3204496"/>
                    <a:pt x="4543426" y="3242120"/>
                    <a:pt x="4535139" y="3299460"/>
                  </a:cubicBezTo>
                  <a:cubicBezTo>
                    <a:pt x="4526852" y="3356801"/>
                    <a:pt x="4503992" y="3422428"/>
                    <a:pt x="4456462" y="3451860"/>
                  </a:cubicBezTo>
                  <a:cubicBezTo>
                    <a:pt x="4415314" y="3477387"/>
                    <a:pt x="4374547" y="3487960"/>
                    <a:pt x="4335209" y="3497771"/>
                  </a:cubicBezTo>
                  <a:cubicBezTo>
                    <a:pt x="4295871" y="3507581"/>
                    <a:pt x="3922586" y="3512249"/>
                    <a:pt x="3879533" y="3519107"/>
                  </a:cubicBezTo>
                  <a:cubicBezTo>
                    <a:pt x="3848386" y="3524060"/>
                    <a:pt x="3815620" y="3532251"/>
                    <a:pt x="3797617" y="3540443"/>
                  </a:cubicBezTo>
                  <a:cubicBezTo>
                    <a:pt x="3779616" y="3548634"/>
                    <a:pt x="3733705" y="3576542"/>
                    <a:pt x="3695986" y="3651885"/>
                  </a:cubicBezTo>
                  <a:cubicBezTo>
                    <a:pt x="3658267" y="3727228"/>
                    <a:pt x="3581210" y="3868198"/>
                    <a:pt x="3568161" y="3897725"/>
                  </a:cubicBezTo>
                  <a:cubicBezTo>
                    <a:pt x="3555016" y="3927253"/>
                    <a:pt x="3468148" y="4171474"/>
                    <a:pt x="3458337" y="4217289"/>
                  </a:cubicBezTo>
                  <a:cubicBezTo>
                    <a:pt x="3448527" y="4263104"/>
                    <a:pt x="3412427" y="4549997"/>
                    <a:pt x="3412427" y="4549997"/>
                  </a:cubicBezTo>
                </a:path>
              </a:pathLst>
            </a:custGeom>
            <a:noFill/>
            <a:ln w="19050" cap="flat">
              <a:solidFill>
                <a:schemeClr val="bg2"/>
              </a:solidFill>
              <a:prstDash val="solid"/>
              <a:miter/>
            </a:ln>
          </p:spPr>
          <p:txBody>
            <a:bodyPr rtlCol="0" anchor="ctr"/>
            <a:lstStyle/>
            <a:p>
              <a:endParaRPr lang="en-US"/>
            </a:p>
          </p:txBody>
        </p:sp>
        <p:sp>
          <p:nvSpPr>
            <p:cNvPr id="16" name="Freeform: Shape 10">
              <a:extLst>
                <a:ext uri="{FF2B5EF4-FFF2-40B4-BE49-F238E27FC236}">
                  <a16:creationId xmlns:a16="http://schemas.microsoft.com/office/drawing/2014/main" id="{ED62AB13-2B04-8782-EDD5-582126A3DFC0}"/>
                </a:ext>
              </a:extLst>
            </p:cNvPr>
            <p:cNvSpPr/>
            <p:nvPr/>
          </p:nvSpPr>
          <p:spPr>
            <a:xfrm>
              <a:off x="4340923" y="1633537"/>
              <a:ext cx="2955131" cy="747331"/>
            </a:xfrm>
            <a:custGeom>
              <a:avLst/>
              <a:gdLst>
                <a:gd name="connsiteX0" fmla="*/ 0 w 2955131"/>
                <a:gd name="connsiteY0" fmla="*/ 0 h 747331"/>
                <a:gd name="connsiteX1" fmla="*/ 358902 w 2955131"/>
                <a:gd name="connsiteY1" fmla="*/ 236029 h 747331"/>
                <a:gd name="connsiteX2" fmla="*/ 845725 w 2955131"/>
                <a:gd name="connsiteY2" fmla="*/ 447484 h 747331"/>
                <a:gd name="connsiteX3" fmla="*/ 1312831 w 2955131"/>
                <a:gd name="connsiteY3" fmla="*/ 585121 h 747331"/>
                <a:gd name="connsiteX4" fmla="*/ 1725835 w 2955131"/>
                <a:gd name="connsiteY4" fmla="*/ 658844 h 747331"/>
                <a:gd name="connsiteX5" fmla="*/ 2178177 w 2955131"/>
                <a:gd name="connsiteY5" fmla="*/ 712946 h 747331"/>
                <a:gd name="connsiteX6" fmla="*/ 2546985 w 2955131"/>
                <a:gd name="connsiteY6" fmla="*/ 727710 h 747331"/>
                <a:gd name="connsiteX7" fmla="*/ 2955131 w 2955131"/>
                <a:gd name="connsiteY7" fmla="*/ 747332 h 74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131" h="747331">
                  <a:moveTo>
                    <a:pt x="0" y="0"/>
                  </a:moveTo>
                  <a:cubicBezTo>
                    <a:pt x="0" y="0"/>
                    <a:pt x="275368" y="181927"/>
                    <a:pt x="358902" y="236029"/>
                  </a:cubicBezTo>
                  <a:cubicBezTo>
                    <a:pt x="442436" y="290132"/>
                    <a:pt x="791623" y="422910"/>
                    <a:pt x="845725" y="447484"/>
                  </a:cubicBezTo>
                  <a:cubicBezTo>
                    <a:pt x="899827" y="472059"/>
                    <a:pt x="1253871" y="575310"/>
                    <a:pt x="1312831" y="585121"/>
                  </a:cubicBezTo>
                  <a:cubicBezTo>
                    <a:pt x="1371791" y="594932"/>
                    <a:pt x="1657064" y="649034"/>
                    <a:pt x="1725835" y="658844"/>
                  </a:cubicBezTo>
                  <a:cubicBezTo>
                    <a:pt x="1794605" y="668655"/>
                    <a:pt x="2109407" y="707993"/>
                    <a:pt x="2178177" y="712946"/>
                  </a:cubicBezTo>
                  <a:cubicBezTo>
                    <a:pt x="2246948" y="717899"/>
                    <a:pt x="2443734" y="722757"/>
                    <a:pt x="2546985" y="727710"/>
                  </a:cubicBezTo>
                  <a:cubicBezTo>
                    <a:pt x="2650236" y="732663"/>
                    <a:pt x="2955131" y="747332"/>
                    <a:pt x="2955131" y="747332"/>
                  </a:cubicBezTo>
                </a:path>
              </a:pathLst>
            </a:custGeom>
            <a:noFill/>
            <a:ln w="19050" cap="flat">
              <a:solidFill>
                <a:schemeClr val="bg2"/>
              </a:solidFill>
              <a:prstDash val="solid"/>
              <a:miter/>
            </a:ln>
          </p:spPr>
          <p:txBody>
            <a:bodyPr rtlCol="0" anchor="ctr"/>
            <a:lstStyle/>
            <a:p>
              <a:endParaRPr lang="en-US"/>
            </a:p>
          </p:txBody>
        </p:sp>
        <p:sp>
          <p:nvSpPr>
            <p:cNvPr id="17" name="Freeform: Shape 11">
              <a:extLst>
                <a:ext uri="{FF2B5EF4-FFF2-40B4-BE49-F238E27FC236}">
                  <a16:creationId xmlns:a16="http://schemas.microsoft.com/office/drawing/2014/main" id="{DD98C53F-CEEC-7B9C-35E2-DE4CA45E302D}"/>
                </a:ext>
              </a:extLst>
            </p:cNvPr>
            <p:cNvSpPr/>
            <p:nvPr/>
          </p:nvSpPr>
          <p:spPr>
            <a:xfrm>
              <a:off x="4296727" y="1933479"/>
              <a:ext cx="3314033" cy="737520"/>
            </a:xfrm>
            <a:custGeom>
              <a:avLst/>
              <a:gdLst>
                <a:gd name="connsiteX0" fmla="*/ 0 w 3314033"/>
                <a:gd name="connsiteY0" fmla="*/ 0 h 737520"/>
                <a:gd name="connsiteX1" fmla="*/ 452342 w 3314033"/>
                <a:gd name="connsiteY1" fmla="*/ 231077 h 737520"/>
                <a:gd name="connsiteX2" fmla="*/ 988314 w 3314033"/>
                <a:gd name="connsiteY2" fmla="*/ 403193 h 737520"/>
                <a:gd name="connsiteX3" fmla="*/ 1494758 w 3314033"/>
                <a:gd name="connsiteY3" fmla="*/ 501491 h 737520"/>
                <a:gd name="connsiteX4" fmla="*/ 1971675 w 3314033"/>
                <a:gd name="connsiteY4" fmla="*/ 560451 h 737520"/>
                <a:gd name="connsiteX5" fmla="*/ 2424018 w 3314033"/>
                <a:gd name="connsiteY5" fmla="*/ 580453 h 737520"/>
                <a:gd name="connsiteX6" fmla="*/ 2792825 w 3314033"/>
                <a:gd name="connsiteY6" fmla="*/ 609981 h 737520"/>
                <a:gd name="connsiteX7" fmla="*/ 3097721 w 3314033"/>
                <a:gd name="connsiteY7" fmla="*/ 663797 h 737520"/>
                <a:gd name="connsiteX8" fmla="*/ 3314034 w 3314033"/>
                <a:gd name="connsiteY8" fmla="*/ 737521 h 73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033" h="737520">
                  <a:moveTo>
                    <a:pt x="0" y="0"/>
                  </a:moveTo>
                  <a:cubicBezTo>
                    <a:pt x="0" y="0"/>
                    <a:pt x="354044" y="196691"/>
                    <a:pt x="452342" y="231077"/>
                  </a:cubicBezTo>
                  <a:cubicBezTo>
                    <a:pt x="550640" y="265462"/>
                    <a:pt x="875252" y="373666"/>
                    <a:pt x="988314" y="403193"/>
                  </a:cubicBezTo>
                  <a:cubicBezTo>
                    <a:pt x="1101376" y="432721"/>
                    <a:pt x="1391507" y="486823"/>
                    <a:pt x="1494758" y="501491"/>
                  </a:cubicBezTo>
                  <a:cubicBezTo>
                    <a:pt x="1598009" y="516160"/>
                    <a:pt x="1897951" y="550640"/>
                    <a:pt x="1971675" y="560451"/>
                  </a:cubicBezTo>
                  <a:cubicBezTo>
                    <a:pt x="2045398" y="570262"/>
                    <a:pt x="2296192" y="570548"/>
                    <a:pt x="2424018" y="580453"/>
                  </a:cubicBezTo>
                  <a:cubicBezTo>
                    <a:pt x="2551843" y="590360"/>
                    <a:pt x="2684621" y="600075"/>
                    <a:pt x="2792825" y="609981"/>
                  </a:cubicBezTo>
                  <a:cubicBezTo>
                    <a:pt x="2901029" y="619887"/>
                    <a:pt x="3023902" y="644081"/>
                    <a:pt x="3097721" y="663797"/>
                  </a:cubicBezTo>
                  <a:cubicBezTo>
                    <a:pt x="3171444" y="683419"/>
                    <a:pt x="3314034" y="737521"/>
                    <a:pt x="3314034" y="737521"/>
                  </a:cubicBezTo>
                </a:path>
              </a:pathLst>
            </a:custGeom>
            <a:noFill/>
            <a:ln w="19050" cap="flat">
              <a:solidFill>
                <a:schemeClr val="bg2"/>
              </a:solidFill>
              <a:prstDash val="solid"/>
              <a:miter/>
            </a:ln>
          </p:spPr>
          <p:txBody>
            <a:bodyPr rtlCol="0" anchor="ctr"/>
            <a:lstStyle/>
            <a:p>
              <a:endParaRPr lang="en-US"/>
            </a:p>
          </p:txBody>
        </p:sp>
        <p:sp>
          <p:nvSpPr>
            <p:cNvPr id="18" name="Freeform: Shape 12">
              <a:extLst>
                <a:ext uri="{FF2B5EF4-FFF2-40B4-BE49-F238E27FC236}">
                  <a16:creationId xmlns:a16="http://schemas.microsoft.com/office/drawing/2014/main" id="{41665A9C-4605-6AA9-059D-664F55B5065C}"/>
                </a:ext>
              </a:extLst>
            </p:cNvPr>
            <p:cNvSpPr/>
            <p:nvPr/>
          </p:nvSpPr>
          <p:spPr>
            <a:xfrm>
              <a:off x="3549300" y="2243232"/>
              <a:ext cx="4395787" cy="1221009"/>
            </a:xfrm>
            <a:custGeom>
              <a:avLst/>
              <a:gdLst>
                <a:gd name="connsiteX0" fmla="*/ 0 w 4395787"/>
                <a:gd name="connsiteY0" fmla="*/ 0 h 1221009"/>
                <a:gd name="connsiteX1" fmla="*/ 457295 w 4395787"/>
                <a:gd name="connsiteY1" fmla="*/ 211455 h 1221009"/>
                <a:gd name="connsiteX2" fmla="*/ 924401 w 4395787"/>
                <a:gd name="connsiteY2" fmla="*/ 368808 h 1221009"/>
                <a:gd name="connsiteX3" fmla="*/ 1332548 w 4395787"/>
                <a:gd name="connsiteY3" fmla="*/ 462248 h 1221009"/>
                <a:gd name="connsiteX4" fmla="*/ 1789843 w 4395787"/>
                <a:gd name="connsiteY4" fmla="*/ 526161 h 1221009"/>
                <a:gd name="connsiteX5" fmla="*/ 2212753 w 4395787"/>
                <a:gd name="connsiteY5" fmla="*/ 560546 h 1221009"/>
                <a:gd name="connsiteX6" fmla="*/ 2537270 w 4395787"/>
                <a:gd name="connsiteY6" fmla="*/ 585121 h 1221009"/>
                <a:gd name="connsiteX7" fmla="*/ 2945416 w 4395787"/>
                <a:gd name="connsiteY7" fmla="*/ 594932 h 1221009"/>
                <a:gd name="connsiteX8" fmla="*/ 3304318 w 4395787"/>
                <a:gd name="connsiteY8" fmla="*/ 629317 h 1221009"/>
                <a:gd name="connsiteX9" fmla="*/ 3638645 w 4395787"/>
                <a:gd name="connsiteY9" fmla="*/ 712946 h 1221009"/>
                <a:gd name="connsiteX10" fmla="*/ 3894296 w 4395787"/>
                <a:gd name="connsiteY10" fmla="*/ 830961 h 1221009"/>
                <a:gd name="connsiteX11" fmla="*/ 4149947 w 4395787"/>
                <a:gd name="connsiteY11" fmla="*/ 991553 h 1221009"/>
                <a:gd name="connsiteX12" fmla="*/ 4395788 w 4395787"/>
                <a:gd name="connsiteY12" fmla="*/ 1221010 h 122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5787" h="1221009">
                  <a:moveTo>
                    <a:pt x="0" y="0"/>
                  </a:moveTo>
                  <a:cubicBezTo>
                    <a:pt x="0" y="0"/>
                    <a:pt x="378619" y="181928"/>
                    <a:pt x="457295" y="211455"/>
                  </a:cubicBezTo>
                  <a:cubicBezTo>
                    <a:pt x="535972" y="240983"/>
                    <a:pt x="870299" y="354044"/>
                    <a:pt x="924401" y="368808"/>
                  </a:cubicBezTo>
                  <a:cubicBezTo>
                    <a:pt x="978503" y="383572"/>
                    <a:pt x="1268635" y="452438"/>
                    <a:pt x="1332548" y="462248"/>
                  </a:cubicBezTo>
                  <a:cubicBezTo>
                    <a:pt x="1396460" y="472059"/>
                    <a:pt x="1706213" y="516350"/>
                    <a:pt x="1789843" y="526161"/>
                  </a:cubicBezTo>
                  <a:cubicBezTo>
                    <a:pt x="1873472" y="535972"/>
                    <a:pt x="2153698" y="555689"/>
                    <a:pt x="2212753" y="560546"/>
                  </a:cubicBezTo>
                  <a:cubicBezTo>
                    <a:pt x="2271808" y="565404"/>
                    <a:pt x="2468404" y="580168"/>
                    <a:pt x="2537270" y="585121"/>
                  </a:cubicBezTo>
                  <a:cubicBezTo>
                    <a:pt x="2606135" y="590074"/>
                    <a:pt x="2886361" y="590074"/>
                    <a:pt x="2945416" y="594932"/>
                  </a:cubicBezTo>
                  <a:cubicBezTo>
                    <a:pt x="3004471" y="599789"/>
                    <a:pt x="3210973" y="614553"/>
                    <a:pt x="3304318" y="629317"/>
                  </a:cubicBezTo>
                  <a:cubicBezTo>
                    <a:pt x="3397663" y="644081"/>
                    <a:pt x="3540347" y="668655"/>
                    <a:pt x="3638645" y="712946"/>
                  </a:cubicBezTo>
                  <a:cubicBezTo>
                    <a:pt x="3736944" y="757238"/>
                    <a:pt x="3825526" y="794861"/>
                    <a:pt x="3894296" y="830961"/>
                  </a:cubicBezTo>
                  <a:cubicBezTo>
                    <a:pt x="3963067" y="867061"/>
                    <a:pt x="4074604" y="939165"/>
                    <a:pt x="4149947" y="991553"/>
                  </a:cubicBezTo>
                  <a:cubicBezTo>
                    <a:pt x="4225385" y="1044035"/>
                    <a:pt x="4395788" y="1221010"/>
                    <a:pt x="4395788" y="1221010"/>
                  </a:cubicBezTo>
                </a:path>
              </a:pathLst>
            </a:custGeom>
            <a:noFill/>
            <a:ln w="19050" cap="flat">
              <a:solidFill>
                <a:schemeClr val="bg2"/>
              </a:solid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1BC95581-4B81-590C-ACFB-D4EFE893503B}"/>
                </a:ext>
              </a:extLst>
            </p:cNvPr>
            <p:cNvSpPr/>
            <p:nvPr/>
          </p:nvSpPr>
          <p:spPr>
            <a:xfrm>
              <a:off x="5117877" y="2951321"/>
              <a:ext cx="2932937" cy="1194720"/>
            </a:xfrm>
            <a:custGeom>
              <a:avLst/>
              <a:gdLst>
                <a:gd name="connsiteX0" fmla="*/ 0 w 2932937"/>
                <a:gd name="connsiteY0" fmla="*/ 0 h 1194720"/>
                <a:gd name="connsiteX1" fmla="*/ 398240 w 2932937"/>
                <a:gd name="connsiteY1" fmla="*/ 34385 h 1194720"/>
                <a:gd name="connsiteX2" fmla="*/ 801434 w 2932937"/>
                <a:gd name="connsiteY2" fmla="*/ 39338 h 1194720"/>
                <a:gd name="connsiteX3" fmla="*/ 1180052 w 2932937"/>
                <a:gd name="connsiteY3" fmla="*/ 49149 h 1194720"/>
                <a:gd name="connsiteX4" fmla="*/ 1494758 w 2932937"/>
                <a:gd name="connsiteY4" fmla="*/ 73723 h 1194720"/>
                <a:gd name="connsiteX5" fmla="*/ 1784890 w 2932937"/>
                <a:gd name="connsiteY5" fmla="*/ 122872 h 1194720"/>
                <a:gd name="connsiteX6" fmla="*/ 2001202 w 2932937"/>
                <a:gd name="connsiteY6" fmla="*/ 186785 h 1194720"/>
                <a:gd name="connsiteX7" fmla="*/ 2264283 w 2932937"/>
                <a:gd name="connsiteY7" fmla="*/ 312134 h 1194720"/>
                <a:gd name="connsiteX8" fmla="*/ 2546985 w 2932937"/>
                <a:gd name="connsiteY8" fmla="*/ 543211 h 1194720"/>
                <a:gd name="connsiteX9" fmla="*/ 2763298 w 2932937"/>
                <a:gd name="connsiteY9" fmla="*/ 830866 h 1194720"/>
                <a:gd name="connsiteX10" fmla="*/ 2932938 w 2932937"/>
                <a:gd name="connsiteY10" fmla="*/ 1194721 h 119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2937" h="1194720">
                  <a:moveTo>
                    <a:pt x="0" y="0"/>
                  </a:moveTo>
                  <a:cubicBezTo>
                    <a:pt x="0" y="0"/>
                    <a:pt x="265557" y="29527"/>
                    <a:pt x="398240" y="34385"/>
                  </a:cubicBezTo>
                  <a:cubicBezTo>
                    <a:pt x="530923" y="39243"/>
                    <a:pt x="737521" y="34385"/>
                    <a:pt x="801434" y="39338"/>
                  </a:cubicBezTo>
                  <a:cubicBezTo>
                    <a:pt x="865346" y="44291"/>
                    <a:pt x="1086612" y="49149"/>
                    <a:pt x="1180052" y="49149"/>
                  </a:cubicBezTo>
                  <a:cubicBezTo>
                    <a:pt x="1273493" y="49149"/>
                    <a:pt x="1406271" y="63913"/>
                    <a:pt x="1494758" y="73723"/>
                  </a:cubicBezTo>
                  <a:cubicBezTo>
                    <a:pt x="1583246" y="83534"/>
                    <a:pt x="1696402" y="98298"/>
                    <a:pt x="1784890" y="122872"/>
                  </a:cubicBezTo>
                  <a:cubicBezTo>
                    <a:pt x="1873377" y="147447"/>
                    <a:pt x="1929956" y="157258"/>
                    <a:pt x="2001202" y="186785"/>
                  </a:cubicBezTo>
                  <a:cubicBezTo>
                    <a:pt x="2072545" y="216313"/>
                    <a:pt x="2183130" y="258127"/>
                    <a:pt x="2264283" y="312134"/>
                  </a:cubicBezTo>
                  <a:cubicBezTo>
                    <a:pt x="2345436" y="366236"/>
                    <a:pt x="2515076" y="511302"/>
                    <a:pt x="2546985" y="543211"/>
                  </a:cubicBezTo>
                  <a:cubicBezTo>
                    <a:pt x="2578894" y="575120"/>
                    <a:pt x="2738724" y="789051"/>
                    <a:pt x="2763298" y="830866"/>
                  </a:cubicBezTo>
                  <a:cubicBezTo>
                    <a:pt x="2787872" y="872680"/>
                    <a:pt x="2923128" y="1157859"/>
                    <a:pt x="2932938" y="1194721"/>
                  </a:cubicBezTo>
                </a:path>
              </a:pathLst>
            </a:custGeom>
            <a:noFill/>
            <a:ln w="19050" cap="flat">
              <a:solidFill>
                <a:schemeClr val="bg2"/>
              </a:solidFill>
              <a:prstDash val="solid"/>
              <a:miter/>
            </a:ln>
          </p:spPr>
          <p:txBody>
            <a:bodyPr rtlCol="0" anchor="ctr"/>
            <a:lstStyle/>
            <a:p>
              <a:endParaRPr lang="en-US"/>
            </a:p>
          </p:txBody>
        </p:sp>
        <p:sp>
          <p:nvSpPr>
            <p:cNvPr id="20" name="Freeform: Shape 14">
              <a:extLst>
                <a:ext uri="{FF2B5EF4-FFF2-40B4-BE49-F238E27FC236}">
                  <a16:creationId xmlns:a16="http://schemas.microsoft.com/office/drawing/2014/main" id="{39E23B78-52FC-6691-69AF-C1D4611374AB}"/>
                </a:ext>
              </a:extLst>
            </p:cNvPr>
            <p:cNvSpPr/>
            <p:nvPr/>
          </p:nvSpPr>
          <p:spPr>
            <a:xfrm>
              <a:off x="3141154" y="3054572"/>
              <a:ext cx="3928681" cy="270319"/>
            </a:xfrm>
            <a:custGeom>
              <a:avLst/>
              <a:gdLst>
                <a:gd name="connsiteX0" fmla="*/ 0 w 3928681"/>
                <a:gd name="connsiteY0" fmla="*/ 0 h 270319"/>
                <a:gd name="connsiteX1" fmla="*/ 481870 w 3928681"/>
                <a:gd name="connsiteY1" fmla="*/ 73723 h 270319"/>
                <a:gd name="connsiteX2" fmla="*/ 1116139 w 3928681"/>
                <a:gd name="connsiteY2" fmla="*/ 122872 h 270319"/>
                <a:gd name="connsiteX3" fmla="*/ 1725835 w 3928681"/>
                <a:gd name="connsiteY3" fmla="*/ 132683 h 270319"/>
                <a:gd name="connsiteX4" fmla="*/ 2227421 w 3928681"/>
                <a:gd name="connsiteY4" fmla="*/ 127730 h 270319"/>
                <a:gd name="connsiteX5" fmla="*/ 2684717 w 3928681"/>
                <a:gd name="connsiteY5" fmla="*/ 112967 h 270319"/>
                <a:gd name="connsiteX6" fmla="*/ 3166586 w 3928681"/>
                <a:gd name="connsiteY6" fmla="*/ 117920 h 270319"/>
                <a:gd name="connsiteX7" fmla="*/ 3515678 w 3928681"/>
                <a:gd name="connsiteY7" fmla="*/ 137541 h 270319"/>
                <a:gd name="connsiteX8" fmla="*/ 3928682 w 3928681"/>
                <a:gd name="connsiteY8" fmla="*/ 270320 h 27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8681" h="270319">
                  <a:moveTo>
                    <a:pt x="0" y="0"/>
                  </a:moveTo>
                  <a:cubicBezTo>
                    <a:pt x="0" y="0"/>
                    <a:pt x="354044" y="68866"/>
                    <a:pt x="481870" y="73723"/>
                  </a:cubicBezTo>
                  <a:cubicBezTo>
                    <a:pt x="609695" y="78581"/>
                    <a:pt x="1047369" y="118015"/>
                    <a:pt x="1116139" y="122872"/>
                  </a:cubicBezTo>
                  <a:cubicBezTo>
                    <a:pt x="1184910" y="127730"/>
                    <a:pt x="1686497" y="132683"/>
                    <a:pt x="1725835" y="132683"/>
                  </a:cubicBezTo>
                  <a:cubicBezTo>
                    <a:pt x="1765173" y="132683"/>
                    <a:pt x="2158556" y="127730"/>
                    <a:pt x="2227421" y="127730"/>
                  </a:cubicBezTo>
                  <a:cubicBezTo>
                    <a:pt x="2296287" y="127730"/>
                    <a:pt x="2635568" y="117920"/>
                    <a:pt x="2684717" y="112967"/>
                  </a:cubicBezTo>
                  <a:cubicBezTo>
                    <a:pt x="2733866" y="108013"/>
                    <a:pt x="3097721" y="117920"/>
                    <a:pt x="3166586" y="117920"/>
                  </a:cubicBezTo>
                  <a:cubicBezTo>
                    <a:pt x="3235452" y="117920"/>
                    <a:pt x="3461576" y="127730"/>
                    <a:pt x="3515678" y="137541"/>
                  </a:cubicBezTo>
                  <a:cubicBezTo>
                    <a:pt x="3569780" y="147352"/>
                    <a:pt x="3800856" y="201454"/>
                    <a:pt x="3928682" y="270320"/>
                  </a:cubicBezTo>
                </a:path>
              </a:pathLst>
            </a:custGeom>
            <a:noFill/>
            <a:ln w="19050" cap="flat">
              <a:solidFill>
                <a:schemeClr val="bg2"/>
              </a:solidFill>
              <a:prstDash val="solid"/>
              <a:miter/>
            </a:ln>
          </p:spPr>
          <p:txBody>
            <a:bodyPr rtlCol="0" anchor="ctr"/>
            <a:lstStyle/>
            <a:p>
              <a:endParaRPr lang="en-US"/>
            </a:p>
          </p:txBody>
        </p:sp>
        <p:sp>
          <p:nvSpPr>
            <p:cNvPr id="21" name="Freeform: Shape 15">
              <a:extLst>
                <a:ext uri="{FF2B5EF4-FFF2-40B4-BE49-F238E27FC236}">
                  <a16:creationId xmlns:a16="http://schemas.microsoft.com/office/drawing/2014/main" id="{D27C9A81-F89C-8177-FD32-44B4722F4C22}"/>
                </a:ext>
              </a:extLst>
            </p:cNvPr>
            <p:cNvSpPr/>
            <p:nvPr/>
          </p:nvSpPr>
          <p:spPr>
            <a:xfrm>
              <a:off x="3210020" y="3339750"/>
              <a:ext cx="4262913" cy="673608"/>
            </a:xfrm>
            <a:custGeom>
              <a:avLst/>
              <a:gdLst>
                <a:gd name="connsiteX0" fmla="*/ 0 w 4262913"/>
                <a:gd name="connsiteY0" fmla="*/ 49149 h 673608"/>
                <a:gd name="connsiteX1" fmla="*/ 349091 w 4262913"/>
                <a:gd name="connsiteY1" fmla="*/ 83534 h 673608"/>
                <a:gd name="connsiteX2" fmla="*/ 865346 w 4262913"/>
                <a:gd name="connsiteY2" fmla="*/ 98298 h 673608"/>
                <a:gd name="connsiteX3" fmla="*/ 1376743 w 4262913"/>
                <a:gd name="connsiteY3" fmla="*/ 93345 h 673608"/>
                <a:gd name="connsiteX4" fmla="*/ 1843850 w 4262913"/>
                <a:gd name="connsiteY4" fmla="*/ 58960 h 673608"/>
                <a:gd name="connsiteX5" fmla="*/ 2350294 w 4262913"/>
                <a:gd name="connsiteY5" fmla="*/ 24574 h 673608"/>
                <a:gd name="connsiteX6" fmla="*/ 3023902 w 4262913"/>
                <a:gd name="connsiteY6" fmla="*/ 0 h 673608"/>
                <a:gd name="connsiteX7" fmla="*/ 3422142 w 4262913"/>
                <a:gd name="connsiteY7" fmla="*/ 29528 h 673608"/>
                <a:gd name="connsiteX8" fmla="*/ 3756470 w 4262913"/>
                <a:gd name="connsiteY8" fmla="*/ 142589 h 673608"/>
                <a:gd name="connsiteX9" fmla="*/ 4056412 w 4262913"/>
                <a:gd name="connsiteY9" fmla="*/ 388430 h 673608"/>
                <a:gd name="connsiteX10" fmla="*/ 4262914 w 4262913"/>
                <a:gd name="connsiteY10" fmla="*/ 673608 h 67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2913" h="673608">
                  <a:moveTo>
                    <a:pt x="0" y="49149"/>
                  </a:moveTo>
                  <a:cubicBezTo>
                    <a:pt x="0" y="49149"/>
                    <a:pt x="221266" y="78677"/>
                    <a:pt x="349091" y="83534"/>
                  </a:cubicBezTo>
                  <a:cubicBezTo>
                    <a:pt x="476917" y="88392"/>
                    <a:pt x="806387" y="98298"/>
                    <a:pt x="865346" y="98298"/>
                  </a:cubicBezTo>
                  <a:cubicBezTo>
                    <a:pt x="924306" y="98298"/>
                    <a:pt x="1312831" y="98298"/>
                    <a:pt x="1376743" y="93345"/>
                  </a:cubicBezTo>
                  <a:cubicBezTo>
                    <a:pt x="1440656" y="88392"/>
                    <a:pt x="1770126" y="63817"/>
                    <a:pt x="1843850" y="58960"/>
                  </a:cubicBezTo>
                  <a:cubicBezTo>
                    <a:pt x="1917573" y="54102"/>
                    <a:pt x="2251996" y="29432"/>
                    <a:pt x="2350294" y="24574"/>
                  </a:cubicBezTo>
                  <a:cubicBezTo>
                    <a:pt x="2448592" y="19717"/>
                    <a:pt x="2841974" y="0"/>
                    <a:pt x="3023902" y="0"/>
                  </a:cubicBezTo>
                  <a:cubicBezTo>
                    <a:pt x="3205830" y="0"/>
                    <a:pt x="3338608" y="9811"/>
                    <a:pt x="3422142" y="29528"/>
                  </a:cubicBezTo>
                  <a:cubicBezTo>
                    <a:pt x="3505676" y="49244"/>
                    <a:pt x="3648361" y="83629"/>
                    <a:pt x="3756470" y="142589"/>
                  </a:cubicBezTo>
                  <a:cubicBezTo>
                    <a:pt x="3864674" y="201549"/>
                    <a:pt x="3992499" y="319564"/>
                    <a:pt x="4056412" y="388430"/>
                  </a:cubicBezTo>
                  <a:cubicBezTo>
                    <a:pt x="4120325" y="457295"/>
                    <a:pt x="4223576" y="604742"/>
                    <a:pt x="4262914" y="673608"/>
                  </a:cubicBezTo>
                </a:path>
              </a:pathLst>
            </a:custGeom>
            <a:noFill/>
            <a:ln w="19050" cap="flat">
              <a:solidFill>
                <a:schemeClr val="bg2"/>
              </a:solidFill>
              <a:prstDash val="solid"/>
              <a:miter/>
            </a:ln>
          </p:spPr>
          <p:txBody>
            <a:bodyPr rtlCol="0" anchor="ctr"/>
            <a:lstStyle/>
            <a:p>
              <a:endParaRPr lang="en-US"/>
            </a:p>
          </p:txBody>
        </p:sp>
        <p:sp>
          <p:nvSpPr>
            <p:cNvPr id="22" name="Freeform: Shape 16">
              <a:extLst>
                <a:ext uri="{FF2B5EF4-FFF2-40B4-BE49-F238E27FC236}">
                  <a16:creationId xmlns:a16="http://schemas.microsoft.com/office/drawing/2014/main" id="{4163193E-B405-8988-0D88-C8CDF408AA11}"/>
                </a:ext>
              </a:extLst>
            </p:cNvPr>
            <p:cNvSpPr/>
            <p:nvPr/>
          </p:nvSpPr>
          <p:spPr>
            <a:xfrm>
              <a:off x="4749069" y="3508152"/>
              <a:ext cx="2296191" cy="254508"/>
            </a:xfrm>
            <a:custGeom>
              <a:avLst/>
              <a:gdLst>
                <a:gd name="connsiteX0" fmla="*/ 0 w 2296191"/>
                <a:gd name="connsiteY0" fmla="*/ 131540 h 254508"/>
                <a:gd name="connsiteX1" fmla="*/ 270415 w 2296191"/>
                <a:gd name="connsiteY1" fmla="*/ 98774 h 254508"/>
                <a:gd name="connsiteX2" fmla="*/ 589979 w 2296191"/>
                <a:gd name="connsiteY2" fmla="*/ 57817 h 254508"/>
                <a:gd name="connsiteX3" fmla="*/ 835819 w 2296191"/>
                <a:gd name="connsiteY3" fmla="*/ 28289 h 254508"/>
                <a:gd name="connsiteX4" fmla="*/ 1263587 w 2296191"/>
                <a:gd name="connsiteY4" fmla="*/ 3715 h 254508"/>
                <a:gd name="connsiteX5" fmla="*/ 1612678 w 2296191"/>
                <a:gd name="connsiteY5" fmla="*/ 3715 h 254508"/>
                <a:gd name="connsiteX6" fmla="*/ 1902809 w 2296191"/>
                <a:gd name="connsiteY6" fmla="*/ 48006 h 254508"/>
                <a:gd name="connsiteX7" fmla="*/ 2296192 w 2296191"/>
                <a:gd name="connsiteY7" fmla="*/ 254508 h 2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191" h="254508">
                  <a:moveTo>
                    <a:pt x="0" y="131540"/>
                  </a:moveTo>
                  <a:cubicBezTo>
                    <a:pt x="0" y="131540"/>
                    <a:pt x="189262" y="111062"/>
                    <a:pt x="270415" y="98774"/>
                  </a:cubicBezTo>
                  <a:cubicBezTo>
                    <a:pt x="344805" y="87535"/>
                    <a:pt x="560546" y="62675"/>
                    <a:pt x="589979" y="57817"/>
                  </a:cubicBezTo>
                  <a:cubicBezTo>
                    <a:pt x="619411" y="52959"/>
                    <a:pt x="757142" y="33242"/>
                    <a:pt x="835819" y="28289"/>
                  </a:cubicBezTo>
                  <a:cubicBezTo>
                    <a:pt x="914495" y="23336"/>
                    <a:pt x="1194721" y="8668"/>
                    <a:pt x="1263587" y="3715"/>
                  </a:cubicBezTo>
                  <a:cubicBezTo>
                    <a:pt x="1332452" y="-1238"/>
                    <a:pt x="1538954" y="-1238"/>
                    <a:pt x="1612678" y="3715"/>
                  </a:cubicBezTo>
                  <a:cubicBezTo>
                    <a:pt x="1686401" y="8668"/>
                    <a:pt x="1809369" y="23336"/>
                    <a:pt x="1902809" y="48006"/>
                  </a:cubicBezTo>
                  <a:cubicBezTo>
                    <a:pt x="1996249" y="72580"/>
                    <a:pt x="2178177" y="121729"/>
                    <a:pt x="2296192" y="254508"/>
                  </a:cubicBezTo>
                </a:path>
              </a:pathLst>
            </a:custGeom>
            <a:noFill/>
            <a:ln w="19050" cap="flat">
              <a:solidFill>
                <a:schemeClr val="bg2"/>
              </a:solidFill>
              <a:prstDash val="solid"/>
              <a:miter/>
            </a:ln>
          </p:spPr>
          <p:txBody>
            <a:bodyPr rtlCol="0" anchor="ctr"/>
            <a:lstStyle/>
            <a:p>
              <a:endParaRPr lang="en-US"/>
            </a:p>
          </p:txBody>
        </p:sp>
        <p:sp>
          <p:nvSpPr>
            <p:cNvPr id="23" name="Freeform: Shape 17">
              <a:extLst>
                <a:ext uri="{FF2B5EF4-FFF2-40B4-BE49-F238E27FC236}">
                  <a16:creationId xmlns:a16="http://schemas.microsoft.com/office/drawing/2014/main" id="{7B6BCAA3-2F30-7817-3870-8D8E769A6A8F}"/>
                </a:ext>
              </a:extLst>
            </p:cNvPr>
            <p:cNvSpPr/>
            <p:nvPr/>
          </p:nvSpPr>
          <p:spPr>
            <a:xfrm>
              <a:off x="4572000" y="3675081"/>
              <a:ext cx="2274951" cy="225215"/>
            </a:xfrm>
            <a:custGeom>
              <a:avLst/>
              <a:gdLst>
                <a:gd name="connsiteX0" fmla="*/ 0 w 2274951"/>
                <a:gd name="connsiteY0" fmla="*/ 225216 h 225215"/>
                <a:gd name="connsiteX1" fmla="*/ 721138 w 2274951"/>
                <a:gd name="connsiteY1" fmla="*/ 87579 h 225215"/>
                <a:gd name="connsiteX2" fmla="*/ 1180052 w 2274951"/>
                <a:gd name="connsiteY2" fmla="*/ 22047 h 225215"/>
                <a:gd name="connsiteX3" fmla="*/ 1494758 w 2274951"/>
                <a:gd name="connsiteY3" fmla="*/ 2426 h 225215"/>
                <a:gd name="connsiteX4" fmla="*/ 1907762 w 2274951"/>
                <a:gd name="connsiteY4" fmla="*/ 22047 h 225215"/>
                <a:gd name="connsiteX5" fmla="*/ 2274951 w 2274951"/>
                <a:gd name="connsiteY5" fmla="*/ 153207 h 22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951" h="225215">
                  <a:moveTo>
                    <a:pt x="0" y="225216"/>
                  </a:moveTo>
                  <a:cubicBezTo>
                    <a:pt x="0" y="225216"/>
                    <a:pt x="616268" y="107201"/>
                    <a:pt x="721138" y="87579"/>
                  </a:cubicBezTo>
                  <a:cubicBezTo>
                    <a:pt x="826008" y="67958"/>
                    <a:pt x="1094804" y="28620"/>
                    <a:pt x="1180052" y="22047"/>
                  </a:cubicBezTo>
                  <a:cubicBezTo>
                    <a:pt x="1265301" y="15475"/>
                    <a:pt x="1311212" y="8903"/>
                    <a:pt x="1494758" y="2426"/>
                  </a:cubicBezTo>
                  <a:cubicBezTo>
                    <a:pt x="1678305" y="-4051"/>
                    <a:pt x="1796320" y="2426"/>
                    <a:pt x="1907762" y="22047"/>
                  </a:cubicBezTo>
                  <a:cubicBezTo>
                    <a:pt x="2019205" y="41669"/>
                    <a:pt x="2196275" y="100724"/>
                    <a:pt x="2274951" y="153207"/>
                  </a:cubicBezTo>
                </a:path>
              </a:pathLst>
            </a:custGeom>
            <a:noFill/>
            <a:ln w="19050" cap="flat">
              <a:solidFill>
                <a:schemeClr val="bg2"/>
              </a:solidFill>
              <a:prstDash val="solid"/>
              <a:miter/>
            </a:ln>
          </p:spPr>
          <p:txBody>
            <a:bodyPr rtlCol="0" anchor="ctr"/>
            <a:lstStyle/>
            <a:p>
              <a:endParaRPr lang="en-US"/>
            </a:p>
          </p:txBody>
        </p:sp>
        <p:sp>
          <p:nvSpPr>
            <p:cNvPr id="24" name="Freeform: Shape 18">
              <a:extLst>
                <a:ext uri="{FF2B5EF4-FFF2-40B4-BE49-F238E27FC236}">
                  <a16:creationId xmlns:a16="http://schemas.microsoft.com/office/drawing/2014/main" id="{52B8E914-58AF-5D7C-09D2-36A57E6B4925}"/>
                </a:ext>
              </a:extLst>
            </p:cNvPr>
            <p:cNvSpPr/>
            <p:nvPr/>
          </p:nvSpPr>
          <p:spPr>
            <a:xfrm>
              <a:off x="3254311" y="3843993"/>
              <a:ext cx="3338607" cy="825732"/>
            </a:xfrm>
            <a:custGeom>
              <a:avLst/>
              <a:gdLst>
                <a:gd name="connsiteX0" fmla="*/ 0 w 3338607"/>
                <a:gd name="connsiteY0" fmla="*/ 825733 h 825732"/>
                <a:gd name="connsiteX1" fmla="*/ 1225963 w 3338607"/>
                <a:gd name="connsiteY1" fmla="*/ 389774 h 825732"/>
                <a:gd name="connsiteX2" fmla="*/ 2251996 w 3338607"/>
                <a:gd name="connsiteY2" fmla="*/ 88212 h 825732"/>
                <a:gd name="connsiteX3" fmla="*/ 2743676 w 3338607"/>
                <a:gd name="connsiteY3" fmla="*/ 2201 h 825732"/>
                <a:gd name="connsiteX4" fmla="*/ 3028855 w 3338607"/>
                <a:gd name="connsiteY4" fmla="*/ 2201 h 825732"/>
                <a:gd name="connsiteX5" fmla="*/ 3338608 w 3338607"/>
                <a:gd name="connsiteY5" fmla="*/ 71067 h 82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8607" h="825732">
                  <a:moveTo>
                    <a:pt x="0" y="825733"/>
                  </a:moveTo>
                  <a:cubicBezTo>
                    <a:pt x="0" y="825733"/>
                    <a:pt x="978503" y="476642"/>
                    <a:pt x="1225963" y="389774"/>
                  </a:cubicBezTo>
                  <a:cubicBezTo>
                    <a:pt x="1299305" y="364056"/>
                    <a:pt x="2094643" y="129932"/>
                    <a:pt x="2251996" y="88212"/>
                  </a:cubicBezTo>
                  <a:cubicBezTo>
                    <a:pt x="2305812" y="73925"/>
                    <a:pt x="2679764" y="2201"/>
                    <a:pt x="2743676" y="2201"/>
                  </a:cubicBezTo>
                  <a:cubicBezTo>
                    <a:pt x="2807589" y="2201"/>
                    <a:pt x="2973133" y="-2752"/>
                    <a:pt x="3028855" y="2201"/>
                  </a:cubicBezTo>
                  <a:cubicBezTo>
                    <a:pt x="3084576" y="7154"/>
                    <a:pt x="3274695" y="51350"/>
                    <a:pt x="3338608" y="71067"/>
                  </a:cubicBezTo>
                </a:path>
              </a:pathLst>
            </a:custGeom>
            <a:noFill/>
            <a:ln w="19050" cap="flat">
              <a:solidFill>
                <a:schemeClr val="bg2"/>
              </a:solidFill>
              <a:prstDash val="solid"/>
              <a:miter/>
            </a:ln>
          </p:spPr>
          <p:txBody>
            <a:bodyPr rtlCol="0" anchor="ctr"/>
            <a:lstStyle/>
            <a:p>
              <a:endParaRPr lang="en-US"/>
            </a:p>
          </p:txBody>
        </p:sp>
        <p:sp>
          <p:nvSpPr>
            <p:cNvPr id="25" name="Freeform: Shape 19">
              <a:extLst>
                <a:ext uri="{FF2B5EF4-FFF2-40B4-BE49-F238E27FC236}">
                  <a16:creationId xmlns:a16="http://schemas.microsoft.com/office/drawing/2014/main" id="{90DF8AB8-2FED-7E12-4C1F-076FDE30934F}"/>
                </a:ext>
              </a:extLst>
            </p:cNvPr>
            <p:cNvSpPr/>
            <p:nvPr/>
          </p:nvSpPr>
          <p:spPr>
            <a:xfrm>
              <a:off x="2688812" y="4020883"/>
              <a:ext cx="4288303" cy="1347311"/>
            </a:xfrm>
            <a:custGeom>
              <a:avLst/>
              <a:gdLst>
                <a:gd name="connsiteX0" fmla="*/ 0 w 4288303"/>
                <a:gd name="connsiteY0" fmla="*/ 1170146 h 1347311"/>
                <a:gd name="connsiteX1" fmla="*/ 1052227 w 4288303"/>
                <a:gd name="connsiteY1" fmla="*/ 742378 h 1347311"/>
                <a:gd name="connsiteX2" fmla="*/ 2035683 w 4288303"/>
                <a:gd name="connsiteY2" fmla="*/ 353949 h 1347311"/>
                <a:gd name="connsiteX3" fmla="*/ 2679859 w 4288303"/>
                <a:gd name="connsiteY3" fmla="*/ 132683 h 1347311"/>
                <a:gd name="connsiteX4" fmla="*/ 3102769 w 4288303"/>
                <a:gd name="connsiteY4" fmla="*/ 19621 h 1347311"/>
                <a:gd name="connsiteX5" fmla="*/ 3437097 w 4288303"/>
                <a:gd name="connsiteY5" fmla="*/ 0 h 1347311"/>
                <a:gd name="connsiteX6" fmla="*/ 3771424 w 4288303"/>
                <a:gd name="connsiteY6" fmla="*/ 68866 h 1347311"/>
                <a:gd name="connsiteX7" fmla="*/ 4105752 w 4288303"/>
                <a:gd name="connsiteY7" fmla="*/ 280321 h 1347311"/>
                <a:gd name="connsiteX8" fmla="*/ 4263104 w 4288303"/>
                <a:gd name="connsiteY8" fmla="*/ 526161 h 1347311"/>
                <a:gd name="connsiteX9" fmla="*/ 4277868 w 4288303"/>
                <a:gd name="connsiteY9" fmla="*/ 855631 h 1347311"/>
                <a:gd name="connsiteX10" fmla="*/ 4056602 w 4288303"/>
                <a:gd name="connsiteY10" fmla="*/ 1347311 h 13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8303" h="1347311">
                  <a:moveTo>
                    <a:pt x="0" y="1170146"/>
                  </a:moveTo>
                  <a:cubicBezTo>
                    <a:pt x="0" y="1170146"/>
                    <a:pt x="909637" y="801338"/>
                    <a:pt x="1052227" y="742378"/>
                  </a:cubicBezTo>
                  <a:cubicBezTo>
                    <a:pt x="1194816" y="683419"/>
                    <a:pt x="1947100" y="383476"/>
                    <a:pt x="2035683" y="353949"/>
                  </a:cubicBezTo>
                  <a:cubicBezTo>
                    <a:pt x="2124170" y="324421"/>
                    <a:pt x="2586418" y="162211"/>
                    <a:pt x="2679859" y="132683"/>
                  </a:cubicBezTo>
                  <a:cubicBezTo>
                    <a:pt x="2773299" y="103156"/>
                    <a:pt x="3014186" y="34385"/>
                    <a:pt x="3102769" y="19621"/>
                  </a:cubicBezTo>
                  <a:cubicBezTo>
                    <a:pt x="3191256" y="4858"/>
                    <a:pt x="3392900" y="0"/>
                    <a:pt x="3437097" y="0"/>
                  </a:cubicBezTo>
                  <a:cubicBezTo>
                    <a:pt x="3481292" y="0"/>
                    <a:pt x="3638741" y="9811"/>
                    <a:pt x="3771424" y="68866"/>
                  </a:cubicBezTo>
                  <a:cubicBezTo>
                    <a:pt x="3904107" y="127921"/>
                    <a:pt x="4041839" y="206502"/>
                    <a:pt x="4105752" y="280321"/>
                  </a:cubicBezTo>
                  <a:cubicBezTo>
                    <a:pt x="4169664" y="354044"/>
                    <a:pt x="4238530" y="437674"/>
                    <a:pt x="4263104" y="526161"/>
                  </a:cubicBezTo>
                  <a:cubicBezTo>
                    <a:pt x="4287679" y="614648"/>
                    <a:pt x="4297489" y="737616"/>
                    <a:pt x="4277868" y="855631"/>
                  </a:cubicBezTo>
                  <a:cubicBezTo>
                    <a:pt x="4258247" y="973645"/>
                    <a:pt x="4115562" y="1268635"/>
                    <a:pt x="4056602" y="1347311"/>
                  </a:cubicBezTo>
                </a:path>
              </a:pathLst>
            </a:custGeom>
            <a:noFill/>
            <a:ln w="19050" cap="flat">
              <a:solidFill>
                <a:schemeClr val="bg2"/>
              </a:solidFill>
              <a:prstDash val="solid"/>
              <a:miter/>
            </a:ln>
          </p:spPr>
          <p:txBody>
            <a:bodyPr rtlCol="0" anchor="ctr"/>
            <a:lstStyle/>
            <a:p>
              <a:endParaRPr lang="en-US"/>
            </a:p>
          </p:txBody>
        </p:sp>
        <p:sp>
          <p:nvSpPr>
            <p:cNvPr id="26" name="Freeform: Shape 20">
              <a:extLst>
                <a:ext uri="{FF2B5EF4-FFF2-40B4-BE49-F238E27FC236}">
                  <a16:creationId xmlns:a16="http://schemas.microsoft.com/office/drawing/2014/main" id="{94CEB6B3-B7A4-35FA-4589-639C11FD3FB2}"/>
                </a:ext>
              </a:extLst>
            </p:cNvPr>
            <p:cNvSpPr/>
            <p:nvPr/>
          </p:nvSpPr>
          <p:spPr>
            <a:xfrm>
              <a:off x="4719542" y="1589246"/>
              <a:ext cx="3555015" cy="831056"/>
            </a:xfrm>
            <a:custGeom>
              <a:avLst/>
              <a:gdLst>
                <a:gd name="connsiteX0" fmla="*/ 0 w 3555015"/>
                <a:gd name="connsiteY0" fmla="*/ 0 h 831056"/>
                <a:gd name="connsiteX1" fmla="*/ 885063 w 3555015"/>
                <a:gd name="connsiteY1" fmla="*/ 432721 h 831056"/>
                <a:gd name="connsiteX2" fmla="*/ 1775079 w 3555015"/>
                <a:gd name="connsiteY2" fmla="*/ 580263 h 831056"/>
                <a:gd name="connsiteX3" fmla="*/ 2606040 w 3555015"/>
                <a:gd name="connsiteY3" fmla="*/ 604838 h 831056"/>
                <a:gd name="connsiteX4" fmla="*/ 3063335 w 3555015"/>
                <a:gd name="connsiteY4" fmla="*/ 649129 h 831056"/>
                <a:gd name="connsiteX5" fmla="*/ 3230499 w 3555015"/>
                <a:gd name="connsiteY5" fmla="*/ 688467 h 831056"/>
                <a:gd name="connsiteX6" fmla="*/ 3555016 w 3555015"/>
                <a:gd name="connsiteY6" fmla="*/ 831056 h 8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5015" h="831056">
                  <a:moveTo>
                    <a:pt x="0" y="0"/>
                  </a:moveTo>
                  <a:cubicBezTo>
                    <a:pt x="0" y="0"/>
                    <a:pt x="545783" y="363855"/>
                    <a:pt x="885063" y="432721"/>
                  </a:cubicBezTo>
                  <a:cubicBezTo>
                    <a:pt x="1224344" y="501586"/>
                    <a:pt x="1406271" y="555689"/>
                    <a:pt x="1775079" y="580263"/>
                  </a:cubicBezTo>
                  <a:cubicBezTo>
                    <a:pt x="2143887" y="604838"/>
                    <a:pt x="2429066" y="595027"/>
                    <a:pt x="2606040" y="604838"/>
                  </a:cubicBezTo>
                  <a:cubicBezTo>
                    <a:pt x="2783015" y="614648"/>
                    <a:pt x="2896172" y="609790"/>
                    <a:pt x="3063335" y="649129"/>
                  </a:cubicBezTo>
                  <a:lnTo>
                    <a:pt x="3230499" y="688467"/>
                  </a:lnTo>
                  <a:cubicBezTo>
                    <a:pt x="3230499" y="688467"/>
                    <a:pt x="3486150" y="767144"/>
                    <a:pt x="3555016" y="831056"/>
                  </a:cubicBezTo>
                </a:path>
              </a:pathLst>
            </a:custGeom>
            <a:noFill/>
            <a:ln w="19050" cap="flat">
              <a:solidFill>
                <a:schemeClr val="bg2"/>
              </a:solidFill>
              <a:prstDash val="solid"/>
              <a:miter/>
            </a:ln>
          </p:spPr>
          <p:txBody>
            <a:bodyPr rtlCol="0" anchor="ctr"/>
            <a:lstStyle/>
            <a:p>
              <a:endParaRPr lang="en-US"/>
            </a:p>
          </p:txBody>
        </p:sp>
        <p:sp>
          <p:nvSpPr>
            <p:cNvPr id="27" name="Freeform: Shape 21">
              <a:extLst>
                <a:ext uri="{FF2B5EF4-FFF2-40B4-BE49-F238E27FC236}">
                  <a16:creationId xmlns:a16="http://schemas.microsoft.com/office/drawing/2014/main" id="{91605B68-73E7-8C8A-A50F-A64DCA4FDB00}"/>
                </a:ext>
              </a:extLst>
            </p:cNvPr>
            <p:cNvSpPr/>
            <p:nvPr/>
          </p:nvSpPr>
          <p:spPr>
            <a:xfrm>
              <a:off x="4252436" y="2223516"/>
              <a:ext cx="4317206" cy="1201387"/>
            </a:xfrm>
            <a:custGeom>
              <a:avLst/>
              <a:gdLst>
                <a:gd name="connsiteX0" fmla="*/ 0 w 4317206"/>
                <a:gd name="connsiteY0" fmla="*/ 0 h 1201387"/>
                <a:gd name="connsiteX1" fmla="*/ 712946 w 4317206"/>
                <a:gd name="connsiteY1" fmla="*/ 260604 h 1201387"/>
                <a:gd name="connsiteX2" fmla="*/ 1479994 w 4317206"/>
                <a:gd name="connsiteY2" fmla="*/ 388430 h 1201387"/>
                <a:gd name="connsiteX3" fmla="*/ 2242185 w 4317206"/>
                <a:gd name="connsiteY3" fmla="*/ 447389 h 1201387"/>
                <a:gd name="connsiteX4" fmla="*/ 2773204 w 4317206"/>
                <a:gd name="connsiteY4" fmla="*/ 486727 h 1201387"/>
                <a:gd name="connsiteX5" fmla="*/ 3117437 w 4317206"/>
                <a:gd name="connsiteY5" fmla="*/ 565404 h 1201387"/>
                <a:gd name="connsiteX6" fmla="*/ 3486245 w 4317206"/>
                <a:gd name="connsiteY6" fmla="*/ 762095 h 1201387"/>
                <a:gd name="connsiteX7" fmla="*/ 3830479 w 4317206"/>
                <a:gd name="connsiteY7" fmla="*/ 1111187 h 1201387"/>
                <a:gd name="connsiteX8" fmla="*/ 4022217 w 4317206"/>
                <a:gd name="connsiteY8" fmla="*/ 1194816 h 1201387"/>
                <a:gd name="connsiteX9" fmla="*/ 4317206 w 4317206"/>
                <a:gd name="connsiteY9" fmla="*/ 1121093 h 120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7206" h="1201387">
                  <a:moveTo>
                    <a:pt x="0" y="0"/>
                  </a:moveTo>
                  <a:cubicBezTo>
                    <a:pt x="0" y="0"/>
                    <a:pt x="511397" y="216313"/>
                    <a:pt x="712946" y="260604"/>
                  </a:cubicBezTo>
                  <a:cubicBezTo>
                    <a:pt x="914590" y="304895"/>
                    <a:pt x="1352169" y="368808"/>
                    <a:pt x="1479994" y="388430"/>
                  </a:cubicBezTo>
                  <a:cubicBezTo>
                    <a:pt x="1607820" y="408051"/>
                    <a:pt x="2183130" y="447389"/>
                    <a:pt x="2242185" y="447389"/>
                  </a:cubicBezTo>
                  <a:cubicBezTo>
                    <a:pt x="2301240" y="447389"/>
                    <a:pt x="2615851" y="457200"/>
                    <a:pt x="2773204" y="486727"/>
                  </a:cubicBezTo>
                  <a:cubicBezTo>
                    <a:pt x="2930557" y="516255"/>
                    <a:pt x="3028855" y="526066"/>
                    <a:pt x="3117437" y="565404"/>
                  </a:cubicBezTo>
                  <a:cubicBezTo>
                    <a:pt x="3205925" y="604742"/>
                    <a:pt x="3392805" y="683419"/>
                    <a:pt x="3486245" y="762095"/>
                  </a:cubicBezTo>
                  <a:cubicBezTo>
                    <a:pt x="3579686" y="840772"/>
                    <a:pt x="3746849" y="1062038"/>
                    <a:pt x="3830479" y="1111187"/>
                  </a:cubicBezTo>
                  <a:cubicBezTo>
                    <a:pt x="3914108" y="1160336"/>
                    <a:pt x="3928777" y="1170146"/>
                    <a:pt x="4022217" y="1194816"/>
                  </a:cubicBezTo>
                  <a:cubicBezTo>
                    <a:pt x="4115657" y="1219486"/>
                    <a:pt x="4263200" y="1170241"/>
                    <a:pt x="4317206" y="1121093"/>
                  </a:cubicBezTo>
                </a:path>
              </a:pathLst>
            </a:custGeom>
            <a:noFill/>
            <a:ln w="19050" cap="flat">
              <a:solidFill>
                <a:schemeClr val="bg2"/>
              </a:solidFill>
              <a:prstDash val="solid"/>
              <a:miter/>
            </a:ln>
          </p:spPr>
          <p:txBody>
            <a:bodyPr rtlCol="0" anchor="ctr"/>
            <a:lstStyle/>
            <a:p>
              <a:endParaRPr lang="en-US"/>
            </a:p>
          </p:txBody>
        </p:sp>
        <p:sp>
          <p:nvSpPr>
            <p:cNvPr id="30" name="Freeform: Shape 22">
              <a:extLst>
                <a:ext uri="{FF2B5EF4-FFF2-40B4-BE49-F238E27FC236}">
                  <a16:creationId xmlns:a16="http://schemas.microsoft.com/office/drawing/2014/main" id="{385962BA-EEC3-30E1-CE5D-7F734C246E32}"/>
                </a:ext>
              </a:extLst>
            </p:cNvPr>
            <p:cNvSpPr/>
            <p:nvPr/>
          </p:nvSpPr>
          <p:spPr>
            <a:xfrm>
              <a:off x="7928133" y="5633847"/>
              <a:ext cx="144399" cy="144398"/>
            </a:xfrm>
            <a:custGeom>
              <a:avLst/>
              <a:gdLst>
                <a:gd name="connsiteX0" fmla="*/ 144399 w 144399"/>
                <a:gd name="connsiteY0" fmla="*/ 72199 h 144398"/>
                <a:gd name="connsiteX1" fmla="*/ 72199 w 144399"/>
                <a:gd name="connsiteY1" fmla="*/ 144399 h 144398"/>
                <a:gd name="connsiteX2" fmla="*/ 0 w 144399"/>
                <a:gd name="connsiteY2" fmla="*/ 72200 h 144398"/>
                <a:gd name="connsiteX3" fmla="*/ 72199 w 144399"/>
                <a:gd name="connsiteY3" fmla="*/ 0 h 144398"/>
                <a:gd name="connsiteX4" fmla="*/ 144399 w 144399"/>
                <a:gd name="connsiteY4" fmla="*/ 72199 h 1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 h="144398">
                  <a:moveTo>
                    <a:pt x="144399" y="72199"/>
                  </a:moveTo>
                  <a:cubicBezTo>
                    <a:pt x="144399" y="112074"/>
                    <a:pt x="112074" y="144399"/>
                    <a:pt x="72199" y="144399"/>
                  </a:cubicBezTo>
                  <a:cubicBezTo>
                    <a:pt x="32325" y="144399"/>
                    <a:pt x="0" y="112074"/>
                    <a:pt x="0" y="72200"/>
                  </a:cubicBezTo>
                  <a:cubicBezTo>
                    <a:pt x="0" y="32325"/>
                    <a:pt x="32325" y="0"/>
                    <a:pt x="72199" y="0"/>
                  </a:cubicBezTo>
                  <a:cubicBezTo>
                    <a:pt x="112074" y="0"/>
                    <a:pt x="144399" y="32325"/>
                    <a:pt x="144399" y="7219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1" name="Freeform: Shape 23">
              <a:extLst>
                <a:ext uri="{FF2B5EF4-FFF2-40B4-BE49-F238E27FC236}">
                  <a16:creationId xmlns:a16="http://schemas.microsoft.com/office/drawing/2014/main" id="{F16C95CB-17AB-5EB1-6E16-82450F53856C}"/>
                </a:ext>
              </a:extLst>
            </p:cNvPr>
            <p:cNvSpPr/>
            <p:nvPr/>
          </p:nvSpPr>
          <p:spPr>
            <a:xfrm>
              <a:off x="8254364" y="2392965"/>
              <a:ext cx="72771" cy="72770"/>
            </a:xfrm>
            <a:custGeom>
              <a:avLst/>
              <a:gdLst>
                <a:gd name="connsiteX0" fmla="*/ 72771 w 72771"/>
                <a:gd name="connsiteY0" fmla="*/ 36386 h 72770"/>
                <a:gd name="connsiteX1" fmla="*/ 36385 w 72771"/>
                <a:gd name="connsiteY1" fmla="*/ 72771 h 72770"/>
                <a:gd name="connsiteX2" fmla="*/ 0 w 72771"/>
                <a:gd name="connsiteY2" fmla="*/ 36386 h 72770"/>
                <a:gd name="connsiteX3" fmla="*/ 36385 w 72771"/>
                <a:gd name="connsiteY3" fmla="*/ 0 h 72770"/>
                <a:gd name="connsiteX4" fmla="*/ 72771 w 72771"/>
                <a:gd name="connsiteY4" fmla="*/ 36386 h 7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 h="72770">
                  <a:moveTo>
                    <a:pt x="72771" y="36386"/>
                  </a:moveTo>
                  <a:cubicBezTo>
                    <a:pt x="72771" y="56481"/>
                    <a:pt x="56481" y="72771"/>
                    <a:pt x="36385" y="72771"/>
                  </a:cubicBezTo>
                  <a:cubicBezTo>
                    <a:pt x="16290" y="72771"/>
                    <a:pt x="0" y="56481"/>
                    <a:pt x="0" y="36386"/>
                  </a:cubicBezTo>
                  <a:cubicBezTo>
                    <a:pt x="0" y="16290"/>
                    <a:pt x="16290" y="0"/>
                    <a:pt x="36385" y="0"/>
                  </a:cubicBezTo>
                  <a:cubicBezTo>
                    <a:pt x="56481" y="0"/>
                    <a:pt x="72771" y="16290"/>
                    <a:pt x="72771" y="36386"/>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2" name="Freeform: Shape 24">
              <a:extLst>
                <a:ext uri="{FF2B5EF4-FFF2-40B4-BE49-F238E27FC236}">
                  <a16:creationId xmlns:a16="http://schemas.microsoft.com/office/drawing/2014/main" id="{F917AE01-B5EE-7B7F-5C79-EE3993709992}"/>
                </a:ext>
              </a:extLst>
            </p:cNvPr>
            <p:cNvSpPr/>
            <p:nvPr/>
          </p:nvSpPr>
          <p:spPr>
            <a:xfrm>
              <a:off x="7268337" y="2327529"/>
              <a:ext cx="112585" cy="112585"/>
            </a:xfrm>
            <a:custGeom>
              <a:avLst/>
              <a:gdLst>
                <a:gd name="connsiteX0" fmla="*/ 112586 w 112585"/>
                <a:gd name="connsiteY0" fmla="*/ 56293 h 112585"/>
                <a:gd name="connsiteX1" fmla="*/ 56293 w 112585"/>
                <a:gd name="connsiteY1" fmla="*/ 112586 h 112585"/>
                <a:gd name="connsiteX2" fmla="*/ 1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3" y="112586"/>
                    <a:pt x="56293" y="112586"/>
                  </a:cubicBezTo>
                  <a:cubicBezTo>
                    <a:pt x="25204" y="112586"/>
                    <a:pt x="1" y="87382"/>
                    <a:pt x="1" y="56293"/>
                  </a:cubicBezTo>
                  <a:cubicBezTo>
                    <a:pt x="1" y="25203"/>
                    <a:pt x="25204" y="0"/>
                    <a:pt x="56293" y="0"/>
                  </a:cubicBezTo>
                  <a:cubicBezTo>
                    <a:pt x="87383"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3" name="Freeform: Shape 25">
              <a:extLst>
                <a:ext uri="{FF2B5EF4-FFF2-40B4-BE49-F238E27FC236}">
                  <a16:creationId xmlns:a16="http://schemas.microsoft.com/office/drawing/2014/main" id="{C1067FC3-F35E-21AD-E31E-091FE5930720}"/>
                </a:ext>
              </a:extLst>
            </p:cNvPr>
            <p:cNvSpPr/>
            <p:nvPr/>
          </p:nvSpPr>
          <p:spPr>
            <a:xfrm>
              <a:off x="7574565" y="2636805"/>
              <a:ext cx="72771" cy="72770"/>
            </a:xfrm>
            <a:custGeom>
              <a:avLst/>
              <a:gdLst>
                <a:gd name="connsiteX0" fmla="*/ 72771 w 72771"/>
                <a:gd name="connsiteY0" fmla="*/ 36385 h 72770"/>
                <a:gd name="connsiteX1" fmla="*/ 36385 w 72771"/>
                <a:gd name="connsiteY1" fmla="*/ 72771 h 72770"/>
                <a:gd name="connsiteX2" fmla="*/ 0 w 72771"/>
                <a:gd name="connsiteY2" fmla="*/ 36385 h 72770"/>
                <a:gd name="connsiteX3" fmla="*/ 36385 w 72771"/>
                <a:gd name="connsiteY3" fmla="*/ 0 h 72770"/>
                <a:gd name="connsiteX4" fmla="*/ 72771 w 72771"/>
                <a:gd name="connsiteY4" fmla="*/ 36385 h 7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 h="72770">
                  <a:moveTo>
                    <a:pt x="72771" y="36385"/>
                  </a:moveTo>
                  <a:cubicBezTo>
                    <a:pt x="72771" y="56481"/>
                    <a:pt x="56481" y="72771"/>
                    <a:pt x="36385" y="72771"/>
                  </a:cubicBezTo>
                  <a:cubicBezTo>
                    <a:pt x="16290" y="72771"/>
                    <a:pt x="0" y="56481"/>
                    <a:pt x="0" y="36385"/>
                  </a:cubicBezTo>
                  <a:cubicBezTo>
                    <a:pt x="0" y="16290"/>
                    <a:pt x="16290" y="0"/>
                    <a:pt x="36385" y="0"/>
                  </a:cubicBezTo>
                  <a:cubicBezTo>
                    <a:pt x="56481" y="0"/>
                    <a:pt x="72771" y="16290"/>
                    <a:pt x="72771" y="3638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4" name="Freeform: Shape 26">
              <a:extLst>
                <a:ext uri="{FF2B5EF4-FFF2-40B4-BE49-F238E27FC236}">
                  <a16:creationId xmlns:a16="http://schemas.microsoft.com/office/drawing/2014/main" id="{1F2F1328-2B46-7A53-BC91-C3F16A057309}"/>
                </a:ext>
              </a:extLst>
            </p:cNvPr>
            <p:cNvSpPr/>
            <p:nvPr/>
          </p:nvSpPr>
          <p:spPr>
            <a:xfrm>
              <a:off x="8508492" y="3244977"/>
              <a:ext cx="202311" cy="202311"/>
            </a:xfrm>
            <a:custGeom>
              <a:avLst/>
              <a:gdLst>
                <a:gd name="connsiteX0" fmla="*/ 202311 w 202311"/>
                <a:gd name="connsiteY0" fmla="*/ 101155 h 202311"/>
                <a:gd name="connsiteX1" fmla="*/ 101156 w 202311"/>
                <a:gd name="connsiteY1" fmla="*/ 202311 h 202311"/>
                <a:gd name="connsiteX2" fmla="*/ 0 w 202311"/>
                <a:gd name="connsiteY2" fmla="*/ 101155 h 202311"/>
                <a:gd name="connsiteX3" fmla="*/ 101156 w 202311"/>
                <a:gd name="connsiteY3" fmla="*/ 0 h 202311"/>
                <a:gd name="connsiteX4" fmla="*/ 202311 w 202311"/>
                <a:gd name="connsiteY4" fmla="*/ 101155 h 20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1" h="202311">
                  <a:moveTo>
                    <a:pt x="202311" y="101155"/>
                  </a:moveTo>
                  <a:cubicBezTo>
                    <a:pt x="202311" y="157022"/>
                    <a:pt x="157022" y="202311"/>
                    <a:pt x="101156" y="202311"/>
                  </a:cubicBezTo>
                  <a:cubicBezTo>
                    <a:pt x="45289" y="202311"/>
                    <a:pt x="0" y="157022"/>
                    <a:pt x="0" y="101155"/>
                  </a:cubicBezTo>
                  <a:cubicBezTo>
                    <a:pt x="0" y="45289"/>
                    <a:pt x="45289" y="0"/>
                    <a:pt x="101156" y="0"/>
                  </a:cubicBezTo>
                  <a:cubicBezTo>
                    <a:pt x="157022" y="0"/>
                    <a:pt x="202311" y="45289"/>
                    <a:pt x="202311" y="10115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5" name="Freeform: Shape 27">
              <a:extLst>
                <a:ext uri="{FF2B5EF4-FFF2-40B4-BE49-F238E27FC236}">
                  <a16:creationId xmlns:a16="http://schemas.microsoft.com/office/drawing/2014/main" id="{79F0A592-F968-52FA-599A-78A844ACD4D2}"/>
                </a:ext>
              </a:extLst>
            </p:cNvPr>
            <p:cNvSpPr/>
            <p:nvPr/>
          </p:nvSpPr>
          <p:spPr>
            <a:xfrm>
              <a:off x="7920513" y="3444525"/>
              <a:ext cx="58102" cy="58102"/>
            </a:xfrm>
            <a:custGeom>
              <a:avLst/>
              <a:gdLst>
                <a:gd name="connsiteX0" fmla="*/ 58103 w 58102"/>
                <a:gd name="connsiteY0" fmla="*/ 29051 h 58102"/>
                <a:gd name="connsiteX1" fmla="*/ 29052 w 58102"/>
                <a:gd name="connsiteY1" fmla="*/ 58102 h 58102"/>
                <a:gd name="connsiteX2" fmla="*/ 0 w 58102"/>
                <a:gd name="connsiteY2" fmla="*/ 29051 h 58102"/>
                <a:gd name="connsiteX3" fmla="*/ 29052 w 58102"/>
                <a:gd name="connsiteY3" fmla="*/ 0 h 58102"/>
                <a:gd name="connsiteX4" fmla="*/ 58103 w 58102"/>
                <a:gd name="connsiteY4" fmla="*/ 29051 h 5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58102">
                  <a:moveTo>
                    <a:pt x="58103" y="29051"/>
                  </a:moveTo>
                  <a:cubicBezTo>
                    <a:pt x="58103" y="45096"/>
                    <a:pt x="45096" y="58102"/>
                    <a:pt x="29052" y="58102"/>
                  </a:cubicBezTo>
                  <a:cubicBezTo>
                    <a:pt x="13007" y="58102"/>
                    <a:pt x="0" y="45096"/>
                    <a:pt x="0" y="29051"/>
                  </a:cubicBezTo>
                  <a:cubicBezTo>
                    <a:pt x="0" y="13007"/>
                    <a:pt x="13007" y="0"/>
                    <a:pt x="29052" y="0"/>
                  </a:cubicBezTo>
                  <a:cubicBezTo>
                    <a:pt x="45096" y="0"/>
                    <a:pt x="58103" y="13007"/>
                    <a:pt x="58103" y="2905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6" name="Freeform: Shape 28">
              <a:extLst>
                <a:ext uri="{FF2B5EF4-FFF2-40B4-BE49-F238E27FC236}">
                  <a16:creationId xmlns:a16="http://schemas.microsoft.com/office/drawing/2014/main" id="{0182A99E-F90A-52F9-80FC-8951EF39C76A}"/>
                </a:ext>
              </a:extLst>
            </p:cNvPr>
            <p:cNvSpPr/>
            <p:nvPr/>
          </p:nvSpPr>
          <p:spPr>
            <a:xfrm>
              <a:off x="8001000" y="4095273"/>
              <a:ext cx="112585" cy="112585"/>
            </a:xfrm>
            <a:custGeom>
              <a:avLst/>
              <a:gdLst>
                <a:gd name="connsiteX0" fmla="*/ 112586 w 112585"/>
                <a:gd name="connsiteY0" fmla="*/ 56293 h 112585"/>
                <a:gd name="connsiteX1" fmla="*/ 56293 w 112585"/>
                <a:gd name="connsiteY1" fmla="*/ 112585 h 112585"/>
                <a:gd name="connsiteX2" fmla="*/ 1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2" y="112585"/>
                    <a:pt x="56293" y="112585"/>
                  </a:cubicBezTo>
                  <a:cubicBezTo>
                    <a:pt x="25204" y="112585"/>
                    <a:pt x="1" y="87382"/>
                    <a:pt x="1" y="56293"/>
                  </a:cubicBezTo>
                  <a:cubicBezTo>
                    <a:pt x="1" y="25203"/>
                    <a:pt x="25204" y="0"/>
                    <a:pt x="56293" y="0"/>
                  </a:cubicBezTo>
                  <a:cubicBezTo>
                    <a:pt x="87382"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7" name="Freeform: Shape 29">
              <a:extLst>
                <a:ext uri="{FF2B5EF4-FFF2-40B4-BE49-F238E27FC236}">
                  <a16:creationId xmlns:a16="http://schemas.microsoft.com/office/drawing/2014/main" id="{D1791697-336F-518D-213A-672135E95E2F}"/>
                </a:ext>
              </a:extLst>
            </p:cNvPr>
            <p:cNvSpPr/>
            <p:nvPr/>
          </p:nvSpPr>
          <p:spPr>
            <a:xfrm>
              <a:off x="7035736" y="3290792"/>
              <a:ext cx="68389" cy="68389"/>
            </a:xfrm>
            <a:custGeom>
              <a:avLst/>
              <a:gdLst>
                <a:gd name="connsiteX0" fmla="*/ 68390 w 68389"/>
                <a:gd name="connsiteY0" fmla="*/ 34195 h 68389"/>
                <a:gd name="connsiteX1" fmla="*/ 34195 w 68389"/>
                <a:gd name="connsiteY1" fmla="*/ 68389 h 68389"/>
                <a:gd name="connsiteX2" fmla="*/ 0 w 68389"/>
                <a:gd name="connsiteY2" fmla="*/ 34195 h 68389"/>
                <a:gd name="connsiteX3" fmla="*/ 34195 w 68389"/>
                <a:gd name="connsiteY3" fmla="*/ 0 h 68389"/>
                <a:gd name="connsiteX4" fmla="*/ 68390 w 68389"/>
                <a:gd name="connsiteY4" fmla="*/ 34195 h 6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68389">
                  <a:moveTo>
                    <a:pt x="68390" y="34195"/>
                  </a:moveTo>
                  <a:cubicBezTo>
                    <a:pt x="68390" y="53080"/>
                    <a:pt x="53080" y="68389"/>
                    <a:pt x="34195" y="68389"/>
                  </a:cubicBezTo>
                  <a:cubicBezTo>
                    <a:pt x="15309" y="68389"/>
                    <a:pt x="0" y="53080"/>
                    <a:pt x="0" y="34195"/>
                  </a:cubicBezTo>
                  <a:cubicBezTo>
                    <a:pt x="0" y="15309"/>
                    <a:pt x="15309" y="0"/>
                    <a:pt x="34195" y="0"/>
                  </a:cubicBezTo>
                  <a:cubicBezTo>
                    <a:pt x="53080" y="0"/>
                    <a:pt x="68390" y="15309"/>
                    <a:pt x="68390" y="3419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8" name="Freeform: Shape 30">
              <a:extLst>
                <a:ext uri="{FF2B5EF4-FFF2-40B4-BE49-F238E27FC236}">
                  <a16:creationId xmlns:a16="http://schemas.microsoft.com/office/drawing/2014/main" id="{014E29EE-1492-C23D-A9AE-66B64A0B7A6B}"/>
                </a:ext>
              </a:extLst>
            </p:cNvPr>
            <p:cNvSpPr/>
            <p:nvPr/>
          </p:nvSpPr>
          <p:spPr>
            <a:xfrm>
              <a:off x="7446835" y="3996023"/>
              <a:ext cx="94297" cy="94297"/>
            </a:xfrm>
            <a:custGeom>
              <a:avLst/>
              <a:gdLst>
                <a:gd name="connsiteX0" fmla="*/ 94297 w 94297"/>
                <a:gd name="connsiteY0" fmla="*/ 47149 h 94297"/>
                <a:gd name="connsiteX1" fmla="*/ 47148 w 94297"/>
                <a:gd name="connsiteY1" fmla="*/ 94298 h 94297"/>
                <a:gd name="connsiteX2" fmla="*/ -1 w 94297"/>
                <a:gd name="connsiteY2" fmla="*/ 47149 h 94297"/>
                <a:gd name="connsiteX3" fmla="*/ 47148 w 94297"/>
                <a:gd name="connsiteY3" fmla="*/ 0 h 94297"/>
                <a:gd name="connsiteX4" fmla="*/ 94297 w 94297"/>
                <a:gd name="connsiteY4" fmla="*/ 47149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4297">
                  <a:moveTo>
                    <a:pt x="94297" y="47149"/>
                  </a:moveTo>
                  <a:cubicBezTo>
                    <a:pt x="94297" y="73188"/>
                    <a:pt x="73188" y="94298"/>
                    <a:pt x="47148" y="94298"/>
                  </a:cubicBezTo>
                  <a:cubicBezTo>
                    <a:pt x="21109" y="94298"/>
                    <a:pt x="-1" y="73189"/>
                    <a:pt x="-1" y="47149"/>
                  </a:cubicBezTo>
                  <a:cubicBezTo>
                    <a:pt x="-1" y="21109"/>
                    <a:pt x="21109" y="0"/>
                    <a:pt x="47148" y="0"/>
                  </a:cubicBezTo>
                  <a:cubicBezTo>
                    <a:pt x="73188" y="0"/>
                    <a:pt x="94297" y="21109"/>
                    <a:pt x="94297" y="4714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9" name="Freeform: Shape 31">
              <a:extLst>
                <a:ext uri="{FF2B5EF4-FFF2-40B4-BE49-F238E27FC236}">
                  <a16:creationId xmlns:a16="http://schemas.microsoft.com/office/drawing/2014/main" id="{CD0BA128-0532-508F-BC7F-48CEF439660C}"/>
                </a:ext>
              </a:extLst>
            </p:cNvPr>
            <p:cNvSpPr/>
            <p:nvPr/>
          </p:nvSpPr>
          <p:spPr>
            <a:xfrm>
              <a:off x="7024306" y="3748182"/>
              <a:ext cx="72580" cy="72580"/>
            </a:xfrm>
            <a:custGeom>
              <a:avLst/>
              <a:gdLst>
                <a:gd name="connsiteX0" fmla="*/ 72581 w 72580"/>
                <a:gd name="connsiteY0" fmla="*/ 36290 h 72580"/>
                <a:gd name="connsiteX1" fmla="*/ 36290 w 72580"/>
                <a:gd name="connsiteY1" fmla="*/ 72581 h 72580"/>
                <a:gd name="connsiteX2" fmla="*/ 0 w 72580"/>
                <a:gd name="connsiteY2" fmla="*/ 36290 h 72580"/>
                <a:gd name="connsiteX3" fmla="*/ 36290 w 72580"/>
                <a:gd name="connsiteY3" fmla="*/ 0 h 72580"/>
                <a:gd name="connsiteX4" fmla="*/ 72581 w 72580"/>
                <a:gd name="connsiteY4" fmla="*/ 36290 h 7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0" h="72580">
                  <a:moveTo>
                    <a:pt x="72581" y="36290"/>
                  </a:moveTo>
                  <a:cubicBezTo>
                    <a:pt x="72581" y="56333"/>
                    <a:pt x="56333" y="72581"/>
                    <a:pt x="36290" y="72581"/>
                  </a:cubicBezTo>
                  <a:cubicBezTo>
                    <a:pt x="16248" y="72581"/>
                    <a:pt x="0" y="56333"/>
                    <a:pt x="0" y="36290"/>
                  </a:cubicBezTo>
                  <a:cubicBezTo>
                    <a:pt x="0" y="16248"/>
                    <a:pt x="16248" y="0"/>
                    <a:pt x="36290" y="0"/>
                  </a:cubicBezTo>
                  <a:cubicBezTo>
                    <a:pt x="56333" y="0"/>
                    <a:pt x="72581" y="16248"/>
                    <a:pt x="72581" y="3629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0" name="Freeform: Shape 32">
              <a:extLst>
                <a:ext uri="{FF2B5EF4-FFF2-40B4-BE49-F238E27FC236}">
                  <a16:creationId xmlns:a16="http://schemas.microsoft.com/office/drawing/2014/main" id="{1817791C-230B-03D1-031D-7493F16A8828}"/>
                </a:ext>
              </a:extLst>
            </p:cNvPr>
            <p:cNvSpPr/>
            <p:nvPr/>
          </p:nvSpPr>
          <p:spPr>
            <a:xfrm>
              <a:off x="6805898" y="3790283"/>
              <a:ext cx="58102" cy="58102"/>
            </a:xfrm>
            <a:custGeom>
              <a:avLst/>
              <a:gdLst>
                <a:gd name="connsiteX0" fmla="*/ 58103 w 58102"/>
                <a:gd name="connsiteY0" fmla="*/ 29051 h 58102"/>
                <a:gd name="connsiteX1" fmla="*/ 29051 w 58102"/>
                <a:gd name="connsiteY1" fmla="*/ 58102 h 58102"/>
                <a:gd name="connsiteX2" fmla="*/ 0 w 58102"/>
                <a:gd name="connsiteY2" fmla="*/ 29051 h 58102"/>
                <a:gd name="connsiteX3" fmla="*/ 29051 w 58102"/>
                <a:gd name="connsiteY3" fmla="*/ 0 h 58102"/>
                <a:gd name="connsiteX4" fmla="*/ 58103 w 58102"/>
                <a:gd name="connsiteY4" fmla="*/ 29051 h 5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58102">
                  <a:moveTo>
                    <a:pt x="58103" y="29051"/>
                  </a:moveTo>
                  <a:cubicBezTo>
                    <a:pt x="58103" y="45096"/>
                    <a:pt x="45096" y="58102"/>
                    <a:pt x="29051" y="58102"/>
                  </a:cubicBezTo>
                  <a:cubicBezTo>
                    <a:pt x="13007" y="58102"/>
                    <a:pt x="0" y="45096"/>
                    <a:pt x="0" y="29051"/>
                  </a:cubicBezTo>
                  <a:cubicBezTo>
                    <a:pt x="0" y="13007"/>
                    <a:pt x="13007" y="0"/>
                    <a:pt x="29051" y="0"/>
                  </a:cubicBezTo>
                  <a:cubicBezTo>
                    <a:pt x="45096" y="0"/>
                    <a:pt x="58103" y="13007"/>
                    <a:pt x="58103" y="2905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1" name="Freeform: Shape 33">
              <a:extLst>
                <a:ext uri="{FF2B5EF4-FFF2-40B4-BE49-F238E27FC236}">
                  <a16:creationId xmlns:a16="http://schemas.microsoft.com/office/drawing/2014/main" id="{CE45AF1F-3D6B-18C4-5C77-AE484DFD92B6}"/>
                </a:ext>
              </a:extLst>
            </p:cNvPr>
            <p:cNvSpPr/>
            <p:nvPr/>
          </p:nvSpPr>
          <p:spPr>
            <a:xfrm>
              <a:off x="6543008" y="3866102"/>
              <a:ext cx="94297" cy="94297"/>
            </a:xfrm>
            <a:custGeom>
              <a:avLst/>
              <a:gdLst>
                <a:gd name="connsiteX0" fmla="*/ 94298 w 94297"/>
                <a:gd name="connsiteY0" fmla="*/ 47149 h 94297"/>
                <a:gd name="connsiteX1" fmla="*/ 47149 w 94297"/>
                <a:gd name="connsiteY1" fmla="*/ 94298 h 94297"/>
                <a:gd name="connsiteX2" fmla="*/ 0 w 94297"/>
                <a:gd name="connsiteY2" fmla="*/ 47149 h 94297"/>
                <a:gd name="connsiteX3" fmla="*/ 47149 w 94297"/>
                <a:gd name="connsiteY3" fmla="*/ 0 h 94297"/>
                <a:gd name="connsiteX4" fmla="*/ 94298 w 94297"/>
                <a:gd name="connsiteY4" fmla="*/ 47149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4297">
                  <a:moveTo>
                    <a:pt x="94298" y="47149"/>
                  </a:moveTo>
                  <a:cubicBezTo>
                    <a:pt x="94298" y="73188"/>
                    <a:pt x="73188" y="94298"/>
                    <a:pt x="47149" y="94298"/>
                  </a:cubicBezTo>
                  <a:cubicBezTo>
                    <a:pt x="21109" y="94298"/>
                    <a:pt x="0" y="73188"/>
                    <a:pt x="0" y="47149"/>
                  </a:cubicBezTo>
                  <a:cubicBezTo>
                    <a:pt x="0" y="21109"/>
                    <a:pt x="21109" y="0"/>
                    <a:pt x="47149" y="0"/>
                  </a:cubicBezTo>
                  <a:cubicBezTo>
                    <a:pt x="73188" y="0"/>
                    <a:pt x="94298" y="21109"/>
                    <a:pt x="94298" y="4714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2" name="Freeform: Shape 34">
              <a:extLst>
                <a:ext uri="{FF2B5EF4-FFF2-40B4-BE49-F238E27FC236}">
                  <a16:creationId xmlns:a16="http://schemas.microsoft.com/office/drawing/2014/main" id="{0175DCFF-B402-4D23-D115-AE1FCEC46585}"/>
                </a:ext>
              </a:extLst>
            </p:cNvPr>
            <p:cNvSpPr/>
            <p:nvPr/>
          </p:nvSpPr>
          <p:spPr>
            <a:xfrm>
              <a:off x="6687693" y="5329428"/>
              <a:ext cx="106108" cy="106108"/>
            </a:xfrm>
            <a:custGeom>
              <a:avLst/>
              <a:gdLst>
                <a:gd name="connsiteX0" fmla="*/ 106109 w 106108"/>
                <a:gd name="connsiteY0" fmla="*/ 53054 h 106108"/>
                <a:gd name="connsiteX1" fmla="*/ 53054 w 106108"/>
                <a:gd name="connsiteY1" fmla="*/ 106109 h 106108"/>
                <a:gd name="connsiteX2" fmla="*/ 0 w 106108"/>
                <a:gd name="connsiteY2" fmla="*/ 53054 h 106108"/>
                <a:gd name="connsiteX3" fmla="*/ 53054 w 106108"/>
                <a:gd name="connsiteY3" fmla="*/ 0 h 106108"/>
                <a:gd name="connsiteX4" fmla="*/ 106109 w 106108"/>
                <a:gd name="connsiteY4" fmla="*/ 53054 h 10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8" h="106108">
                  <a:moveTo>
                    <a:pt x="106109" y="53054"/>
                  </a:moveTo>
                  <a:cubicBezTo>
                    <a:pt x="106109" y="82355"/>
                    <a:pt x="82355" y="106109"/>
                    <a:pt x="53054" y="106109"/>
                  </a:cubicBezTo>
                  <a:cubicBezTo>
                    <a:pt x="23753" y="106109"/>
                    <a:pt x="0" y="82355"/>
                    <a:pt x="0" y="53054"/>
                  </a:cubicBezTo>
                  <a:cubicBezTo>
                    <a:pt x="0" y="23753"/>
                    <a:pt x="23753" y="0"/>
                    <a:pt x="53054" y="0"/>
                  </a:cubicBezTo>
                  <a:cubicBezTo>
                    <a:pt x="82355" y="0"/>
                    <a:pt x="106109" y="23753"/>
                    <a:pt x="106109" y="53054"/>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3" name="Freeform: Shape 35">
              <a:extLst>
                <a:ext uri="{FF2B5EF4-FFF2-40B4-BE49-F238E27FC236}">
                  <a16:creationId xmlns:a16="http://schemas.microsoft.com/office/drawing/2014/main" id="{A45D1DEB-78BE-C793-9208-49134266662D}"/>
                </a:ext>
              </a:extLst>
            </p:cNvPr>
            <p:cNvSpPr/>
            <p:nvPr/>
          </p:nvSpPr>
          <p:spPr>
            <a:xfrm>
              <a:off x="4531137" y="1118901"/>
              <a:ext cx="186690" cy="186690"/>
            </a:xfrm>
            <a:custGeom>
              <a:avLst/>
              <a:gdLst>
                <a:gd name="connsiteX0" fmla="*/ 186690 w 186690"/>
                <a:gd name="connsiteY0" fmla="*/ 93345 h 186690"/>
                <a:gd name="connsiteX1" fmla="*/ 93345 w 186690"/>
                <a:gd name="connsiteY1" fmla="*/ 186690 h 186690"/>
                <a:gd name="connsiteX2" fmla="*/ 0 w 186690"/>
                <a:gd name="connsiteY2" fmla="*/ 93345 h 186690"/>
                <a:gd name="connsiteX3" fmla="*/ 93345 w 186690"/>
                <a:gd name="connsiteY3" fmla="*/ 0 h 186690"/>
                <a:gd name="connsiteX4" fmla="*/ 186690 w 186690"/>
                <a:gd name="connsiteY4" fmla="*/ 93345 h 18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 h="18669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4" name="Freeform: Shape 36">
              <a:extLst>
                <a:ext uri="{FF2B5EF4-FFF2-40B4-BE49-F238E27FC236}">
                  <a16:creationId xmlns:a16="http://schemas.microsoft.com/office/drawing/2014/main" id="{70262109-555D-1266-92A0-50EE214DBEBA}"/>
                </a:ext>
              </a:extLst>
            </p:cNvPr>
            <p:cNvSpPr/>
            <p:nvPr/>
          </p:nvSpPr>
          <p:spPr>
            <a:xfrm>
              <a:off x="4669345" y="1533525"/>
              <a:ext cx="112585" cy="112585"/>
            </a:xfrm>
            <a:custGeom>
              <a:avLst/>
              <a:gdLst>
                <a:gd name="connsiteX0" fmla="*/ 112586 w 112585"/>
                <a:gd name="connsiteY0" fmla="*/ 56293 h 112585"/>
                <a:gd name="connsiteX1" fmla="*/ 56293 w 112585"/>
                <a:gd name="connsiteY1" fmla="*/ 112586 h 112585"/>
                <a:gd name="connsiteX2" fmla="*/ 0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2" y="112586"/>
                    <a:pt x="56293" y="112586"/>
                  </a:cubicBezTo>
                  <a:cubicBezTo>
                    <a:pt x="25203" y="112586"/>
                    <a:pt x="0" y="87382"/>
                    <a:pt x="0" y="56293"/>
                  </a:cubicBezTo>
                  <a:cubicBezTo>
                    <a:pt x="0" y="25203"/>
                    <a:pt x="25203" y="0"/>
                    <a:pt x="56293" y="0"/>
                  </a:cubicBezTo>
                  <a:cubicBezTo>
                    <a:pt x="87382"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5" name="Freeform: Shape 37">
              <a:extLst>
                <a:ext uri="{FF2B5EF4-FFF2-40B4-BE49-F238E27FC236}">
                  <a16:creationId xmlns:a16="http://schemas.microsoft.com/office/drawing/2014/main" id="{0324E43C-90C2-DAE1-C9D3-4C43DDEBA27D}"/>
                </a:ext>
              </a:extLst>
            </p:cNvPr>
            <p:cNvSpPr/>
            <p:nvPr/>
          </p:nvSpPr>
          <p:spPr>
            <a:xfrm>
              <a:off x="4293203" y="1559814"/>
              <a:ext cx="151256" cy="151256"/>
            </a:xfrm>
            <a:custGeom>
              <a:avLst/>
              <a:gdLst>
                <a:gd name="connsiteX0" fmla="*/ 151257 w 151256"/>
                <a:gd name="connsiteY0" fmla="*/ 75628 h 151256"/>
                <a:gd name="connsiteX1" fmla="*/ 75628 w 151256"/>
                <a:gd name="connsiteY1" fmla="*/ 151257 h 151256"/>
                <a:gd name="connsiteX2" fmla="*/ 0 w 151256"/>
                <a:gd name="connsiteY2" fmla="*/ 75628 h 151256"/>
                <a:gd name="connsiteX3" fmla="*/ 75628 w 151256"/>
                <a:gd name="connsiteY3" fmla="*/ 0 h 151256"/>
                <a:gd name="connsiteX4" fmla="*/ 151257 w 151256"/>
                <a:gd name="connsiteY4" fmla="*/ 75628 h 15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6" h="151256">
                  <a:moveTo>
                    <a:pt x="151257" y="75628"/>
                  </a:moveTo>
                  <a:cubicBezTo>
                    <a:pt x="151257" y="117397"/>
                    <a:pt x="117397" y="151257"/>
                    <a:pt x="75628" y="151257"/>
                  </a:cubicBezTo>
                  <a:cubicBezTo>
                    <a:pt x="33860" y="151257"/>
                    <a:pt x="0" y="117397"/>
                    <a:pt x="0" y="75628"/>
                  </a:cubicBezTo>
                  <a:cubicBezTo>
                    <a:pt x="0" y="33860"/>
                    <a:pt x="33860" y="0"/>
                    <a:pt x="75628" y="0"/>
                  </a:cubicBezTo>
                  <a:cubicBezTo>
                    <a:pt x="117397" y="0"/>
                    <a:pt x="151257" y="33860"/>
                    <a:pt x="151257" y="75628"/>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6" name="Freeform: Shape 38">
              <a:extLst>
                <a:ext uri="{FF2B5EF4-FFF2-40B4-BE49-F238E27FC236}">
                  <a16:creationId xmlns:a16="http://schemas.microsoft.com/office/drawing/2014/main" id="{6B2731D8-AAC2-0591-5E31-A97F59E84ABD}"/>
                </a:ext>
              </a:extLst>
            </p:cNvPr>
            <p:cNvSpPr/>
            <p:nvPr/>
          </p:nvSpPr>
          <p:spPr>
            <a:xfrm>
              <a:off x="4227957" y="1855089"/>
              <a:ext cx="130873" cy="130873"/>
            </a:xfrm>
            <a:custGeom>
              <a:avLst/>
              <a:gdLst>
                <a:gd name="connsiteX0" fmla="*/ 130873 w 130873"/>
                <a:gd name="connsiteY0" fmla="*/ 65437 h 130873"/>
                <a:gd name="connsiteX1" fmla="*/ 65437 w 130873"/>
                <a:gd name="connsiteY1" fmla="*/ 130874 h 130873"/>
                <a:gd name="connsiteX2" fmla="*/ 0 w 130873"/>
                <a:gd name="connsiteY2" fmla="*/ 65437 h 130873"/>
                <a:gd name="connsiteX3" fmla="*/ 65437 w 130873"/>
                <a:gd name="connsiteY3" fmla="*/ 0 h 130873"/>
                <a:gd name="connsiteX4" fmla="*/ 130873 w 130873"/>
                <a:gd name="connsiteY4" fmla="*/ 65437 h 13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3" h="130873">
                  <a:moveTo>
                    <a:pt x="130873" y="65437"/>
                  </a:moveTo>
                  <a:cubicBezTo>
                    <a:pt x="130873" y="101576"/>
                    <a:pt x="101576" y="130874"/>
                    <a:pt x="65437" y="130874"/>
                  </a:cubicBezTo>
                  <a:cubicBezTo>
                    <a:pt x="29297" y="130874"/>
                    <a:pt x="0" y="101576"/>
                    <a:pt x="0" y="65437"/>
                  </a:cubicBezTo>
                  <a:cubicBezTo>
                    <a:pt x="0" y="29297"/>
                    <a:pt x="29297" y="0"/>
                    <a:pt x="65437" y="0"/>
                  </a:cubicBezTo>
                  <a:cubicBezTo>
                    <a:pt x="101576" y="0"/>
                    <a:pt x="130873" y="29297"/>
                    <a:pt x="130873" y="65437"/>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7" name="Freeform: Shape 39">
              <a:extLst>
                <a:ext uri="{FF2B5EF4-FFF2-40B4-BE49-F238E27FC236}">
                  <a16:creationId xmlns:a16="http://schemas.microsoft.com/office/drawing/2014/main" id="{DA09C8AB-0535-0A85-EC69-9F9C17E7DD6F}"/>
                </a:ext>
              </a:extLst>
            </p:cNvPr>
            <p:cNvSpPr/>
            <p:nvPr/>
          </p:nvSpPr>
          <p:spPr>
            <a:xfrm>
              <a:off x="3517677" y="2140458"/>
              <a:ext cx="233172" cy="233172"/>
            </a:xfrm>
            <a:custGeom>
              <a:avLst/>
              <a:gdLst>
                <a:gd name="connsiteX0" fmla="*/ 233172 w 233172"/>
                <a:gd name="connsiteY0" fmla="*/ 116586 h 233172"/>
                <a:gd name="connsiteX1" fmla="*/ 116586 w 233172"/>
                <a:gd name="connsiteY1" fmla="*/ 233172 h 233172"/>
                <a:gd name="connsiteX2" fmla="*/ 0 w 233172"/>
                <a:gd name="connsiteY2" fmla="*/ 116586 h 233172"/>
                <a:gd name="connsiteX3" fmla="*/ 116586 w 233172"/>
                <a:gd name="connsiteY3" fmla="*/ 0 h 233172"/>
                <a:gd name="connsiteX4" fmla="*/ 233172 w 233172"/>
                <a:gd name="connsiteY4" fmla="*/ 116586 h 23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72" h="233172">
                  <a:moveTo>
                    <a:pt x="233172" y="116586"/>
                  </a:moveTo>
                  <a:cubicBezTo>
                    <a:pt x="233172" y="180975"/>
                    <a:pt x="180975" y="233172"/>
                    <a:pt x="116586" y="233172"/>
                  </a:cubicBezTo>
                  <a:cubicBezTo>
                    <a:pt x="52197" y="233172"/>
                    <a:pt x="0" y="180975"/>
                    <a:pt x="0" y="116586"/>
                  </a:cubicBezTo>
                  <a:cubicBezTo>
                    <a:pt x="0" y="52197"/>
                    <a:pt x="52197" y="0"/>
                    <a:pt x="116586" y="0"/>
                  </a:cubicBezTo>
                  <a:cubicBezTo>
                    <a:pt x="180975" y="0"/>
                    <a:pt x="233172" y="52197"/>
                    <a:pt x="233172" y="116586"/>
                  </a:cubicBezTo>
                  <a:close/>
                </a:path>
              </a:pathLst>
            </a:custGeom>
            <a:solidFill>
              <a:schemeClr val="bg1"/>
            </a:solidFill>
            <a:ln w="19050" cap="flat">
              <a:solidFill>
                <a:schemeClr val="bg2"/>
              </a:solidFill>
              <a:prstDash val="solid"/>
              <a:miter/>
            </a:ln>
          </p:spPr>
          <p:txBody>
            <a:bodyPr rtlCol="0" anchor="ctr"/>
            <a:lstStyle/>
            <a:p>
              <a:endParaRPr lang="en-US" dirty="0"/>
            </a:p>
          </p:txBody>
        </p:sp>
        <p:sp>
          <p:nvSpPr>
            <p:cNvPr id="48" name="Freeform: Shape 40">
              <a:extLst>
                <a:ext uri="{FF2B5EF4-FFF2-40B4-BE49-F238E27FC236}">
                  <a16:creationId xmlns:a16="http://schemas.microsoft.com/office/drawing/2014/main" id="{293FADD3-CFE0-6D7D-E463-2EA0BE9D8295}"/>
                </a:ext>
              </a:extLst>
            </p:cNvPr>
            <p:cNvSpPr/>
            <p:nvPr/>
          </p:nvSpPr>
          <p:spPr>
            <a:xfrm>
              <a:off x="4201001" y="2164937"/>
              <a:ext cx="98679" cy="98679"/>
            </a:xfrm>
            <a:custGeom>
              <a:avLst/>
              <a:gdLst>
                <a:gd name="connsiteX0" fmla="*/ 98679 w 98679"/>
                <a:gd name="connsiteY0" fmla="*/ 49340 h 98679"/>
                <a:gd name="connsiteX1" fmla="*/ 49340 w 98679"/>
                <a:gd name="connsiteY1" fmla="*/ 98679 h 98679"/>
                <a:gd name="connsiteX2" fmla="*/ 0 w 98679"/>
                <a:gd name="connsiteY2" fmla="*/ 49340 h 98679"/>
                <a:gd name="connsiteX3" fmla="*/ 49340 w 98679"/>
                <a:gd name="connsiteY3" fmla="*/ 0 h 98679"/>
                <a:gd name="connsiteX4" fmla="*/ 98679 w 98679"/>
                <a:gd name="connsiteY4" fmla="*/ 49340 h 9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9" h="98679">
                  <a:moveTo>
                    <a:pt x="98679" y="49340"/>
                  </a:moveTo>
                  <a:cubicBezTo>
                    <a:pt x="98679" y="76589"/>
                    <a:pt x="76589" y="98679"/>
                    <a:pt x="49340" y="98679"/>
                  </a:cubicBezTo>
                  <a:cubicBezTo>
                    <a:pt x="22090" y="98679"/>
                    <a:pt x="0" y="76589"/>
                    <a:pt x="0" y="49340"/>
                  </a:cubicBezTo>
                  <a:cubicBezTo>
                    <a:pt x="0" y="22090"/>
                    <a:pt x="22090" y="0"/>
                    <a:pt x="49340" y="0"/>
                  </a:cubicBezTo>
                  <a:cubicBezTo>
                    <a:pt x="76589" y="0"/>
                    <a:pt x="98679" y="22090"/>
                    <a:pt x="98679" y="4934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9" name="Freeform: Shape 41">
              <a:extLst>
                <a:ext uri="{FF2B5EF4-FFF2-40B4-BE49-F238E27FC236}">
                  <a16:creationId xmlns:a16="http://schemas.microsoft.com/office/drawing/2014/main" id="{FAA957FB-5C68-8AE2-702D-03806AFB417E}"/>
                </a:ext>
              </a:extLst>
            </p:cNvPr>
            <p:cNvSpPr/>
            <p:nvPr/>
          </p:nvSpPr>
          <p:spPr>
            <a:xfrm>
              <a:off x="3099339" y="2993040"/>
              <a:ext cx="142684" cy="142684"/>
            </a:xfrm>
            <a:custGeom>
              <a:avLst/>
              <a:gdLst>
                <a:gd name="connsiteX0" fmla="*/ 142684 w 142684"/>
                <a:gd name="connsiteY0" fmla="*/ 71342 h 142684"/>
                <a:gd name="connsiteX1" fmla="*/ 71342 w 142684"/>
                <a:gd name="connsiteY1" fmla="*/ 142685 h 142684"/>
                <a:gd name="connsiteX2" fmla="*/ 0 w 142684"/>
                <a:gd name="connsiteY2" fmla="*/ 71342 h 142684"/>
                <a:gd name="connsiteX3" fmla="*/ 71342 w 142684"/>
                <a:gd name="connsiteY3" fmla="*/ 0 h 142684"/>
                <a:gd name="connsiteX4" fmla="*/ 142684 w 142684"/>
                <a:gd name="connsiteY4" fmla="*/ 71342 h 14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84" h="142684">
                  <a:moveTo>
                    <a:pt x="142684" y="71342"/>
                  </a:moveTo>
                  <a:cubicBezTo>
                    <a:pt x="142684" y="110743"/>
                    <a:pt x="110743" y="142685"/>
                    <a:pt x="71342" y="142685"/>
                  </a:cubicBezTo>
                  <a:cubicBezTo>
                    <a:pt x="31941" y="142685"/>
                    <a:pt x="0" y="110743"/>
                    <a:pt x="0" y="71342"/>
                  </a:cubicBezTo>
                  <a:cubicBezTo>
                    <a:pt x="0" y="31941"/>
                    <a:pt x="31941" y="0"/>
                    <a:pt x="71342" y="0"/>
                  </a:cubicBezTo>
                  <a:cubicBezTo>
                    <a:pt x="110743" y="0"/>
                    <a:pt x="142684" y="31941"/>
                    <a:pt x="142684" y="71342"/>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0" name="Freeform: Shape 42">
              <a:extLst>
                <a:ext uri="{FF2B5EF4-FFF2-40B4-BE49-F238E27FC236}">
                  <a16:creationId xmlns:a16="http://schemas.microsoft.com/office/drawing/2014/main" id="{64A674EB-35FB-554D-283E-7261622E486B}"/>
                </a:ext>
              </a:extLst>
            </p:cNvPr>
            <p:cNvSpPr/>
            <p:nvPr/>
          </p:nvSpPr>
          <p:spPr>
            <a:xfrm>
              <a:off x="5074634" y="2900362"/>
              <a:ext cx="98679" cy="98679"/>
            </a:xfrm>
            <a:custGeom>
              <a:avLst/>
              <a:gdLst>
                <a:gd name="connsiteX0" fmla="*/ 98679 w 98679"/>
                <a:gd name="connsiteY0" fmla="*/ 49339 h 98679"/>
                <a:gd name="connsiteX1" fmla="*/ 49340 w 98679"/>
                <a:gd name="connsiteY1" fmla="*/ 98679 h 98679"/>
                <a:gd name="connsiteX2" fmla="*/ 0 w 98679"/>
                <a:gd name="connsiteY2" fmla="*/ 49339 h 98679"/>
                <a:gd name="connsiteX3" fmla="*/ 49340 w 98679"/>
                <a:gd name="connsiteY3" fmla="*/ 0 h 98679"/>
                <a:gd name="connsiteX4" fmla="*/ 98679 w 98679"/>
                <a:gd name="connsiteY4" fmla="*/ 49339 h 9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9" h="98679">
                  <a:moveTo>
                    <a:pt x="98679" y="49339"/>
                  </a:moveTo>
                  <a:cubicBezTo>
                    <a:pt x="98679" y="76589"/>
                    <a:pt x="76589" y="98679"/>
                    <a:pt x="49340" y="98679"/>
                  </a:cubicBezTo>
                  <a:cubicBezTo>
                    <a:pt x="22090" y="98679"/>
                    <a:pt x="0" y="76589"/>
                    <a:pt x="0" y="49339"/>
                  </a:cubicBezTo>
                  <a:cubicBezTo>
                    <a:pt x="0" y="22090"/>
                    <a:pt x="22090" y="0"/>
                    <a:pt x="49340" y="0"/>
                  </a:cubicBezTo>
                  <a:cubicBezTo>
                    <a:pt x="76589" y="0"/>
                    <a:pt x="98679" y="22090"/>
                    <a:pt x="98679" y="4933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1" name="Freeform: Shape 43">
              <a:extLst>
                <a:ext uri="{FF2B5EF4-FFF2-40B4-BE49-F238E27FC236}">
                  <a16:creationId xmlns:a16="http://schemas.microsoft.com/office/drawing/2014/main" id="{DFFBFB46-AECA-9D05-1723-95C67CC7FE67}"/>
                </a:ext>
              </a:extLst>
            </p:cNvPr>
            <p:cNvSpPr/>
            <p:nvPr/>
          </p:nvSpPr>
          <p:spPr>
            <a:xfrm>
              <a:off x="3192399" y="3302317"/>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3"/>
                    <a:pt x="178880" y="8944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2" name="Freeform: Shape 44">
              <a:extLst>
                <a:ext uri="{FF2B5EF4-FFF2-40B4-BE49-F238E27FC236}">
                  <a16:creationId xmlns:a16="http://schemas.microsoft.com/office/drawing/2014/main" id="{BBD0D77A-F66A-4473-43BA-A22CC8CC8DF8}"/>
                </a:ext>
              </a:extLst>
            </p:cNvPr>
            <p:cNvSpPr/>
            <p:nvPr/>
          </p:nvSpPr>
          <p:spPr>
            <a:xfrm>
              <a:off x="4702778" y="3576066"/>
              <a:ext cx="120776" cy="120776"/>
            </a:xfrm>
            <a:custGeom>
              <a:avLst/>
              <a:gdLst>
                <a:gd name="connsiteX0" fmla="*/ 120777 w 120776"/>
                <a:gd name="connsiteY0" fmla="*/ 60388 h 120776"/>
                <a:gd name="connsiteX1" fmla="*/ 60389 w 120776"/>
                <a:gd name="connsiteY1" fmla="*/ 120777 h 120776"/>
                <a:gd name="connsiteX2" fmla="*/ 0 w 120776"/>
                <a:gd name="connsiteY2" fmla="*/ 60388 h 120776"/>
                <a:gd name="connsiteX3" fmla="*/ 60389 w 120776"/>
                <a:gd name="connsiteY3" fmla="*/ 0 h 120776"/>
                <a:gd name="connsiteX4" fmla="*/ 120777 w 120776"/>
                <a:gd name="connsiteY4" fmla="*/ 60388 h 120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76" h="120776">
                  <a:moveTo>
                    <a:pt x="120777" y="60388"/>
                  </a:moveTo>
                  <a:cubicBezTo>
                    <a:pt x="120777" y="93740"/>
                    <a:pt x="93740" y="120777"/>
                    <a:pt x="60389" y="120777"/>
                  </a:cubicBezTo>
                  <a:cubicBezTo>
                    <a:pt x="27037" y="120777"/>
                    <a:pt x="0" y="93740"/>
                    <a:pt x="0" y="60388"/>
                  </a:cubicBezTo>
                  <a:cubicBezTo>
                    <a:pt x="0" y="27037"/>
                    <a:pt x="27037" y="0"/>
                    <a:pt x="60389" y="0"/>
                  </a:cubicBezTo>
                  <a:cubicBezTo>
                    <a:pt x="93740" y="0"/>
                    <a:pt x="120777" y="27037"/>
                    <a:pt x="120777" y="60388"/>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3" name="Freeform: Shape 45">
              <a:extLst>
                <a:ext uri="{FF2B5EF4-FFF2-40B4-BE49-F238E27FC236}">
                  <a16:creationId xmlns:a16="http://schemas.microsoft.com/office/drawing/2014/main" id="{1375AC1F-1154-6A0F-3F70-122D1B883516}"/>
                </a:ext>
              </a:extLst>
            </p:cNvPr>
            <p:cNvSpPr/>
            <p:nvPr/>
          </p:nvSpPr>
          <p:spPr>
            <a:xfrm>
              <a:off x="4468749" y="3799332"/>
              <a:ext cx="206883" cy="206883"/>
            </a:xfrm>
            <a:custGeom>
              <a:avLst/>
              <a:gdLst>
                <a:gd name="connsiteX0" fmla="*/ 206883 w 206883"/>
                <a:gd name="connsiteY0" fmla="*/ 103441 h 206883"/>
                <a:gd name="connsiteX1" fmla="*/ 103442 w 206883"/>
                <a:gd name="connsiteY1" fmla="*/ 206883 h 206883"/>
                <a:gd name="connsiteX2" fmla="*/ 0 w 206883"/>
                <a:gd name="connsiteY2" fmla="*/ 103441 h 206883"/>
                <a:gd name="connsiteX3" fmla="*/ 103442 w 206883"/>
                <a:gd name="connsiteY3" fmla="*/ 0 h 206883"/>
                <a:gd name="connsiteX4" fmla="*/ 206883 w 206883"/>
                <a:gd name="connsiteY4" fmla="*/ 103441 h 20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206883">
                  <a:moveTo>
                    <a:pt x="206883" y="103441"/>
                  </a:moveTo>
                  <a:cubicBezTo>
                    <a:pt x="206883" y="160570"/>
                    <a:pt x="160571" y="206883"/>
                    <a:pt x="103442" y="206883"/>
                  </a:cubicBezTo>
                  <a:cubicBezTo>
                    <a:pt x="46313" y="206883"/>
                    <a:pt x="0" y="160570"/>
                    <a:pt x="0" y="103441"/>
                  </a:cubicBezTo>
                  <a:cubicBezTo>
                    <a:pt x="0" y="46312"/>
                    <a:pt x="46313" y="0"/>
                    <a:pt x="103442" y="0"/>
                  </a:cubicBezTo>
                  <a:cubicBezTo>
                    <a:pt x="160571" y="0"/>
                    <a:pt x="206883" y="46312"/>
                    <a:pt x="206883" y="10344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4" name="Freeform: Shape 46">
              <a:extLst>
                <a:ext uri="{FF2B5EF4-FFF2-40B4-BE49-F238E27FC236}">
                  <a16:creationId xmlns:a16="http://schemas.microsoft.com/office/drawing/2014/main" id="{163620D7-82B0-80BF-6775-045109CDF96D}"/>
                </a:ext>
              </a:extLst>
            </p:cNvPr>
            <p:cNvSpPr/>
            <p:nvPr/>
          </p:nvSpPr>
          <p:spPr>
            <a:xfrm>
              <a:off x="3186874" y="4602289"/>
              <a:ext cx="134874" cy="134873"/>
            </a:xfrm>
            <a:custGeom>
              <a:avLst/>
              <a:gdLst>
                <a:gd name="connsiteX0" fmla="*/ 134874 w 134874"/>
                <a:gd name="connsiteY0" fmla="*/ 67437 h 134873"/>
                <a:gd name="connsiteX1" fmla="*/ 67437 w 134874"/>
                <a:gd name="connsiteY1" fmla="*/ 134874 h 134873"/>
                <a:gd name="connsiteX2" fmla="*/ 0 w 134874"/>
                <a:gd name="connsiteY2" fmla="*/ 67437 h 134873"/>
                <a:gd name="connsiteX3" fmla="*/ 67437 w 134874"/>
                <a:gd name="connsiteY3" fmla="*/ 0 h 134873"/>
                <a:gd name="connsiteX4" fmla="*/ 134874 w 134874"/>
                <a:gd name="connsiteY4" fmla="*/ 67437 h 13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34873">
                  <a:moveTo>
                    <a:pt x="134874" y="67437"/>
                  </a:moveTo>
                  <a:cubicBezTo>
                    <a:pt x="134874" y="104682"/>
                    <a:pt x="104681" y="134874"/>
                    <a:pt x="67437" y="134874"/>
                  </a:cubicBezTo>
                  <a:cubicBezTo>
                    <a:pt x="30193" y="134874"/>
                    <a:pt x="0" y="104681"/>
                    <a:pt x="0" y="67437"/>
                  </a:cubicBezTo>
                  <a:cubicBezTo>
                    <a:pt x="0" y="30193"/>
                    <a:pt x="30193" y="0"/>
                    <a:pt x="67437" y="0"/>
                  </a:cubicBezTo>
                  <a:cubicBezTo>
                    <a:pt x="104681" y="0"/>
                    <a:pt x="134874" y="30193"/>
                    <a:pt x="134874" y="67437"/>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5" name="Freeform: Shape 47">
              <a:extLst>
                <a:ext uri="{FF2B5EF4-FFF2-40B4-BE49-F238E27FC236}">
                  <a16:creationId xmlns:a16="http://schemas.microsoft.com/office/drawing/2014/main" id="{A757F08F-4088-B6F6-4A8F-4D1F27C1A42F}"/>
                </a:ext>
              </a:extLst>
            </p:cNvPr>
            <p:cNvSpPr/>
            <p:nvPr/>
          </p:nvSpPr>
          <p:spPr>
            <a:xfrm>
              <a:off x="2662332" y="5079015"/>
              <a:ext cx="183261" cy="183261"/>
            </a:xfrm>
            <a:custGeom>
              <a:avLst/>
              <a:gdLst>
                <a:gd name="connsiteX0" fmla="*/ 183261 w 183261"/>
                <a:gd name="connsiteY0" fmla="*/ 91631 h 183261"/>
                <a:gd name="connsiteX1" fmla="*/ 91631 w 183261"/>
                <a:gd name="connsiteY1" fmla="*/ 183261 h 183261"/>
                <a:gd name="connsiteX2" fmla="*/ 0 w 183261"/>
                <a:gd name="connsiteY2" fmla="*/ 91631 h 183261"/>
                <a:gd name="connsiteX3" fmla="*/ 91631 w 183261"/>
                <a:gd name="connsiteY3" fmla="*/ 0 h 183261"/>
                <a:gd name="connsiteX4" fmla="*/ 183261 w 183261"/>
                <a:gd name="connsiteY4" fmla="*/ 91631 h 18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61" h="183261">
                  <a:moveTo>
                    <a:pt x="183261" y="91631"/>
                  </a:moveTo>
                  <a:cubicBezTo>
                    <a:pt x="183261" y="142237"/>
                    <a:pt x="142237" y="183261"/>
                    <a:pt x="91631" y="183261"/>
                  </a:cubicBezTo>
                  <a:cubicBezTo>
                    <a:pt x="41024" y="183261"/>
                    <a:pt x="0" y="142237"/>
                    <a:pt x="0" y="91631"/>
                  </a:cubicBezTo>
                  <a:cubicBezTo>
                    <a:pt x="0" y="41024"/>
                    <a:pt x="41024" y="0"/>
                    <a:pt x="91631" y="0"/>
                  </a:cubicBezTo>
                  <a:cubicBezTo>
                    <a:pt x="142237" y="0"/>
                    <a:pt x="183261" y="41024"/>
                    <a:pt x="183261" y="91631"/>
                  </a:cubicBezTo>
                  <a:close/>
                </a:path>
              </a:pathLst>
            </a:custGeom>
            <a:solidFill>
              <a:schemeClr val="bg1"/>
            </a:solidFill>
            <a:ln w="19050" cap="flat">
              <a:solidFill>
                <a:schemeClr val="bg2"/>
              </a:solid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4917C3F3-6AB7-FF51-5504-B9F1F1B773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2905811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You_2">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7" name="TextBox 6">
            <a:extLst>
              <a:ext uri="{FF2B5EF4-FFF2-40B4-BE49-F238E27FC236}">
                <a16:creationId xmlns:a16="http://schemas.microsoft.com/office/drawing/2014/main" id="{F6817762-B725-31A0-2C74-A7A634646C75}"/>
              </a:ext>
            </a:extLst>
          </p:cNvPr>
          <p:cNvSpPr txBox="1"/>
          <p:nvPr userDrawn="1"/>
        </p:nvSpPr>
        <p:spPr>
          <a:xfrm>
            <a:off x="564407" y="6220827"/>
            <a:ext cx="1510578" cy="430887"/>
          </a:xfrm>
          <a:prstGeom prst="rect">
            <a:avLst/>
          </a:prstGeom>
          <a:noFill/>
        </p:spPr>
        <p:txBody>
          <a:bodyPr wrap="square" rtlCol="0" anchor="b">
            <a:spAutoFit/>
          </a:bodyPr>
          <a:lstStyle/>
          <a:p>
            <a:r>
              <a:rPr lang="en-US" sz="1100" dirty="0">
                <a:solidFill>
                  <a:schemeClr val="bg1"/>
                </a:solidFill>
              </a:rPr>
              <a:t>©ETSI 2025.</a:t>
            </a:r>
            <a:br>
              <a:rPr lang="en-US" sz="1100" dirty="0">
                <a:solidFill>
                  <a:schemeClr val="bg1"/>
                </a:solidFill>
              </a:rPr>
            </a:br>
            <a:r>
              <a:rPr lang="en-US" sz="1100" dirty="0">
                <a:solidFill>
                  <a:schemeClr val="bg1"/>
                </a:solidFill>
              </a:rPr>
              <a:t> All rights reserved.</a:t>
            </a:r>
          </a:p>
        </p:txBody>
      </p:sp>
      <p:sp>
        <p:nvSpPr>
          <p:cNvPr id="13" name="Freeform 12">
            <a:extLst>
              <a:ext uri="{FF2B5EF4-FFF2-40B4-BE49-F238E27FC236}">
                <a16:creationId xmlns:a16="http://schemas.microsoft.com/office/drawing/2014/main" id="{83273713-1FEE-8B5C-D929-73CB0ED6BCF4}"/>
              </a:ext>
            </a:extLst>
          </p:cNvPr>
          <p:cNvSpPr/>
          <p:nvPr userDrawn="1"/>
        </p:nvSpPr>
        <p:spPr>
          <a:xfrm>
            <a:off x="2145067" y="1773372"/>
            <a:ext cx="10046933" cy="5096351"/>
          </a:xfrm>
          <a:custGeom>
            <a:avLst/>
            <a:gdLst>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9847385 w 10046677"/>
              <a:gd name="connsiteY5" fmla="*/ 4853354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10046677 w 10046677"/>
              <a:gd name="connsiteY5" fmla="*/ 5040923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933 w 10046933"/>
              <a:gd name="connsiteY0" fmla="*/ 1895951 h 5096351"/>
              <a:gd name="connsiteX1" fmla="*/ 3939210 w 10046933"/>
              <a:gd name="connsiteY1" fmla="*/ 55428 h 5096351"/>
              <a:gd name="connsiteX2" fmla="*/ 256 w 10046933"/>
              <a:gd name="connsiteY2" fmla="*/ 3759920 h 5096351"/>
              <a:gd name="connsiteX3" fmla="*/ 316779 w 10046933"/>
              <a:gd name="connsiteY3" fmla="*/ 5096351 h 5096351"/>
              <a:gd name="connsiteX4" fmla="*/ 10046933 w 10046933"/>
              <a:gd name="connsiteY4" fmla="*/ 5096351 h 5096351"/>
              <a:gd name="connsiteX5" fmla="*/ 10046933 w 10046933"/>
              <a:gd name="connsiteY5" fmla="*/ 1895951 h 50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933" h="5096351">
                <a:moveTo>
                  <a:pt x="10046933" y="1895951"/>
                </a:moveTo>
                <a:cubicBezTo>
                  <a:pt x="8396787" y="625218"/>
                  <a:pt x="6289443" y="-231176"/>
                  <a:pt x="3939210" y="55428"/>
                </a:cubicBezTo>
                <a:cubicBezTo>
                  <a:pt x="1668963" y="418722"/>
                  <a:pt x="13078" y="1982164"/>
                  <a:pt x="256" y="3759920"/>
                </a:cubicBezTo>
                <a:cubicBezTo>
                  <a:pt x="-8536" y="4576872"/>
                  <a:pt x="211271" y="4650874"/>
                  <a:pt x="316779" y="5096351"/>
                </a:cubicBezTo>
                <a:lnTo>
                  <a:pt x="10046933" y="5096351"/>
                </a:lnTo>
                <a:lnTo>
                  <a:pt x="10046933" y="1895951"/>
                </a:lnTo>
                <a:close/>
              </a:path>
            </a:pathLst>
          </a:custGeom>
          <a:gradFill>
            <a:gsLst>
              <a:gs pos="23000">
                <a:schemeClr val="accent1"/>
              </a:gs>
              <a:gs pos="75000">
                <a:schemeClr val="accent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DCB2FBB-83AD-D645-3398-ED8BEC53F8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3039430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65726C6-38C6-020E-E2EB-CAC2BF690948}"/>
              </a:ext>
            </a:extLst>
          </p:cNvPr>
          <p:cNvSpPr/>
          <p:nvPr userDrawn="1"/>
        </p:nvSpPr>
        <p:spPr>
          <a:xfrm>
            <a:off x="-19455" y="0"/>
            <a:ext cx="9787011" cy="6858000"/>
          </a:xfrm>
          <a:custGeom>
            <a:avLst/>
            <a:gdLst>
              <a:gd name="connsiteX0" fmla="*/ 0 w 9787011"/>
              <a:gd name="connsiteY0" fmla="*/ 0 h 6858000"/>
              <a:gd name="connsiteX1" fmla="*/ 8422770 w 9787011"/>
              <a:gd name="connsiteY1" fmla="*/ 0 h 6858000"/>
              <a:gd name="connsiteX2" fmla="*/ 8581184 w 9787011"/>
              <a:gd name="connsiteY2" fmla="*/ 154695 h 6858000"/>
              <a:gd name="connsiteX3" fmla="*/ 9586960 w 9787011"/>
              <a:gd name="connsiteY3" fmla="*/ 1685557 h 6858000"/>
              <a:gd name="connsiteX4" fmla="*/ 9586750 w 9787011"/>
              <a:gd name="connsiteY4" fmla="*/ 1685557 h 6858000"/>
              <a:gd name="connsiteX5" fmla="*/ 9619893 w 9787011"/>
              <a:gd name="connsiteY5" fmla="*/ 3767545 h 6858000"/>
              <a:gd name="connsiteX6" fmla="*/ 8232526 w 9787011"/>
              <a:gd name="connsiteY6" fmla="*/ 5065009 h 6858000"/>
              <a:gd name="connsiteX7" fmla="*/ 6375081 w 9787011"/>
              <a:gd name="connsiteY7" fmla="*/ 5591689 h 6858000"/>
              <a:gd name="connsiteX8" fmla="*/ 5142938 w 9787011"/>
              <a:gd name="connsiteY8" fmla="*/ 6781968 h 6858000"/>
              <a:gd name="connsiteX9" fmla="*/ 5091657 w 9787011"/>
              <a:gd name="connsiteY9" fmla="*/ 6858000 h 6858000"/>
              <a:gd name="connsiteX10" fmla="*/ 0 w 978701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11" h="6858000">
                <a:moveTo>
                  <a:pt x="0" y="0"/>
                </a:moveTo>
                <a:lnTo>
                  <a:pt x="8422770" y="0"/>
                </a:lnTo>
                <a:lnTo>
                  <a:pt x="8581184" y="154695"/>
                </a:lnTo>
                <a:cubicBezTo>
                  <a:pt x="8997492" y="578423"/>
                  <a:pt x="9368913" y="1084359"/>
                  <a:pt x="9586960" y="1685557"/>
                </a:cubicBezTo>
                <a:lnTo>
                  <a:pt x="9586750" y="1685557"/>
                </a:lnTo>
                <a:cubicBezTo>
                  <a:pt x="9822314" y="2335163"/>
                  <a:pt x="9870769" y="3112442"/>
                  <a:pt x="9619893" y="3767545"/>
                </a:cubicBezTo>
                <a:cubicBezTo>
                  <a:pt x="9357060" y="4454129"/>
                  <a:pt x="8817973" y="4845891"/>
                  <a:pt x="8232526" y="5065009"/>
                </a:cubicBezTo>
                <a:cubicBezTo>
                  <a:pt x="7624005" y="5292871"/>
                  <a:pt x="6975841" y="5330597"/>
                  <a:pt x="6375081" y="5591689"/>
                </a:cubicBezTo>
                <a:cubicBezTo>
                  <a:pt x="5850466" y="5819801"/>
                  <a:pt x="5485480" y="6276274"/>
                  <a:pt x="5142938" y="6781968"/>
                </a:cubicBezTo>
                <a:lnTo>
                  <a:pt x="5091657" y="6858000"/>
                </a:lnTo>
                <a:lnTo>
                  <a:pt x="0" y="6858000"/>
                </a:lnTo>
                <a:close/>
              </a:path>
            </a:pathLst>
          </a:custGeom>
          <a:gradFill>
            <a:gsLst>
              <a:gs pos="15000">
                <a:schemeClr val="tx1"/>
              </a:gs>
              <a:gs pos="81000">
                <a:schemeClr val="accent5"/>
              </a:gs>
            </a:gsLst>
            <a:lin ang="8100000" scaled="1"/>
          </a:gradFill>
          <a:ln w="0"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id="{2BD6F383-D965-FFA1-9C25-61A40E2E2AC4}"/>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1A9F6188-F1C9-CBAC-170C-6A81A3DE9F4D}"/>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4" name="Picture 23" descr="A black background with white text">
            <a:extLst>
              <a:ext uri="{FF2B5EF4-FFF2-40B4-BE49-F238E27FC236}">
                <a16:creationId xmlns:a16="http://schemas.microsoft.com/office/drawing/2014/main" id="{4439680D-4478-D302-C951-8A8BB452B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134677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sp>
        <p:nvSpPr>
          <p:cNvPr id="3" name="מציין מיקום של כותרת 1">
            <a:extLst>
              <a:ext uri="{FF2B5EF4-FFF2-40B4-BE49-F238E27FC236}">
                <a16:creationId xmlns:a16="http://schemas.microsoft.com/office/drawing/2014/main" id="{25C866E2-1BD8-7425-29FD-3FDC272CD3C1}"/>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8" name="מציין מיקום תוכן 4">
            <a:extLst>
              <a:ext uri="{FF2B5EF4-FFF2-40B4-BE49-F238E27FC236}">
                <a16:creationId xmlns:a16="http://schemas.microsoft.com/office/drawing/2014/main" id="{92845BCF-FC05-10E5-3F0B-A4F3AA267CE1}"/>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Footer Placeholder 4">
            <a:extLst>
              <a:ext uri="{FF2B5EF4-FFF2-40B4-BE49-F238E27FC236}">
                <a16:creationId xmlns:a16="http://schemas.microsoft.com/office/drawing/2014/main" id="{09F50422-143F-D2ED-CCE2-EBF705FD20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AE6672-0BD4-2D68-B803-1DBAAFBBAC3D}"/>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11" name="Picture 10" descr="A black background with white text">
            <a:extLst>
              <a:ext uri="{FF2B5EF4-FFF2-40B4-BE49-F238E27FC236}">
                <a16:creationId xmlns:a16="http://schemas.microsoft.com/office/drawing/2014/main" id="{D3A2C936-5FD1-ECD7-C13D-32BFA9BC3F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08393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pic>
        <p:nvPicPr>
          <p:cNvPr id="3" name="Picture 2" descr="A black background with white text">
            <a:extLst>
              <a:ext uri="{FF2B5EF4-FFF2-40B4-BE49-F238E27FC236}">
                <a16:creationId xmlns:a16="http://schemas.microsoft.com/office/drawing/2014/main" id="{749780C8-080E-A85E-2449-129798E40D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
        <p:nvSpPr>
          <p:cNvPr id="18" name="מציין מיקום תוכן 4">
            <a:extLst>
              <a:ext uri="{FF2B5EF4-FFF2-40B4-BE49-F238E27FC236}">
                <a16:creationId xmlns:a16="http://schemas.microsoft.com/office/drawing/2014/main" id="{02FA69DF-81F7-ED76-B51E-78A6C527C4B5}"/>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3"/>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19" name="מציין מיקום תוכן 4">
            <a:extLst>
              <a:ext uri="{FF2B5EF4-FFF2-40B4-BE49-F238E27FC236}">
                <a16:creationId xmlns:a16="http://schemas.microsoft.com/office/drawing/2014/main" id="{0C3928D3-22B4-F3D0-684B-B67BB6C1AF1F}"/>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3"/>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D8DA8D22-E988-B58C-9612-C8F435ABEB1A}"/>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8" name="Footer Placeholder 7">
            <a:extLst>
              <a:ext uri="{FF2B5EF4-FFF2-40B4-BE49-F238E27FC236}">
                <a16:creationId xmlns:a16="http://schemas.microsoft.com/office/drawing/2014/main" id="{86CA1540-3DCC-CAD1-F8A9-82CA692D761C}"/>
              </a:ext>
            </a:extLst>
          </p:cNvPr>
          <p:cNvSpPr>
            <a:spLocks noGrp="1"/>
          </p:cNvSpPr>
          <p:nvPr>
            <p:ph type="ftr" sz="quarter" idx="12"/>
          </p:nvPr>
        </p:nvSpPr>
        <p:spPr/>
        <p:txBody>
          <a:bodyPr/>
          <a:lstStyle/>
          <a:p>
            <a:endParaRPr lang="en-US" dirty="0"/>
          </a:p>
        </p:txBody>
      </p:sp>
      <p:sp>
        <p:nvSpPr>
          <p:cNvPr id="10" name="Slide Number Placeholder 9">
            <a:extLst>
              <a:ext uri="{FF2B5EF4-FFF2-40B4-BE49-F238E27FC236}">
                <a16:creationId xmlns:a16="http://schemas.microsoft.com/office/drawing/2014/main" id="{63B87D02-5453-A183-FB9A-8D3748CDFD06}"/>
              </a:ext>
            </a:extLst>
          </p:cNvPr>
          <p:cNvSpPr>
            <a:spLocks noGrp="1"/>
          </p:cNvSpPr>
          <p:nvPr>
            <p:ph type="sldNum" sz="quarter" idx="13"/>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389973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80F9E52-6BCE-C5AD-388C-E152BEC27009}"/>
              </a:ext>
            </a:extLst>
          </p:cNvPr>
          <p:cNvSpPr/>
          <p:nvPr userDrawn="1"/>
        </p:nvSpPr>
        <p:spPr>
          <a:xfrm rot="16783638">
            <a:off x="186706" y="-1345135"/>
            <a:ext cx="8148586" cy="9606364"/>
          </a:xfrm>
          <a:custGeom>
            <a:avLst/>
            <a:gdLst>
              <a:gd name="connsiteX0" fmla="*/ 6759403 w 8148586"/>
              <a:gd name="connsiteY0" fmla="*/ 0 h 9606364"/>
              <a:gd name="connsiteX1" fmla="*/ 8148586 w 8148586"/>
              <a:gd name="connsiteY1" fmla="*/ 8103802 h 9606364"/>
              <a:gd name="connsiteX2" fmla="*/ 8054201 w 8148586"/>
              <a:gd name="connsiteY2" fmla="*/ 8082837 h 9606364"/>
              <a:gd name="connsiteX3" fmla="*/ 5961793 w 8148586"/>
              <a:gd name="connsiteY3" fmla="*/ 7443877 h 9606364"/>
              <a:gd name="connsiteX4" fmla="*/ 2675972 w 8148586"/>
              <a:gd name="connsiteY4" fmla="*/ 9026816 h 9606364"/>
              <a:gd name="connsiteX5" fmla="*/ 1601800 w 8148586"/>
              <a:gd name="connsiteY5" fmla="*/ 9559660 h 9606364"/>
              <a:gd name="connsiteX6" fmla="*/ 1448125 w 8148586"/>
              <a:gd name="connsiteY6" fmla="*/ 9606364 h 9606364"/>
              <a:gd name="connsiteX7" fmla="*/ 0 w 8148586"/>
              <a:gd name="connsiteY7" fmla="*/ 1158721 h 96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8586" h="9606364">
                <a:moveTo>
                  <a:pt x="6759403" y="0"/>
                </a:moveTo>
                <a:lnTo>
                  <a:pt x="8148586" y="8103802"/>
                </a:lnTo>
                <a:lnTo>
                  <a:pt x="8054201" y="8082837"/>
                </a:lnTo>
                <a:cubicBezTo>
                  <a:pt x="7353958" y="7894502"/>
                  <a:pt x="6692079" y="7480470"/>
                  <a:pt x="5961793" y="7443877"/>
                </a:cubicBezTo>
                <a:cubicBezTo>
                  <a:pt x="4721232" y="7381695"/>
                  <a:pt x="3692825" y="8388114"/>
                  <a:pt x="2675972" y="9026816"/>
                </a:cubicBezTo>
                <a:cubicBezTo>
                  <a:pt x="2334228" y="9241444"/>
                  <a:pt x="1976414" y="9431782"/>
                  <a:pt x="1601800" y="9559660"/>
                </a:cubicBezTo>
                <a:lnTo>
                  <a:pt x="1448125" y="9606364"/>
                </a:lnTo>
                <a:lnTo>
                  <a:pt x="0" y="1158721"/>
                </a:lnTo>
                <a:close/>
              </a:path>
            </a:pathLst>
          </a:custGeom>
          <a:gradFill flip="none" rotWithShape="1">
            <a:gsLst>
              <a:gs pos="41000">
                <a:schemeClr val="tx1">
                  <a:shade val="30000"/>
                  <a:satMod val="115000"/>
                </a:schemeClr>
              </a:gs>
              <a:gs pos="60000">
                <a:schemeClr val="tx1">
                  <a:shade val="67500"/>
                  <a:satMod val="115000"/>
                </a:schemeClr>
              </a:gs>
              <a:gs pos="100000">
                <a:schemeClr val="tx1">
                  <a:shade val="100000"/>
                  <a:satMod val="115000"/>
                </a:schemeClr>
              </a:gs>
            </a:gsLst>
            <a:lin ang="5400000" scaled="1"/>
            <a:tileRect/>
          </a:gradFill>
          <a:ln w="0" cap="flat">
            <a:noFill/>
            <a:prstDash val="solid"/>
            <a:miter/>
          </a:ln>
        </p:spPr>
        <p:txBody>
          <a:bodyPr wrap="square" rtlCol="0" anchor="ctr">
            <a:noAutofit/>
          </a:bodyPr>
          <a:lstStyle/>
          <a:p>
            <a:endParaRPr lang="en-US"/>
          </a:p>
        </p:txBody>
      </p:sp>
      <p:sp>
        <p:nvSpPr>
          <p:cNvPr id="5" name="כותרת 1">
            <a:extLst>
              <a:ext uri="{FF2B5EF4-FFF2-40B4-BE49-F238E27FC236}">
                <a16:creationId xmlns:a16="http://schemas.microsoft.com/office/drawing/2014/main" id="{1D77203D-1929-786B-9F50-B87CFFF43D73}"/>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8" name="Slide Number Placeholder 7">
            <a:extLst>
              <a:ext uri="{FF2B5EF4-FFF2-40B4-BE49-F238E27FC236}">
                <a16:creationId xmlns:a16="http://schemas.microsoft.com/office/drawing/2014/main" id="{8BF98CBA-AA97-DD0C-DE49-268D14E872A9}"/>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FCF4DDF4-F974-3E64-D3D5-A56DD7A0A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15321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43C5CBE0-6E78-4129-E8CF-7721D67C5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8892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sp>
        <p:nvSpPr>
          <p:cNvPr id="8" name="מציין מיקום תוכן 4">
            <a:extLst>
              <a:ext uri="{FF2B5EF4-FFF2-40B4-BE49-F238E27FC236}">
                <a16:creationId xmlns:a16="http://schemas.microsoft.com/office/drawing/2014/main" id="{4F146CBC-7C7F-0B83-CF23-F84DF94039C9}"/>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EC714F93-86EC-119C-C734-0CB5C2515074}"/>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85BD1F2A-6C70-408C-C666-13D7B9A6370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B779B4EC-33EF-0B89-0008-17E701E47F1D}"/>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0CEBADF1-05C7-A78E-2B86-2D03B3EDBC72}"/>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E0ACDBF-6E68-B78F-9A0B-4CEFD065F9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20846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7F366B6-B4E8-3882-0E5B-BBE932B253F4}"/>
              </a:ext>
            </a:extLst>
          </p:cNvPr>
          <p:cNvSpPr/>
          <p:nvPr userDrawn="1"/>
        </p:nvSpPr>
        <p:spPr>
          <a:xfrm rot="16200000">
            <a:off x="707158" y="-726614"/>
            <a:ext cx="6858000" cy="8311228"/>
          </a:xfrm>
          <a:custGeom>
            <a:avLst/>
            <a:gdLst>
              <a:gd name="connsiteX0" fmla="*/ 6858000 w 6858000"/>
              <a:gd name="connsiteY0" fmla="*/ 0 h 8311228"/>
              <a:gd name="connsiteX1" fmla="*/ 6858000 w 6858000"/>
              <a:gd name="connsiteY1" fmla="*/ 7496760 h 8311228"/>
              <a:gd name="connsiteX2" fmla="*/ 6715314 w 6858000"/>
              <a:gd name="connsiteY2" fmla="*/ 7520800 h 8311228"/>
              <a:gd name="connsiteX3" fmla="*/ 3781911 w 6858000"/>
              <a:gd name="connsiteY3" fmla="*/ 7169639 h 8311228"/>
              <a:gd name="connsiteX4" fmla="*/ 885465 w 6858000"/>
              <a:gd name="connsiteY4" fmla="*/ 8265873 h 8311228"/>
              <a:gd name="connsiteX5" fmla="*/ 58754 w 6858000"/>
              <a:gd name="connsiteY5" fmla="*/ 7714858 h 8311228"/>
              <a:gd name="connsiteX6" fmla="*/ 0 w 6858000"/>
              <a:gd name="connsiteY6" fmla="*/ 7655279 h 8311228"/>
              <a:gd name="connsiteX7" fmla="*/ 0 w 6858000"/>
              <a:gd name="connsiteY7" fmla="*/ 0 h 83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8311228">
                <a:moveTo>
                  <a:pt x="6858000" y="0"/>
                </a:moveTo>
                <a:lnTo>
                  <a:pt x="6858000" y="7496760"/>
                </a:lnTo>
                <a:lnTo>
                  <a:pt x="6715314" y="7520800"/>
                </a:lnTo>
                <a:cubicBezTo>
                  <a:pt x="5834934" y="7606973"/>
                  <a:pt x="4686086" y="7032982"/>
                  <a:pt x="3781911" y="7169639"/>
                </a:cubicBezTo>
                <a:cubicBezTo>
                  <a:pt x="2642110" y="7341881"/>
                  <a:pt x="1749066" y="8559015"/>
                  <a:pt x="885465" y="8265873"/>
                </a:cubicBezTo>
                <a:cubicBezTo>
                  <a:pt x="615590" y="8174266"/>
                  <a:pt x="332908" y="7977979"/>
                  <a:pt x="58754" y="7714858"/>
                </a:cubicBezTo>
                <a:lnTo>
                  <a:pt x="0" y="7655279"/>
                </a:lnTo>
                <a:lnTo>
                  <a:pt x="0" y="0"/>
                </a:lnTo>
                <a:close/>
              </a:path>
            </a:pathLst>
          </a:custGeom>
          <a:gradFill flip="none" rotWithShape="1">
            <a:gsLst>
              <a:gs pos="13000">
                <a:srgbClr val="5C1A5B"/>
              </a:gs>
              <a:gs pos="97000">
                <a:schemeClr val="accent2">
                  <a:shade val="100000"/>
                  <a:satMod val="115000"/>
                </a:schemeClr>
              </a:gs>
            </a:gsLst>
            <a:lin ang="5400000" scaled="1"/>
            <a:tileRect/>
          </a:gradFill>
          <a:ln w="0" cap="flat">
            <a:noFill/>
            <a:prstDash val="solid"/>
            <a:miter/>
          </a:ln>
        </p:spPr>
        <p:txBody>
          <a:bodyPr wrap="square" rtlCol="0" anchor="ctr">
            <a:noAutofit/>
          </a:bodyPr>
          <a:lstStyle/>
          <a:p>
            <a:endParaRPr lang="en-US" dirty="0"/>
          </a:p>
        </p:txBody>
      </p:sp>
      <p:sp>
        <p:nvSpPr>
          <p:cNvPr id="2" name="כותרת 1">
            <a:extLst>
              <a:ext uri="{FF2B5EF4-FFF2-40B4-BE49-F238E27FC236}">
                <a16:creationId xmlns:a16="http://schemas.microsoft.com/office/drawing/2014/main" id="{3541748F-D5EF-5B48-3B2B-16EEC655598E}"/>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CE057886-314A-C1F0-F429-E4F4C8E958D4}"/>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4F38E9A-9A99-03DB-C87D-533A97184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206769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BA134-89D1-2210-5777-E01BBD637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D9F3D59F-93E8-7D99-4CA0-D20F8B717870}"/>
              </a:ext>
            </a:extLst>
          </p:cNvPr>
          <p:cNvSpPr txBox="1"/>
          <p:nvPr userDrawn="1"/>
        </p:nvSpPr>
        <p:spPr>
          <a:xfrm>
            <a:off x="375075" y="6519971"/>
            <a:ext cx="2204066" cy="261610"/>
          </a:xfrm>
          <a:prstGeom prst="rect">
            <a:avLst/>
          </a:prstGeom>
          <a:noFill/>
        </p:spPr>
        <p:txBody>
          <a:bodyPr wrap="square" rtlCol="0" anchor="b">
            <a:spAutoFit/>
          </a:bodyPr>
          <a:lstStyle/>
          <a:p>
            <a:r>
              <a:rPr lang="en-US" sz="1100" dirty="0">
                <a:solidFill>
                  <a:schemeClr val="bg1">
                    <a:lumMod val="50000"/>
                  </a:schemeClr>
                </a:solidFill>
              </a:rPr>
              <a:t>©ETSI 2025. All rights reserved.</a:t>
            </a:r>
          </a:p>
        </p:txBody>
      </p:sp>
      <p:sp>
        <p:nvSpPr>
          <p:cNvPr id="2" name="Footer Placeholder 1">
            <a:extLst>
              <a:ext uri="{FF2B5EF4-FFF2-40B4-BE49-F238E27FC236}">
                <a16:creationId xmlns:a16="http://schemas.microsoft.com/office/drawing/2014/main" id="{1850DD75-793F-0958-362A-0446A0D24E0D}"/>
              </a:ext>
            </a:extLst>
          </p:cNvPr>
          <p:cNvSpPr>
            <a:spLocks noGrp="1"/>
          </p:cNvSpPr>
          <p:nvPr>
            <p:ph type="ftr" sz="quarter" idx="3"/>
          </p:nvPr>
        </p:nvSpPr>
        <p:spPr>
          <a:xfrm>
            <a:off x="2438400" y="6416456"/>
            <a:ext cx="7315200" cy="365125"/>
          </a:xfrm>
          <a:prstGeom prst="rect">
            <a:avLst/>
          </a:prstGeom>
        </p:spPr>
        <p:txBody>
          <a:bodyPr vert="horz" lIns="91440" tIns="45720" rIns="91440" bIns="45720" rtlCol="0" anchor="b"/>
          <a:lstStyle>
            <a:lvl1pPr algn="ctr">
              <a:defRPr sz="1100">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7E2A16A5-966A-0B00-A3A8-73310F3BBF35}"/>
              </a:ext>
            </a:extLst>
          </p:cNvPr>
          <p:cNvSpPr>
            <a:spLocks noGrp="1"/>
          </p:cNvSpPr>
          <p:nvPr>
            <p:ph type="sldNum" sz="quarter" idx="4"/>
          </p:nvPr>
        </p:nvSpPr>
        <p:spPr>
          <a:xfrm>
            <a:off x="11230707" y="6416456"/>
            <a:ext cx="849923" cy="365125"/>
          </a:xfrm>
          <a:prstGeom prst="rect">
            <a:avLst/>
          </a:prstGeom>
        </p:spPr>
        <p:txBody>
          <a:bodyPr vert="horz" lIns="91440" tIns="45720" rIns="91440" bIns="45720" rtlCol="0" anchor="b"/>
          <a:lstStyle>
            <a:lvl1pPr algn="r">
              <a:defRPr sz="1100">
                <a:solidFill>
                  <a:schemeClr val="bg1">
                    <a:lumMod val="50000"/>
                  </a:schemeClr>
                </a:solidFill>
              </a:defRPr>
            </a:lvl1pPr>
          </a:lstStyle>
          <a:p>
            <a:fld id="{CE5F33B7-1B3C-824C-89B7-74F931436C11}" type="slidenum">
              <a:rPr lang="en-US" smtClean="0"/>
              <a:pPr/>
              <a:t>‹#›</a:t>
            </a:fld>
            <a:endParaRPr lang="en-US" dirty="0"/>
          </a:p>
        </p:txBody>
      </p:sp>
    </p:spTree>
    <p:extLst>
      <p:ext uri="{BB962C8B-B14F-4D97-AF65-F5344CB8AC3E}">
        <p14:creationId xmlns:p14="http://schemas.microsoft.com/office/powerpoint/2010/main" val="10063599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70" r:id="rId5"/>
    <p:sldLayoutId id="2147483662" r:id="rId6"/>
    <p:sldLayoutId id="2147483673" r:id="rId7"/>
    <p:sldLayoutId id="2147483674" r:id="rId8"/>
    <p:sldLayoutId id="2147483664" r:id="rId9"/>
    <p:sldLayoutId id="2147483677" r:id="rId10"/>
    <p:sldLayoutId id="2147483678" r:id="rId11"/>
    <p:sldLayoutId id="2147483663" r:id="rId12"/>
    <p:sldLayoutId id="2147483681" r:id="rId13"/>
    <p:sldLayoutId id="2147483682" r:id="rId14"/>
    <p:sldLayoutId id="2147483665" r:id="rId15"/>
    <p:sldLayoutId id="2147483685" r:id="rId16"/>
    <p:sldLayoutId id="2147483686" r:id="rId17"/>
    <p:sldLayoutId id="2147483666" r:id="rId18"/>
    <p:sldLayoutId id="2147483689" r:id="rId19"/>
    <p:sldLayoutId id="2147483690" r:id="rId20"/>
    <p:sldLayoutId id="2147483667" r:id="rId21"/>
    <p:sldLayoutId id="2147483693" r:id="rId22"/>
    <p:sldLayoutId id="2147483694" r:id="rId23"/>
    <p:sldLayoutId id="2147483668" r:id="rId24"/>
    <p:sldLayoutId id="2147483697" r:id="rId25"/>
    <p:sldLayoutId id="2147483698" r:id="rId26"/>
    <p:sldLayoutId id="2147483700" r:id="rId27"/>
    <p:sldLayoutId id="2147483701"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hyperlink" Target="https://www.linkedin.com/company/etsi?trk=biz-companies-cym" TargetMode="External"/><Relationship Id="rId1" Type="http://schemas.openxmlformats.org/officeDocument/2006/relationships/slideLayout" Target="../slideLayouts/slideLayout27.xml"/><Relationship Id="rId6" Type="http://schemas.openxmlformats.org/officeDocument/2006/relationships/hyperlink" Target="https://www.brighttalk.com/channel/12761/" TargetMode="External"/><Relationship Id="rId5" Type="http://schemas.openxmlformats.org/officeDocument/2006/relationships/image" Target="../media/image11.emf"/><Relationship Id="rId4" Type="http://schemas.openxmlformats.org/officeDocument/2006/relationships/hyperlink" Target="https://www.youtube.com/user/ETSIstandar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commission/presscorner/detail/pl/ip_21_358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1AFC-C15E-AB2F-C22D-4B9FC69E057B}"/>
              </a:ext>
            </a:extLst>
          </p:cNvPr>
          <p:cNvSpPr>
            <a:spLocks noGrp="1"/>
          </p:cNvSpPr>
          <p:nvPr>
            <p:ph type="ctrTitle"/>
          </p:nvPr>
        </p:nvSpPr>
        <p:spPr/>
        <p:txBody>
          <a:bodyPr/>
          <a:lstStyle/>
          <a:p>
            <a:r>
              <a:rPr lang="en-US" dirty="0"/>
              <a:t>Antitrust and Standardisation </a:t>
            </a:r>
          </a:p>
        </p:txBody>
      </p:sp>
      <p:sp>
        <p:nvSpPr>
          <p:cNvPr id="4" name="Text Placeholder 2">
            <a:extLst>
              <a:ext uri="{FF2B5EF4-FFF2-40B4-BE49-F238E27FC236}">
                <a16:creationId xmlns:a16="http://schemas.microsoft.com/office/drawing/2014/main" id="{5E8DE224-E1C7-BA23-1A06-4B9C277AE0FB}"/>
              </a:ext>
            </a:extLst>
          </p:cNvPr>
          <p:cNvSpPr txBox="1">
            <a:spLocks/>
          </p:cNvSpPr>
          <p:nvPr/>
        </p:nvSpPr>
        <p:spPr>
          <a:xfrm>
            <a:off x="953564" y="4556701"/>
            <a:ext cx="5755990" cy="325683"/>
          </a:xfrm>
          <a:prstGeom prst="rect">
            <a:avLst/>
          </a:prstGeom>
        </p:spPr>
        <p:txBody>
          <a:bodyPr anchor="ctr"/>
          <a:lstStyle>
            <a:lvl1pPr marL="0" indent="0" algn="l" defTabSz="914400" rtl="0" eaLnBrk="1" latinLnBrk="0" hangingPunct="1">
              <a:lnSpc>
                <a:spcPct val="90000"/>
              </a:lnSpc>
              <a:spcBef>
                <a:spcPts val="1000"/>
              </a:spcBef>
              <a:buClr>
                <a:schemeClr val="tx1"/>
              </a:buClr>
              <a:buSzPct val="80000"/>
              <a:buFont typeface=".Hiragino Kaku Gothic Interface W3"/>
              <a:buNone/>
              <a:tabLst/>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Presented by: Dr. Olia Kanevskaia </a:t>
            </a:r>
          </a:p>
        </p:txBody>
      </p:sp>
      <p:cxnSp>
        <p:nvCxnSpPr>
          <p:cNvPr id="6" name="Straight Connector 5">
            <a:extLst>
              <a:ext uri="{FF2B5EF4-FFF2-40B4-BE49-F238E27FC236}">
                <a16:creationId xmlns:a16="http://schemas.microsoft.com/office/drawing/2014/main" id="{5B3B87C2-C6A3-18FA-7E28-AB76654D01B9}"/>
              </a:ext>
            </a:extLst>
          </p:cNvPr>
          <p:cNvCxnSpPr>
            <a:cxnSpLocks/>
          </p:cNvCxnSpPr>
          <p:nvPr/>
        </p:nvCxnSpPr>
        <p:spPr>
          <a:xfrm>
            <a:off x="848063" y="4613369"/>
            <a:ext cx="0" cy="1107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3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471F9-4AF0-F269-9ABB-993AD05FC4B4}"/>
              </a:ext>
            </a:extLst>
          </p:cNvPr>
          <p:cNvSpPr txBox="1"/>
          <p:nvPr/>
        </p:nvSpPr>
        <p:spPr>
          <a:xfrm>
            <a:off x="560817" y="2551837"/>
            <a:ext cx="7348614" cy="1754326"/>
          </a:xfrm>
          <a:prstGeom prst="rect">
            <a:avLst/>
          </a:prstGeom>
          <a:noFill/>
        </p:spPr>
        <p:txBody>
          <a:bodyPr wrap="square" rtlCol="0" anchor="b">
            <a:spAutoFit/>
          </a:bodyPr>
          <a:lstStyle/>
          <a:p>
            <a:r>
              <a:rPr lang="en-US" sz="5400" b="1" dirty="0">
                <a:solidFill>
                  <a:schemeClr val="bg1"/>
                </a:solidFill>
              </a:rPr>
              <a:t>THANK YOU </a:t>
            </a:r>
            <a:br>
              <a:rPr lang="en-US" sz="5400" dirty="0">
                <a:solidFill>
                  <a:schemeClr val="bg1"/>
                </a:solidFill>
              </a:rPr>
            </a:br>
            <a:r>
              <a:rPr lang="en-US" sz="5400" dirty="0">
                <a:solidFill>
                  <a:schemeClr val="bg1"/>
                </a:solidFill>
              </a:rPr>
              <a:t>FOR YOUR ATTENTION</a:t>
            </a:r>
          </a:p>
        </p:txBody>
      </p:sp>
      <p:sp>
        <p:nvSpPr>
          <p:cNvPr id="3" name="Text Box 12">
            <a:extLst>
              <a:ext uri="{FF2B5EF4-FFF2-40B4-BE49-F238E27FC236}">
                <a16:creationId xmlns:a16="http://schemas.microsoft.com/office/drawing/2014/main" id="{00C11CD5-7B5E-2A11-59E6-2F8E7632EB37}"/>
              </a:ext>
            </a:extLst>
          </p:cNvPr>
          <p:cNvSpPr txBox="1"/>
          <p:nvPr/>
        </p:nvSpPr>
        <p:spPr>
          <a:xfrm>
            <a:off x="560817" y="4318734"/>
            <a:ext cx="1477456" cy="444096"/>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Poppins" pitchFamily="2" charset="77"/>
              </a:rPr>
              <a:t>Follow us on: </a:t>
            </a:r>
          </a:p>
        </p:txBody>
      </p:sp>
      <p:pic>
        <p:nvPicPr>
          <p:cNvPr id="4" name="Picture 3" descr="LinkedIn Icon.">
            <a:hlinkClick r:id="rId2"/>
            <a:extLst>
              <a:ext uri="{FF2B5EF4-FFF2-40B4-BE49-F238E27FC236}">
                <a16:creationId xmlns:a16="http://schemas.microsoft.com/office/drawing/2014/main" id="{2127F5A0-AF1A-4958-A564-01546E6DF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2069" y="4444687"/>
            <a:ext cx="274175" cy="274175"/>
          </a:xfrm>
          <a:prstGeom prst="rect">
            <a:avLst/>
          </a:prstGeom>
        </p:spPr>
      </p:pic>
      <p:pic>
        <p:nvPicPr>
          <p:cNvPr id="5" name="Picture 4" descr="YouTube Icon">
            <a:hlinkClick r:id="rId4"/>
            <a:extLst>
              <a:ext uri="{FF2B5EF4-FFF2-40B4-BE49-F238E27FC236}">
                <a16:creationId xmlns:a16="http://schemas.microsoft.com/office/drawing/2014/main" id="{2CC44C34-0CA0-E802-CE24-C8F55F22F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260" t="5206" r="5616" b="8673"/>
          <a:stretch/>
        </p:blipFill>
        <p:spPr>
          <a:xfrm>
            <a:off x="2490395" y="4445835"/>
            <a:ext cx="279400" cy="273050"/>
          </a:xfrm>
          <a:prstGeom prst="roundRect">
            <a:avLst>
              <a:gd name="adj" fmla="val 21674"/>
            </a:avLst>
          </a:prstGeom>
          <a:ln>
            <a:noFill/>
          </a:ln>
        </p:spPr>
      </p:pic>
      <p:pic>
        <p:nvPicPr>
          <p:cNvPr id="6" name="Picture 5">
            <a:hlinkClick r:id="rId6"/>
            <a:extLst>
              <a:ext uri="{FF2B5EF4-FFF2-40B4-BE49-F238E27FC236}">
                <a16:creationId xmlns:a16="http://schemas.microsoft.com/office/drawing/2014/main" id="{51334EA6-FC51-E6E1-E4AE-BD42FAA4CDB0}"/>
              </a:ext>
            </a:extLst>
          </p:cNvPr>
          <p:cNvPicPr>
            <a:picLocks noChangeAspect="1"/>
          </p:cNvPicPr>
          <p:nvPr/>
        </p:nvPicPr>
        <p:blipFill rotWithShape="1">
          <a:blip r:embed="rId7"/>
          <a:srcRect l="12553" t="16604" r="14904" b="9527"/>
          <a:stretch/>
        </p:blipFill>
        <p:spPr>
          <a:xfrm>
            <a:off x="2893946" y="4445834"/>
            <a:ext cx="268126" cy="273028"/>
          </a:xfrm>
          <a:prstGeom prst="roundRect">
            <a:avLst>
              <a:gd name="adj" fmla="val 19152"/>
            </a:avLst>
          </a:prstGeom>
        </p:spPr>
      </p:pic>
    </p:spTree>
    <p:extLst>
      <p:ext uri="{BB962C8B-B14F-4D97-AF65-F5344CB8AC3E}">
        <p14:creationId xmlns:p14="http://schemas.microsoft.com/office/powerpoint/2010/main" val="266010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072C-88AC-C435-4D42-65F103859E7D}"/>
              </a:ext>
            </a:extLst>
          </p:cNvPr>
          <p:cNvSpPr>
            <a:spLocks noGrp="1"/>
          </p:cNvSpPr>
          <p:nvPr>
            <p:ph type="title"/>
          </p:nvPr>
        </p:nvSpPr>
        <p:spPr/>
        <p:txBody>
          <a:bodyPr/>
          <a:lstStyle/>
          <a:p>
            <a:r>
              <a:rPr lang="en-US" dirty="0"/>
              <a:t>Collusion and anti-competitive behavior </a:t>
            </a:r>
          </a:p>
        </p:txBody>
      </p:sp>
      <p:sp>
        <p:nvSpPr>
          <p:cNvPr id="3" name="Content Placeholder 2">
            <a:extLst>
              <a:ext uri="{FF2B5EF4-FFF2-40B4-BE49-F238E27FC236}">
                <a16:creationId xmlns:a16="http://schemas.microsoft.com/office/drawing/2014/main" id="{CCD424EF-F033-46B2-BAEB-0D5D12894EAC}"/>
              </a:ext>
            </a:extLst>
          </p:cNvPr>
          <p:cNvSpPr>
            <a:spLocks noGrp="1"/>
          </p:cNvSpPr>
          <p:nvPr>
            <p:ph sz="quarter" idx="10"/>
          </p:nvPr>
        </p:nvSpPr>
        <p:spPr>
          <a:xfrm>
            <a:off x="390118" y="1600571"/>
            <a:ext cx="10759964" cy="4680000"/>
          </a:xfrm>
        </p:spPr>
        <p:txBody>
          <a:bodyPr>
            <a:normAutofit/>
          </a:bodyPr>
          <a:lstStyle/>
          <a:p>
            <a:pPr marL="588963" indent="-457200"/>
            <a:r>
              <a:rPr lang="en-US" sz="2000" dirty="0"/>
              <a:t>Collaboration between companies in standards development processes ensures</a:t>
            </a:r>
            <a:br>
              <a:rPr lang="en-US" sz="2000" dirty="0"/>
            </a:br>
            <a:r>
              <a:rPr lang="en-US" sz="2000" dirty="0"/>
              <a:t>industry consensus that reflects the market needs </a:t>
            </a:r>
          </a:p>
          <a:p>
            <a:pPr marL="588963" indent="-457200"/>
            <a:endParaRPr lang="en-US" sz="2000" dirty="0"/>
          </a:p>
          <a:p>
            <a:pPr marL="588963" indent="-457200"/>
            <a:r>
              <a:rPr lang="en-US" sz="2000" dirty="0"/>
              <a:t>But sometimes, competitors working together can distort the market functioning and lead to ineffective market outcomes. </a:t>
            </a:r>
          </a:p>
          <a:p>
            <a:pPr marL="588963" indent="-457200"/>
            <a:r>
              <a:rPr lang="en-US" sz="2000" dirty="0"/>
              <a:t>This is the case when firms agree to e.g., set prices, divide markets, or conclude other agreements that restrict competition and harm consumers </a:t>
            </a:r>
          </a:p>
          <a:p>
            <a:pPr marL="588963" indent="-457200"/>
            <a:r>
              <a:rPr lang="en-US" sz="2000" b="1" dirty="0"/>
              <a:t>Collusion: </a:t>
            </a:r>
            <a:r>
              <a:rPr lang="en-US" sz="2000" dirty="0"/>
              <a:t>coordination between undertakings that has anti-competitive effects</a:t>
            </a:r>
          </a:p>
          <a:p>
            <a:pPr marL="914400" lvl="1" indent="-457200"/>
            <a:r>
              <a:rPr lang="en-US" sz="2000" dirty="0"/>
              <a:t>Written agreements </a:t>
            </a:r>
          </a:p>
          <a:p>
            <a:pPr marL="914400" lvl="1" indent="-457200"/>
            <a:r>
              <a:rPr lang="en-US" sz="2000" dirty="0"/>
              <a:t>Practices, gentlemen’s agreements, other informal arrangements (“concerted practices”) </a:t>
            </a:r>
            <a:endParaRPr lang="en-US" sz="2000" i="1" dirty="0"/>
          </a:p>
          <a:p>
            <a:pPr marL="1371600" lvl="2" indent="-457200"/>
            <a:r>
              <a:rPr lang="en-US" dirty="0"/>
              <a:t>E.g., EU Court of Justice, </a:t>
            </a:r>
            <a:r>
              <a:rPr lang="en-US" i="1" dirty="0"/>
              <a:t>Case C-8/08 T-Mobile v Raad van </a:t>
            </a:r>
            <a:r>
              <a:rPr lang="en-US" i="1" dirty="0" err="1"/>
              <a:t>Bestuur</a:t>
            </a:r>
            <a:r>
              <a:rPr lang="en-US" i="1" dirty="0"/>
              <a:t> </a:t>
            </a:r>
            <a:endParaRPr lang="en-US" dirty="0"/>
          </a:p>
          <a:p>
            <a:pPr marL="914400" lvl="1" indent="-457200"/>
            <a:r>
              <a:rPr lang="en-US" sz="2000" dirty="0"/>
              <a:t>Distorting competition can be either an </a:t>
            </a:r>
            <a:r>
              <a:rPr lang="en-US" sz="2000" b="1" dirty="0"/>
              <a:t>object</a:t>
            </a:r>
            <a:r>
              <a:rPr lang="en-US" sz="2000" dirty="0"/>
              <a:t> or </a:t>
            </a:r>
            <a:r>
              <a:rPr lang="en-US" sz="2000" b="1" dirty="0"/>
              <a:t>effect </a:t>
            </a:r>
            <a:r>
              <a:rPr lang="en-US" sz="2000" dirty="0"/>
              <a:t>of such (informal) agreement </a:t>
            </a:r>
          </a:p>
        </p:txBody>
      </p:sp>
      <p:sp>
        <p:nvSpPr>
          <p:cNvPr id="4" name="Footer Placeholder 3">
            <a:extLst>
              <a:ext uri="{FF2B5EF4-FFF2-40B4-BE49-F238E27FC236}">
                <a16:creationId xmlns:a16="http://schemas.microsoft.com/office/drawing/2014/main" id="{4408082E-277A-168B-5903-D1826B5A72F4}"/>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39E64B76-0440-5A58-D1B7-FFAFED6E8ECC}"/>
              </a:ext>
            </a:extLst>
          </p:cNvPr>
          <p:cNvSpPr>
            <a:spLocks noGrp="1"/>
          </p:cNvSpPr>
          <p:nvPr>
            <p:ph type="sldNum" sz="quarter" idx="12"/>
          </p:nvPr>
        </p:nvSpPr>
        <p:spPr/>
        <p:txBody>
          <a:bodyPr/>
          <a:lstStyle/>
          <a:p>
            <a:fld id="{CE5F33B7-1B3C-824C-89B7-74F931436C11}" type="slidenum">
              <a:rPr lang="en-US" smtClean="0"/>
              <a:pPr/>
              <a:t>2</a:t>
            </a:fld>
            <a:endParaRPr lang="en-US"/>
          </a:p>
        </p:txBody>
      </p:sp>
      <p:pic>
        <p:nvPicPr>
          <p:cNvPr id="12" name="Graphic 11" descr="Meeting with solid fill">
            <a:extLst>
              <a:ext uri="{FF2B5EF4-FFF2-40B4-BE49-F238E27FC236}">
                <a16:creationId xmlns:a16="http://schemas.microsoft.com/office/drawing/2014/main" id="{AD6D1B1F-22CC-1438-3828-4905819391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3977" y="1098162"/>
            <a:ext cx="1691691" cy="1691691"/>
          </a:xfrm>
          <a:prstGeom prst="rect">
            <a:avLst/>
          </a:prstGeom>
        </p:spPr>
      </p:pic>
    </p:spTree>
    <p:extLst>
      <p:ext uri="{BB962C8B-B14F-4D97-AF65-F5344CB8AC3E}">
        <p14:creationId xmlns:p14="http://schemas.microsoft.com/office/powerpoint/2010/main" val="61276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B420-1515-B283-7B5B-77E0CCE04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77C1D-CE53-F64C-E1E5-5FBF2FEBF9C1}"/>
              </a:ext>
            </a:extLst>
          </p:cNvPr>
          <p:cNvSpPr>
            <a:spLocks noGrp="1"/>
          </p:cNvSpPr>
          <p:nvPr>
            <p:ph type="title"/>
          </p:nvPr>
        </p:nvSpPr>
        <p:spPr/>
        <p:txBody>
          <a:bodyPr/>
          <a:lstStyle/>
          <a:p>
            <a:r>
              <a:rPr lang="en-US" dirty="0"/>
              <a:t>Collusion and EU competition law </a:t>
            </a:r>
          </a:p>
        </p:txBody>
      </p:sp>
      <p:sp>
        <p:nvSpPr>
          <p:cNvPr id="3" name="Content Placeholder 2">
            <a:extLst>
              <a:ext uri="{FF2B5EF4-FFF2-40B4-BE49-F238E27FC236}">
                <a16:creationId xmlns:a16="http://schemas.microsoft.com/office/drawing/2014/main" id="{885A0411-3353-E401-42D9-2EE0F4D599A2}"/>
              </a:ext>
            </a:extLst>
          </p:cNvPr>
          <p:cNvSpPr>
            <a:spLocks noGrp="1"/>
          </p:cNvSpPr>
          <p:nvPr>
            <p:ph sz="quarter" idx="10"/>
          </p:nvPr>
        </p:nvSpPr>
        <p:spPr>
          <a:xfrm>
            <a:off x="425498" y="1474237"/>
            <a:ext cx="11399026" cy="5000407"/>
          </a:xfrm>
        </p:spPr>
        <p:txBody>
          <a:bodyPr>
            <a:normAutofit fontScale="62500" lnSpcReduction="20000"/>
          </a:bodyPr>
          <a:lstStyle/>
          <a:p>
            <a:pPr marL="588963" indent="-457200"/>
            <a:r>
              <a:rPr lang="en-US" dirty="0"/>
              <a:t>Anti-competitive agreements are prohibited under Article 101(1) Treaty of Functioning of the European Union (TFEU)</a:t>
            </a:r>
          </a:p>
          <a:p>
            <a:pPr marL="0" indent="0">
              <a:buNone/>
            </a:pPr>
            <a:endParaRPr lang="en-GB" dirty="0"/>
          </a:p>
          <a:p>
            <a:pPr marL="0" indent="0">
              <a:buNone/>
            </a:pPr>
            <a:r>
              <a:rPr lang="en-GB" sz="2600" i="1" dirty="0"/>
              <a:t>The following shall be prohibited as incompatible with the internal market: all </a:t>
            </a:r>
            <a:r>
              <a:rPr lang="en-GB" sz="2600" b="1" i="1" dirty="0"/>
              <a:t>agreements </a:t>
            </a:r>
            <a:r>
              <a:rPr lang="en-GB" sz="2600" i="1" dirty="0"/>
              <a:t>between </a:t>
            </a:r>
            <a:r>
              <a:rPr lang="en-GB" sz="2600" b="1" i="1" dirty="0"/>
              <a:t>undertakings, decisions by associations of undertakings and concerted practices </a:t>
            </a:r>
            <a:r>
              <a:rPr lang="en-GB" sz="2600" i="1" dirty="0"/>
              <a:t>which may </a:t>
            </a:r>
            <a:r>
              <a:rPr lang="en-GB" sz="2600" b="1" i="1" dirty="0"/>
              <a:t>affect trade between Member States </a:t>
            </a:r>
            <a:r>
              <a:rPr lang="en-GB" sz="2600" i="1" dirty="0"/>
              <a:t>and which have as their </a:t>
            </a:r>
            <a:r>
              <a:rPr lang="en-GB" sz="2600" b="1" i="1" dirty="0"/>
              <a:t>object or effect </a:t>
            </a:r>
            <a:r>
              <a:rPr lang="en-GB" sz="2600" i="1" dirty="0"/>
              <a:t>the prevention, restriction or distortion of competition within the internal market, and in particular those which:</a:t>
            </a:r>
          </a:p>
          <a:p>
            <a:pPr marL="0" indent="0">
              <a:buNone/>
            </a:pPr>
            <a:r>
              <a:rPr lang="en-GB" sz="2600" i="1" dirty="0"/>
              <a:t>(a) directly or indirectly fix purchase or selling prices or any other trading conditions;</a:t>
            </a:r>
          </a:p>
          <a:p>
            <a:pPr marL="0" indent="0">
              <a:buNone/>
            </a:pPr>
            <a:r>
              <a:rPr lang="en-GB" sz="2600" i="1" dirty="0"/>
              <a:t>(b) limit or control production, markets, technical development, or investment;</a:t>
            </a:r>
          </a:p>
          <a:p>
            <a:pPr marL="0" indent="0">
              <a:buNone/>
            </a:pPr>
            <a:r>
              <a:rPr lang="en-GB" sz="2600" i="1" dirty="0"/>
              <a:t>(c) share markets or sources of supply;</a:t>
            </a:r>
          </a:p>
          <a:p>
            <a:pPr marL="0" indent="0">
              <a:buNone/>
            </a:pPr>
            <a:r>
              <a:rPr lang="en-GB" sz="2600" i="1" dirty="0"/>
              <a:t>(d) apply dissimilar conditions to equivalent transactions with other trading parties, thereby placing them at a competitive disadvantage;</a:t>
            </a:r>
          </a:p>
          <a:p>
            <a:pPr marL="0" indent="0">
              <a:buNone/>
            </a:pPr>
            <a:r>
              <a:rPr lang="en-GB" sz="2600" i="1" dirty="0"/>
              <a:t>(e) make the conclusion of contracts subject to acceptance by the other parties of supplementary obligations which, by their nature or according to commercial usage, have no connection with the subject of such contracts.</a:t>
            </a:r>
          </a:p>
          <a:p>
            <a:pPr marL="0" indent="0">
              <a:buNone/>
            </a:pPr>
            <a:br>
              <a:rPr lang="en-GB" dirty="0"/>
            </a:br>
            <a:endParaRPr lang="en-GB" dirty="0"/>
          </a:p>
          <a:p>
            <a:r>
              <a:rPr lang="en-GB" dirty="0"/>
              <a:t>Companies that breach Article 101(1) can be fined by the European Commission and/or National Competition Authorities of the EU Member States; national courts can also impose damages.</a:t>
            </a:r>
            <a:endParaRPr lang="en-US" dirty="0"/>
          </a:p>
        </p:txBody>
      </p:sp>
      <p:sp>
        <p:nvSpPr>
          <p:cNvPr id="4" name="Footer Placeholder 3">
            <a:extLst>
              <a:ext uri="{FF2B5EF4-FFF2-40B4-BE49-F238E27FC236}">
                <a16:creationId xmlns:a16="http://schemas.microsoft.com/office/drawing/2014/main" id="{CF8135D7-789F-FFEC-D8CC-892315DA2995}"/>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FD2B8828-16BF-8F19-9C3D-A4C62C33F3A6}"/>
              </a:ext>
            </a:extLst>
          </p:cNvPr>
          <p:cNvSpPr>
            <a:spLocks noGrp="1"/>
          </p:cNvSpPr>
          <p:nvPr>
            <p:ph type="sldNum" sz="quarter" idx="12"/>
          </p:nvPr>
        </p:nvSpPr>
        <p:spPr/>
        <p:txBody>
          <a:bodyPr/>
          <a:lstStyle/>
          <a:p>
            <a:fld id="{CE5F33B7-1B3C-824C-89B7-74F931436C11}" type="slidenum">
              <a:rPr lang="en-US" smtClean="0"/>
              <a:pPr/>
              <a:t>3</a:t>
            </a:fld>
            <a:endParaRPr lang="en-US"/>
          </a:p>
        </p:txBody>
      </p:sp>
      <p:sp>
        <p:nvSpPr>
          <p:cNvPr id="6" name="Rectangle 5">
            <a:extLst>
              <a:ext uri="{FF2B5EF4-FFF2-40B4-BE49-F238E27FC236}">
                <a16:creationId xmlns:a16="http://schemas.microsoft.com/office/drawing/2014/main" id="{34860079-0A00-431B-C990-A0FA5C5A48DA}"/>
              </a:ext>
            </a:extLst>
          </p:cNvPr>
          <p:cNvSpPr/>
          <p:nvPr/>
        </p:nvSpPr>
        <p:spPr>
          <a:xfrm>
            <a:off x="402856" y="2017337"/>
            <a:ext cx="11421668" cy="3553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36691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C224-D16D-6D03-8CDF-942F4F49DB64}"/>
              </a:ext>
            </a:extLst>
          </p:cNvPr>
          <p:cNvSpPr>
            <a:spLocks noGrp="1"/>
          </p:cNvSpPr>
          <p:nvPr>
            <p:ph type="title"/>
          </p:nvPr>
        </p:nvSpPr>
        <p:spPr>
          <a:xfrm>
            <a:off x="390118" y="219456"/>
            <a:ext cx="8660576" cy="565808"/>
          </a:xfrm>
        </p:spPr>
        <p:txBody>
          <a:bodyPr/>
          <a:lstStyle/>
          <a:p>
            <a:r>
              <a:rPr lang="en-GB" dirty="0"/>
              <a:t>The Car Manufacturers Case: Research, Development, and EU Competition Rules</a:t>
            </a:r>
          </a:p>
        </p:txBody>
      </p:sp>
      <p:sp>
        <p:nvSpPr>
          <p:cNvPr id="3" name="Content Placeholder 2">
            <a:extLst>
              <a:ext uri="{FF2B5EF4-FFF2-40B4-BE49-F238E27FC236}">
                <a16:creationId xmlns:a16="http://schemas.microsoft.com/office/drawing/2014/main" id="{1F2BCDC6-CF9B-8BD8-B348-5D02AA2EA904}"/>
              </a:ext>
            </a:extLst>
          </p:cNvPr>
          <p:cNvSpPr>
            <a:spLocks noGrp="1"/>
          </p:cNvSpPr>
          <p:nvPr>
            <p:ph sz="quarter" idx="10"/>
          </p:nvPr>
        </p:nvSpPr>
        <p:spPr>
          <a:xfrm>
            <a:off x="390118" y="1156996"/>
            <a:ext cx="11399026" cy="5481548"/>
          </a:xfrm>
        </p:spPr>
        <p:txBody>
          <a:bodyPr>
            <a:normAutofit fontScale="92500" lnSpcReduction="10000"/>
          </a:bodyPr>
          <a:lstStyle/>
          <a:p>
            <a:pPr marL="0" indent="0">
              <a:buNone/>
            </a:pPr>
            <a:r>
              <a:rPr lang="en-GB" b="1" dirty="0">
                <a:solidFill>
                  <a:srgbClr val="F358B5"/>
                </a:solidFill>
              </a:rPr>
              <a:t>The case: </a:t>
            </a:r>
            <a:r>
              <a:rPr lang="en-GB" dirty="0"/>
              <a:t>Five car manufacturers – Daimler, BMW, Volkswagen, Audi, and Porsche – had technology that could reduce harmful emissions beyond what EU standards required.</a:t>
            </a:r>
          </a:p>
          <a:p>
            <a:pPr marL="0" indent="0">
              <a:buNone/>
            </a:pPr>
            <a:r>
              <a:rPr lang="en-GB" b="1" dirty="0">
                <a:solidFill>
                  <a:srgbClr val="F358B5"/>
                </a:solidFill>
              </a:rPr>
              <a:t>The issue: </a:t>
            </a:r>
            <a:r>
              <a:rPr lang="en-GB" dirty="0"/>
              <a:t>Instead of competing on the full potential of this technology, they agreed not to use it to achieve cleaner performance than the legal minimum.</a:t>
            </a:r>
          </a:p>
          <a:p>
            <a:pPr marL="0" indent="0">
              <a:buNone/>
            </a:pPr>
            <a:r>
              <a:rPr lang="en-GB" b="1" dirty="0">
                <a:solidFill>
                  <a:srgbClr val="F358B5"/>
                </a:solidFill>
              </a:rPr>
              <a:t>The finding: </a:t>
            </a:r>
            <a:r>
              <a:rPr lang="en-GB" dirty="0"/>
              <a:t>What began as legitimate technical cooperation crossed into collusion.</a:t>
            </a:r>
          </a:p>
          <a:p>
            <a:pPr marL="0" indent="0">
              <a:buNone/>
            </a:pPr>
            <a:r>
              <a:rPr lang="en-GB" b="1" dirty="0">
                <a:solidFill>
                  <a:srgbClr val="F358B5"/>
                </a:solidFill>
              </a:rPr>
              <a:t>The rule: </a:t>
            </a:r>
            <a:r>
              <a:rPr lang="en-GB" dirty="0"/>
              <a:t>Such collusion is illegal under EU Antitrust rules.</a:t>
            </a:r>
          </a:p>
          <a:p>
            <a:pPr marL="0" indent="0">
              <a:buNone/>
            </a:pPr>
            <a:r>
              <a:rPr lang="en-GB" b="1" dirty="0">
                <a:solidFill>
                  <a:srgbClr val="F358B5"/>
                </a:solidFill>
              </a:rPr>
              <a:t>The importance: </a:t>
            </a:r>
            <a:r>
              <a:rPr lang="en-GB" dirty="0"/>
              <a:t>Competition and innovation in reducing car pollution are vital for achieving the EU’s Green Deal objectives.</a:t>
            </a:r>
            <a:endParaRPr lang="en-GB" i="1" u="sng" dirty="0"/>
          </a:p>
          <a:p>
            <a:pPr marL="0" indent="0">
              <a:buNone/>
            </a:pPr>
            <a:r>
              <a:rPr lang="en-GB" b="1" dirty="0">
                <a:solidFill>
                  <a:srgbClr val="F358B5"/>
                </a:solidFill>
              </a:rPr>
              <a:t>The message: </a:t>
            </a:r>
            <a:r>
              <a:rPr lang="en-GB" dirty="0"/>
              <a:t>The Commission will act decisively against all forms of cartel conduct that endanger these goals.</a:t>
            </a:r>
          </a:p>
          <a:p>
            <a:pPr marL="0" indent="0">
              <a:buNone/>
            </a:pPr>
            <a:r>
              <a:rPr lang="en-GB" dirty="0">
                <a:hlinkClick r:id="rId2"/>
              </a:rPr>
              <a:t>See the press release of the European Commission </a:t>
            </a:r>
            <a:endParaRPr lang="en-GB" dirty="0"/>
          </a:p>
          <a:p>
            <a:endParaRPr lang="en-GB" dirty="0"/>
          </a:p>
        </p:txBody>
      </p:sp>
      <p:sp>
        <p:nvSpPr>
          <p:cNvPr id="5" name="Slide Number Placeholder 4">
            <a:extLst>
              <a:ext uri="{FF2B5EF4-FFF2-40B4-BE49-F238E27FC236}">
                <a16:creationId xmlns:a16="http://schemas.microsoft.com/office/drawing/2014/main" id="{8D35AB03-F8A2-FD8E-54AC-3576A906B318}"/>
              </a:ext>
            </a:extLst>
          </p:cNvPr>
          <p:cNvSpPr>
            <a:spLocks noGrp="1"/>
          </p:cNvSpPr>
          <p:nvPr>
            <p:ph type="sldNum" sz="quarter" idx="12"/>
          </p:nvPr>
        </p:nvSpPr>
        <p:spPr/>
        <p:txBody>
          <a:bodyPr/>
          <a:lstStyle/>
          <a:p>
            <a:fld id="{CE5F33B7-1B3C-824C-89B7-74F931436C11}" type="slidenum">
              <a:rPr lang="en-US" smtClean="0"/>
              <a:pPr/>
              <a:t>4</a:t>
            </a:fld>
            <a:endParaRPr lang="en-US"/>
          </a:p>
        </p:txBody>
      </p:sp>
    </p:spTree>
    <p:extLst>
      <p:ext uri="{BB962C8B-B14F-4D97-AF65-F5344CB8AC3E}">
        <p14:creationId xmlns:p14="http://schemas.microsoft.com/office/powerpoint/2010/main" val="17664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CC98-B738-B22C-E273-BBA1FA577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1165C-B003-55EF-604E-D7D940758ACD}"/>
              </a:ext>
            </a:extLst>
          </p:cNvPr>
          <p:cNvSpPr>
            <a:spLocks noGrp="1"/>
          </p:cNvSpPr>
          <p:nvPr>
            <p:ph type="title"/>
          </p:nvPr>
        </p:nvSpPr>
        <p:spPr/>
        <p:txBody>
          <a:bodyPr/>
          <a:lstStyle/>
          <a:p>
            <a:r>
              <a:rPr lang="en-US" dirty="0"/>
              <a:t>Standards Organisations and Article 101(1) TFEU</a:t>
            </a:r>
          </a:p>
        </p:txBody>
      </p:sp>
      <p:sp>
        <p:nvSpPr>
          <p:cNvPr id="3" name="Content Placeholder 2">
            <a:extLst>
              <a:ext uri="{FF2B5EF4-FFF2-40B4-BE49-F238E27FC236}">
                <a16:creationId xmlns:a16="http://schemas.microsoft.com/office/drawing/2014/main" id="{99709554-67CF-BC49-52F3-9C544091DAFE}"/>
              </a:ext>
            </a:extLst>
          </p:cNvPr>
          <p:cNvSpPr>
            <a:spLocks noGrp="1"/>
          </p:cNvSpPr>
          <p:nvPr>
            <p:ph sz="quarter" idx="10"/>
          </p:nvPr>
        </p:nvSpPr>
        <p:spPr>
          <a:xfrm>
            <a:off x="396487" y="1600571"/>
            <a:ext cx="11399026" cy="4815885"/>
          </a:xfrm>
        </p:spPr>
        <p:txBody>
          <a:bodyPr>
            <a:normAutofit/>
          </a:bodyPr>
          <a:lstStyle/>
          <a:p>
            <a:r>
              <a:rPr lang="en-US" sz="2200" dirty="0"/>
              <a:t>Standards organisations, including European Standards Organisations and National Standards Bodies, are associations of undertakings under Article 101(1) TFEU </a:t>
            </a:r>
          </a:p>
          <a:p>
            <a:pPr lvl="1"/>
            <a:r>
              <a:rPr lang="en-US" sz="2200" dirty="0"/>
              <a:t>EU Court of Justice, </a:t>
            </a:r>
            <a:r>
              <a:rPr lang="en-US" sz="2200" i="1" dirty="0"/>
              <a:t>Case C-309/99 Wouters, Case C-1/12 OTOC v </a:t>
            </a:r>
            <a:r>
              <a:rPr lang="en-GB" sz="2200" i="1" dirty="0" err="1"/>
              <a:t>Autoridade</a:t>
            </a:r>
            <a:r>
              <a:rPr lang="en-GB" sz="2200" i="1" dirty="0"/>
              <a:t> da </a:t>
            </a:r>
            <a:r>
              <a:rPr lang="en-GB" sz="2200" i="1" dirty="0" err="1"/>
              <a:t>Concorrência</a:t>
            </a:r>
            <a:endParaRPr lang="en-US" sz="2200" i="1" dirty="0"/>
          </a:p>
          <a:p>
            <a:r>
              <a:rPr lang="en-US" sz="2200" dirty="0"/>
              <a:t>Members can also be held responsible if a standards organisation breaches 101(1) TFEU</a:t>
            </a:r>
          </a:p>
          <a:p>
            <a:r>
              <a:rPr lang="en-US" sz="2200" dirty="0"/>
              <a:t>Standards agreements are typically viewed as promoting competition and benefitting consumers </a:t>
            </a:r>
          </a:p>
          <a:p>
            <a:r>
              <a:rPr lang="en-US" sz="2200" dirty="0"/>
              <a:t>EU Commission adopted Horizontal Guidelines (2023/C 259/01) to exempt pro-competitive horizontal agreements from Article 101(1)</a:t>
            </a:r>
          </a:p>
          <a:p>
            <a:pPr lvl="1"/>
            <a:r>
              <a:rPr lang="en-US" sz="2200" dirty="0"/>
              <a:t>Horizontal Guidelines are non-binding, but actively used by the European Commission, European and national courts </a:t>
            </a:r>
          </a:p>
          <a:p>
            <a:endParaRPr lang="en-US" dirty="0"/>
          </a:p>
        </p:txBody>
      </p:sp>
      <p:sp>
        <p:nvSpPr>
          <p:cNvPr id="4" name="Footer Placeholder 3">
            <a:extLst>
              <a:ext uri="{FF2B5EF4-FFF2-40B4-BE49-F238E27FC236}">
                <a16:creationId xmlns:a16="http://schemas.microsoft.com/office/drawing/2014/main" id="{69068B3D-2A73-B18B-1B77-A7FE5B870E42}"/>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758A3F25-0A60-ADA0-27D3-E337AC4D7227}"/>
              </a:ext>
            </a:extLst>
          </p:cNvPr>
          <p:cNvSpPr>
            <a:spLocks noGrp="1"/>
          </p:cNvSpPr>
          <p:nvPr>
            <p:ph type="sldNum" sz="quarter" idx="12"/>
          </p:nvPr>
        </p:nvSpPr>
        <p:spPr/>
        <p:txBody>
          <a:bodyPr/>
          <a:lstStyle/>
          <a:p>
            <a:fld id="{CE5F33B7-1B3C-824C-89B7-74F931436C11}" type="slidenum">
              <a:rPr lang="en-US" smtClean="0"/>
              <a:pPr/>
              <a:t>5</a:t>
            </a:fld>
            <a:endParaRPr lang="en-US"/>
          </a:p>
        </p:txBody>
      </p:sp>
    </p:spTree>
    <p:extLst>
      <p:ext uri="{BB962C8B-B14F-4D97-AF65-F5344CB8AC3E}">
        <p14:creationId xmlns:p14="http://schemas.microsoft.com/office/powerpoint/2010/main" val="395497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CC898-1156-DEFF-0036-1EDA9A53C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C700A-673D-82A5-7F2E-590224CD1565}"/>
              </a:ext>
            </a:extLst>
          </p:cNvPr>
          <p:cNvSpPr>
            <a:spLocks noGrp="1"/>
          </p:cNvSpPr>
          <p:nvPr>
            <p:ph type="title"/>
          </p:nvPr>
        </p:nvSpPr>
        <p:spPr/>
        <p:txBody>
          <a:bodyPr/>
          <a:lstStyle/>
          <a:p>
            <a:r>
              <a:rPr lang="en-US" dirty="0"/>
              <a:t>Safe Harbor of the EC Horizontal Guidelines </a:t>
            </a:r>
          </a:p>
        </p:txBody>
      </p:sp>
      <p:sp>
        <p:nvSpPr>
          <p:cNvPr id="3" name="Content Placeholder 2">
            <a:extLst>
              <a:ext uri="{FF2B5EF4-FFF2-40B4-BE49-F238E27FC236}">
                <a16:creationId xmlns:a16="http://schemas.microsoft.com/office/drawing/2014/main" id="{224EF235-A88D-54E5-3165-4BE0D3AE7983}"/>
              </a:ext>
            </a:extLst>
          </p:cNvPr>
          <p:cNvSpPr>
            <a:spLocks noGrp="1"/>
          </p:cNvSpPr>
          <p:nvPr>
            <p:ph sz="quarter" idx="10"/>
          </p:nvPr>
        </p:nvSpPr>
        <p:spPr>
          <a:xfrm>
            <a:off x="396487" y="1282045"/>
            <a:ext cx="11602680" cy="5258714"/>
          </a:xfrm>
        </p:spPr>
        <p:txBody>
          <a:bodyPr>
            <a:normAutofit fontScale="62500" lnSpcReduction="20000"/>
          </a:bodyPr>
          <a:lstStyle/>
          <a:p>
            <a:r>
              <a:rPr lang="en-US" dirty="0"/>
              <a:t>Four cumulative conditions (§ 451):</a:t>
            </a:r>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r>
              <a:rPr lang="en-US" dirty="0"/>
              <a:t>Restricted participation does not necessarily restrict competition, if </a:t>
            </a:r>
          </a:p>
          <a:p>
            <a:pPr lvl="1"/>
            <a:r>
              <a:rPr lang="en-US" dirty="0"/>
              <a:t>There is sufficient competition between standards or standards organisations</a:t>
            </a:r>
          </a:p>
          <a:p>
            <a:pPr lvl="1"/>
            <a:r>
              <a:rPr lang="en-US" dirty="0"/>
              <a:t>The standard would not be adopted without restrictions on participation</a:t>
            </a:r>
          </a:p>
          <a:p>
            <a:pPr lvl="1"/>
            <a:r>
              <a:rPr lang="en-US" dirty="0"/>
              <a:t>Restrictions are temporary and intend to speed up the standardisation process </a:t>
            </a:r>
          </a:p>
          <a:p>
            <a:r>
              <a:rPr lang="en-US" dirty="0"/>
              <a:t>Access on FRAND terms ensured through clear and balanced Intellectual Property Rights Policies </a:t>
            </a:r>
          </a:p>
          <a:p>
            <a:r>
              <a:rPr lang="en-US" dirty="0"/>
              <a:t>If the four cumulative conditions are met, Article 101(1) TFEU does not apply </a:t>
            </a:r>
          </a:p>
          <a:p>
            <a:r>
              <a:rPr lang="en-US" dirty="0"/>
              <a:t>But: non-fulfilment of any of all four conditions does not lead to a breach of Article 101(1). Self-assessment whether a standards agreement indeed falls under 101(1) and if it does, whether conditions of Article 101(3) TFEU are fulfilled (§ 450).</a:t>
            </a:r>
          </a:p>
        </p:txBody>
      </p:sp>
      <p:sp>
        <p:nvSpPr>
          <p:cNvPr id="4" name="Footer Placeholder 3">
            <a:extLst>
              <a:ext uri="{FF2B5EF4-FFF2-40B4-BE49-F238E27FC236}">
                <a16:creationId xmlns:a16="http://schemas.microsoft.com/office/drawing/2014/main" id="{B05F1449-EB62-7C14-2729-B1FE6EA16DD9}"/>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E6B22A0C-6BEE-8F4B-DC61-C4071A328C2A}"/>
              </a:ext>
            </a:extLst>
          </p:cNvPr>
          <p:cNvSpPr>
            <a:spLocks noGrp="1"/>
          </p:cNvSpPr>
          <p:nvPr>
            <p:ph type="sldNum" sz="quarter" idx="12"/>
          </p:nvPr>
        </p:nvSpPr>
        <p:spPr/>
        <p:txBody>
          <a:bodyPr/>
          <a:lstStyle/>
          <a:p>
            <a:fld id="{CE5F33B7-1B3C-824C-89B7-74F931436C11}" type="slidenum">
              <a:rPr lang="en-US" smtClean="0"/>
              <a:pPr/>
              <a:t>6</a:t>
            </a:fld>
            <a:endParaRPr lang="en-US"/>
          </a:p>
        </p:txBody>
      </p:sp>
      <p:graphicFrame>
        <p:nvGraphicFramePr>
          <p:cNvPr id="6" name="Diagram 5">
            <a:extLst>
              <a:ext uri="{FF2B5EF4-FFF2-40B4-BE49-F238E27FC236}">
                <a16:creationId xmlns:a16="http://schemas.microsoft.com/office/drawing/2014/main" id="{7C0B703F-5527-E9D4-D374-87FB7B791CEE}"/>
              </a:ext>
            </a:extLst>
          </p:cNvPr>
          <p:cNvGraphicFramePr/>
          <p:nvPr>
            <p:extLst>
              <p:ext uri="{D42A27DB-BD31-4B8C-83A1-F6EECF244321}">
                <p14:modId xmlns:p14="http://schemas.microsoft.com/office/powerpoint/2010/main" val="31239162"/>
              </p:ext>
            </p:extLst>
          </p:nvPr>
        </p:nvGraphicFramePr>
        <p:xfrm>
          <a:off x="2504387" y="1602699"/>
          <a:ext cx="7183226" cy="193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59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631C-636A-F8A5-6BC3-8B50384E2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5A052-036A-357E-2B94-6A71D62571F2}"/>
              </a:ext>
            </a:extLst>
          </p:cNvPr>
          <p:cNvSpPr>
            <a:spLocks noGrp="1"/>
          </p:cNvSpPr>
          <p:nvPr>
            <p:ph type="title"/>
          </p:nvPr>
        </p:nvSpPr>
        <p:spPr/>
        <p:txBody>
          <a:bodyPr/>
          <a:lstStyle/>
          <a:p>
            <a:r>
              <a:rPr lang="en-US" dirty="0"/>
              <a:t>Efficiency Defense of Article 101(3) TFEU</a:t>
            </a:r>
          </a:p>
        </p:txBody>
      </p:sp>
      <p:sp>
        <p:nvSpPr>
          <p:cNvPr id="3" name="Content Placeholder 2">
            <a:extLst>
              <a:ext uri="{FF2B5EF4-FFF2-40B4-BE49-F238E27FC236}">
                <a16:creationId xmlns:a16="http://schemas.microsoft.com/office/drawing/2014/main" id="{1D81A460-EA48-A92B-3B81-C07FEEFD75DA}"/>
              </a:ext>
            </a:extLst>
          </p:cNvPr>
          <p:cNvSpPr>
            <a:spLocks noGrp="1"/>
          </p:cNvSpPr>
          <p:nvPr>
            <p:ph sz="quarter" idx="10"/>
          </p:nvPr>
        </p:nvSpPr>
        <p:spPr>
          <a:xfrm>
            <a:off x="396487" y="1600571"/>
            <a:ext cx="11399026" cy="4815885"/>
          </a:xfrm>
        </p:spPr>
        <p:txBody>
          <a:bodyPr>
            <a:normAutofit/>
          </a:bodyPr>
          <a:lstStyle/>
          <a:p>
            <a:pPr marL="0" indent="0">
              <a:buNone/>
            </a:pPr>
            <a:r>
              <a:rPr lang="en-GB" sz="2000" i="1" dirty="0"/>
              <a:t>The provisions of [101(1)] may, however, be declared inapplicable in the case of:</a:t>
            </a:r>
          </a:p>
          <a:p>
            <a:r>
              <a:rPr lang="en-GB" sz="2000" i="1" dirty="0"/>
              <a:t>any agreement or category of agreements between undertakings,</a:t>
            </a:r>
          </a:p>
          <a:p>
            <a:r>
              <a:rPr lang="en-GB" sz="2000" i="1" dirty="0"/>
              <a:t>any decision or category of decisions by associations of undertakings,</a:t>
            </a:r>
          </a:p>
          <a:p>
            <a:r>
              <a:rPr lang="en-GB" sz="2000" i="1" dirty="0"/>
              <a:t>any concerted practice or category of concerted practices,</a:t>
            </a:r>
          </a:p>
          <a:p>
            <a:pPr marL="0" indent="0">
              <a:buNone/>
            </a:pPr>
            <a:r>
              <a:rPr lang="en-GB" sz="2000" i="1" dirty="0"/>
              <a:t>which </a:t>
            </a:r>
            <a:r>
              <a:rPr lang="en-GB" sz="2000" b="1" i="1" dirty="0"/>
              <a:t>contributes to improving the production or distribution of goods or to promoting technical or economic progress, while allowing consumers a fair share of the resulting benefit</a:t>
            </a:r>
            <a:r>
              <a:rPr lang="en-GB" sz="2000" i="1" dirty="0"/>
              <a:t>, and which </a:t>
            </a:r>
            <a:r>
              <a:rPr lang="en-GB" sz="2000" b="1" i="1" dirty="0"/>
              <a:t>does not</a:t>
            </a:r>
            <a:r>
              <a:rPr lang="en-GB" sz="2000" i="1" dirty="0"/>
              <a:t>:</a:t>
            </a:r>
          </a:p>
          <a:p>
            <a:pPr marL="0" indent="0">
              <a:buNone/>
            </a:pPr>
            <a:r>
              <a:rPr lang="en-GB" sz="2000" i="1" dirty="0"/>
              <a:t>(a) impose on the undertakings concerned restrictions which are not indispensable to the attainment of these objectives;</a:t>
            </a:r>
          </a:p>
          <a:p>
            <a:pPr marL="0" indent="0">
              <a:buNone/>
            </a:pPr>
            <a:r>
              <a:rPr lang="en-GB" sz="2000" i="1" dirty="0"/>
              <a:t>(b) afford such undertakings the possibility of eliminating competition in respect of a substantial part of the products in question.</a:t>
            </a:r>
          </a:p>
          <a:p>
            <a:endParaRPr lang="en-US" dirty="0"/>
          </a:p>
        </p:txBody>
      </p:sp>
      <p:sp>
        <p:nvSpPr>
          <p:cNvPr id="4" name="Footer Placeholder 3">
            <a:extLst>
              <a:ext uri="{FF2B5EF4-FFF2-40B4-BE49-F238E27FC236}">
                <a16:creationId xmlns:a16="http://schemas.microsoft.com/office/drawing/2014/main" id="{058EE19A-7F0F-BBC0-3D1D-9F6ECBC78A07}"/>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43D475B6-FE61-2D19-3DEF-517AA81FA1EA}"/>
              </a:ext>
            </a:extLst>
          </p:cNvPr>
          <p:cNvSpPr>
            <a:spLocks noGrp="1"/>
          </p:cNvSpPr>
          <p:nvPr>
            <p:ph type="sldNum" sz="quarter" idx="12"/>
          </p:nvPr>
        </p:nvSpPr>
        <p:spPr/>
        <p:txBody>
          <a:bodyPr/>
          <a:lstStyle/>
          <a:p>
            <a:fld id="{CE5F33B7-1B3C-824C-89B7-74F931436C11}" type="slidenum">
              <a:rPr lang="en-US" smtClean="0"/>
              <a:pPr/>
              <a:t>7</a:t>
            </a:fld>
            <a:endParaRPr lang="en-US"/>
          </a:p>
        </p:txBody>
      </p:sp>
      <p:sp>
        <p:nvSpPr>
          <p:cNvPr id="6" name="Rectangle 5">
            <a:extLst>
              <a:ext uri="{FF2B5EF4-FFF2-40B4-BE49-F238E27FC236}">
                <a16:creationId xmlns:a16="http://schemas.microsoft.com/office/drawing/2014/main" id="{06A70E2B-8533-AD04-F72D-BD0733EF3A0A}"/>
              </a:ext>
            </a:extLst>
          </p:cNvPr>
          <p:cNvSpPr/>
          <p:nvPr/>
        </p:nvSpPr>
        <p:spPr>
          <a:xfrm>
            <a:off x="207390" y="1366887"/>
            <a:ext cx="11708090" cy="48642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86653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744A7-61E7-81E3-7D13-72DF26BA5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B1B63-F4C2-BF3B-322E-3944A4A229AB}"/>
              </a:ext>
            </a:extLst>
          </p:cNvPr>
          <p:cNvSpPr>
            <a:spLocks noGrp="1"/>
          </p:cNvSpPr>
          <p:nvPr>
            <p:ph type="title"/>
          </p:nvPr>
        </p:nvSpPr>
        <p:spPr/>
        <p:txBody>
          <a:bodyPr/>
          <a:lstStyle/>
          <a:p>
            <a:r>
              <a:rPr lang="en-US" dirty="0"/>
              <a:t>Standards organisations antitrust rules </a:t>
            </a:r>
          </a:p>
        </p:txBody>
      </p:sp>
      <p:sp>
        <p:nvSpPr>
          <p:cNvPr id="3" name="Content Placeholder 2">
            <a:extLst>
              <a:ext uri="{FF2B5EF4-FFF2-40B4-BE49-F238E27FC236}">
                <a16:creationId xmlns:a16="http://schemas.microsoft.com/office/drawing/2014/main" id="{0C79A49D-69EC-BCCE-8587-999A1B735BC5}"/>
              </a:ext>
            </a:extLst>
          </p:cNvPr>
          <p:cNvSpPr>
            <a:spLocks noGrp="1"/>
          </p:cNvSpPr>
          <p:nvPr>
            <p:ph sz="quarter" idx="10"/>
          </p:nvPr>
        </p:nvSpPr>
        <p:spPr>
          <a:xfrm>
            <a:off x="471339" y="1319753"/>
            <a:ext cx="11324173" cy="5096703"/>
          </a:xfrm>
        </p:spPr>
        <p:txBody>
          <a:bodyPr>
            <a:normAutofit fontScale="47500" lnSpcReduction="20000"/>
          </a:bodyPr>
          <a:lstStyle/>
          <a:p>
            <a:pPr algn="just"/>
            <a:r>
              <a:rPr lang="en-GB" sz="3200" dirty="0"/>
              <a:t>Each standards organisation should have their own antitrust policy </a:t>
            </a:r>
          </a:p>
          <a:p>
            <a:pPr algn="just"/>
            <a:r>
              <a:rPr lang="en-GB" sz="3200" dirty="0"/>
              <a:t>C.4.1 ETSI Guidelines for Antitrust Compliance (ETSI Directives Version 51, 30 June 2025): </a:t>
            </a:r>
            <a:endParaRPr lang="en-GB" sz="3200" b="1" dirty="0"/>
          </a:p>
          <a:p>
            <a:pPr marL="0" indent="0" algn="just">
              <a:buNone/>
            </a:pPr>
            <a:r>
              <a:rPr lang="en-GB" b="1" i="1" dirty="0"/>
              <a:t>Discussions, communications or any other exchange of information </a:t>
            </a:r>
            <a:r>
              <a:rPr lang="en-GB" i="1" dirty="0"/>
              <a:t>in all ETSI meetings, </a:t>
            </a:r>
            <a:r>
              <a:rPr lang="en-GB" b="1" i="1" dirty="0"/>
              <a:t>on the edge of all ETSI meetings </a:t>
            </a:r>
            <a:r>
              <a:rPr lang="en-GB" i="1" dirty="0"/>
              <a:t>(e.g.: informal discussions, social gatherings, corridor talks etc.) as well as </a:t>
            </a:r>
            <a:r>
              <a:rPr lang="en-GB" b="1" i="1" dirty="0"/>
              <a:t>during any activity in ETSI </a:t>
            </a:r>
            <a:r>
              <a:rPr lang="en-GB" i="1" dirty="0"/>
              <a:t>should not have as their subject matter the following topics, discussion of which (among other things) is prohibited by competition law: </a:t>
            </a:r>
          </a:p>
          <a:p>
            <a:pPr algn="just">
              <a:buFontTx/>
              <a:buChar char="-"/>
            </a:pPr>
            <a:r>
              <a:rPr lang="en-GB" i="1" dirty="0"/>
              <a:t>Pricing strategies or product pricing;</a:t>
            </a:r>
          </a:p>
          <a:p>
            <a:pPr algn="just">
              <a:buFontTx/>
              <a:buChar char="-"/>
            </a:pPr>
            <a:r>
              <a:rPr lang="en-GB" i="1" dirty="0"/>
              <a:t>Terms and conditions of sale, including discounts and allowances, credit terms, etc.; - production levels or capacity; </a:t>
            </a:r>
          </a:p>
          <a:p>
            <a:pPr algn="just">
              <a:buFontTx/>
              <a:buChar char="-"/>
            </a:pPr>
            <a:r>
              <a:rPr lang="en-GB" i="1" dirty="0"/>
              <a:t>Limitation of technical development or investment; </a:t>
            </a:r>
          </a:p>
          <a:p>
            <a:pPr algn="just">
              <a:buFontTx/>
              <a:buChar char="-"/>
            </a:pPr>
            <a:r>
              <a:rPr lang="en-GB" i="1" dirty="0"/>
              <a:t>Allocation of sales territories, markets or customers; </a:t>
            </a:r>
          </a:p>
          <a:p>
            <a:pPr algn="just">
              <a:buFontTx/>
              <a:buChar char="-"/>
            </a:pPr>
            <a:r>
              <a:rPr lang="en-GB" i="1" dirty="0"/>
              <a:t>Market shares; </a:t>
            </a:r>
          </a:p>
          <a:p>
            <a:pPr algn="just">
              <a:buFontTx/>
              <a:buChar char="-"/>
            </a:pPr>
            <a:r>
              <a:rPr lang="en-GB" i="1" dirty="0"/>
              <a:t>Submitted bids or intentions to bid; </a:t>
            </a:r>
          </a:p>
          <a:p>
            <a:pPr algn="just">
              <a:buFontTx/>
              <a:buChar char="-"/>
            </a:pPr>
            <a:r>
              <a:rPr lang="en-GB" i="1" dirty="0"/>
              <a:t>Preventing anybody from gaining access to any market or customer for goods and services;</a:t>
            </a:r>
          </a:p>
          <a:p>
            <a:pPr algn="just">
              <a:buFontTx/>
              <a:buChar char="-"/>
            </a:pPr>
            <a:r>
              <a:rPr lang="en-GB" i="1" dirty="0"/>
              <a:t>Refusals to deal or do business with competitors, vendors or suppliers; and, </a:t>
            </a:r>
          </a:p>
          <a:p>
            <a:pPr algn="just">
              <a:buFontTx/>
              <a:buChar char="-"/>
            </a:pPr>
            <a:r>
              <a:rPr lang="en-GB" i="1" dirty="0"/>
              <a:t>Ongoing litigation or threatened litigation. </a:t>
            </a:r>
          </a:p>
          <a:p>
            <a:pPr marL="0" indent="0" algn="just">
              <a:buNone/>
            </a:pPr>
            <a:endParaRPr lang="en-GB" i="1" dirty="0"/>
          </a:p>
          <a:p>
            <a:pPr marL="0" indent="0" algn="just">
              <a:buNone/>
            </a:pPr>
            <a:r>
              <a:rPr lang="en-GB" b="1" i="1" dirty="0"/>
              <a:t>Even the appearance </a:t>
            </a:r>
            <a:r>
              <a:rPr lang="en-GB" i="1" dirty="0"/>
              <a:t>of any discussion, communication or exchange of information that appears to be leading to restraints on competition of any kind should be carefully avoided.</a:t>
            </a:r>
          </a:p>
          <a:p>
            <a:pPr algn="just"/>
            <a:r>
              <a:rPr lang="en-GB" sz="3200" dirty="0"/>
              <a:t>List of Do’s and Don’ts</a:t>
            </a:r>
          </a:p>
          <a:p>
            <a:endParaRPr lang="en-US" dirty="0"/>
          </a:p>
        </p:txBody>
      </p:sp>
      <p:sp>
        <p:nvSpPr>
          <p:cNvPr id="4" name="Footer Placeholder 3">
            <a:extLst>
              <a:ext uri="{FF2B5EF4-FFF2-40B4-BE49-F238E27FC236}">
                <a16:creationId xmlns:a16="http://schemas.microsoft.com/office/drawing/2014/main" id="{CFCB6774-E5A5-AD22-F615-2424AEBAE0B7}"/>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35AD1C1A-7501-BD3E-D7AD-145E82E5ECAE}"/>
              </a:ext>
            </a:extLst>
          </p:cNvPr>
          <p:cNvSpPr>
            <a:spLocks noGrp="1"/>
          </p:cNvSpPr>
          <p:nvPr>
            <p:ph type="sldNum" sz="quarter" idx="12"/>
          </p:nvPr>
        </p:nvSpPr>
        <p:spPr/>
        <p:txBody>
          <a:bodyPr/>
          <a:lstStyle/>
          <a:p>
            <a:fld id="{CE5F33B7-1B3C-824C-89B7-74F931436C11}" type="slidenum">
              <a:rPr lang="en-US" smtClean="0"/>
              <a:pPr/>
              <a:t>8</a:t>
            </a:fld>
            <a:endParaRPr lang="en-US"/>
          </a:p>
        </p:txBody>
      </p:sp>
      <p:sp>
        <p:nvSpPr>
          <p:cNvPr id="6" name="Rectangle 5">
            <a:extLst>
              <a:ext uri="{FF2B5EF4-FFF2-40B4-BE49-F238E27FC236}">
                <a16:creationId xmlns:a16="http://schemas.microsoft.com/office/drawing/2014/main" id="{738C61E7-7169-BB72-99DA-AEC4D41CA9F4}"/>
              </a:ext>
            </a:extLst>
          </p:cNvPr>
          <p:cNvSpPr/>
          <p:nvPr/>
        </p:nvSpPr>
        <p:spPr>
          <a:xfrm>
            <a:off x="471339" y="1894788"/>
            <a:ext cx="11471859" cy="39026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58787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8CF8E-1E42-1D63-29D7-2D8EFBD0F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308C8-6697-CE1A-5FB3-73CD23ABB87C}"/>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7E887421-F250-1E96-22FA-872E3ECF2A3D}"/>
              </a:ext>
            </a:extLst>
          </p:cNvPr>
          <p:cNvSpPr>
            <a:spLocks noGrp="1"/>
          </p:cNvSpPr>
          <p:nvPr>
            <p:ph sz="quarter" idx="10"/>
          </p:nvPr>
        </p:nvSpPr>
        <p:spPr>
          <a:xfrm>
            <a:off x="471339" y="1319753"/>
            <a:ext cx="11324173" cy="5096703"/>
          </a:xfrm>
        </p:spPr>
        <p:txBody>
          <a:bodyPr>
            <a:normAutofit/>
          </a:bodyPr>
          <a:lstStyle/>
          <a:p>
            <a:r>
              <a:rPr lang="en-US" sz="2400" dirty="0"/>
              <a:t>Cooperation between companies that are also competitors on the market may result in serious breaches of EU competition law </a:t>
            </a:r>
          </a:p>
          <a:p>
            <a:r>
              <a:rPr lang="en-US" sz="2400" dirty="0"/>
              <a:t>Standardisation agreements typically lead to market efficiencies and benefit consumers</a:t>
            </a:r>
          </a:p>
          <a:p>
            <a:r>
              <a:rPr lang="en-NL" sz="2400" dirty="0"/>
              <a:t>Standardisation agreements do not infringe on Article 101(1) TFEU if they meet the four cumulative conditions of the safe harbor of the EC Horizontal Guidelines. If not, they may still be justified under the efficiency defence of Article 101(3), provided that  they do not impose unecessary restrictions on competition and that consumers benefit from market efficiencies delivered by standards</a:t>
            </a:r>
          </a:p>
          <a:p>
            <a:r>
              <a:rPr lang="en-US" sz="2400" dirty="0"/>
              <a:t>It is highly recommended that every standards development organization has antitrust rules that clarify which </a:t>
            </a:r>
            <a:r>
              <a:rPr lang="en-US" sz="2400" dirty="0" err="1"/>
              <a:t>behaviour</a:t>
            </a:r>
            <a:r>
              <a:rPr lang="en-US" sz="2400" dirty="0"/>
              <a:t> should be avoided </a:t>
            </a:r>
          </a:p>
        </p:txBody>
      </p:sp>
      <p:sp>
        <p:nvSpPr>
          <p:cNvPr id="4" name="Footer Placeholder 3">
            <a:extLst>
              <a:ext uri="{FF2B5EF4-FFF2-40B4-BE49-F238E27FC236}">
                <a16:creationId xmlns:a16="http://schemas.microsoft.com/office/drawing/2014/main" id="{9579D251-B1BE-13E9-4A44-2FC3325F340A}"/>
              </a:ext>
            </a:extLst>
          </p:cNvPr>
          <p:cNvSpPr>
            <a:spLocks noGrp="1"/>
          </p:cNvSpPr>
          <p:nvPr>
            <p:ph type="ftr" sz="quarter" idx="11"/>
          </p:nvPr>
        </p:nvSpPr>
        <p:spPr/>
        <p:txBody>
          <a:bodyPr/>
          <a:lstStyle/>
          <a:p>
            <a:r>
              <a:rPr lang="en-US" dirty="0"/>
              <a:t>Standards and the EU Legal System </a:t>
            </a:r>
          </a:p>
        </p:txBody>
      </p:sp>
      <p:sp>
        <p:nvSpPr>
          <p:cNvPr id="5" name="Slide Number Placeholder 4">
            <a:extLst>
              <a:ext uri="{FF2B5EF4-FFF2-40B4-BE49-F238E27FC236}">
                <a16:creationId xmlns:a16="http://schemas.microsoft.com/office/drawing/2014/main" id="{191E82CA-AE49-078E-C7B6-70B7DB16DC9D}"/>
              </a:ext>
            </a:extLst>
          </p:cNvPr>
          <p:cNvSpPr>
            <a:spLocks noGrp="1"/>
          </p:cNvSpPr>
          <p:nvPr>
            <p:ph type="sldNum" sz="quarter" idx="12"/>
          </p:nvPr>
        </p:nvSpPr>
        <p:spPr/>
        <p:txBody>
          <a:bodyPr/>
          <a:lstStyle/>
          <a:p>
            <a:fld id="{CE5F33B7-1B3C-824C-89B7-74F931436C11}" type="slidenum">
              <a:rPr lang="en-US" smtClean="0"/>
              <a:pPr/>
              <a:t>9</a:t>
            </a:fld>
            <a:endParaRPr lang="en-US"/>
          </a:p>
        </p:txBody>
      </p:sp>
    </p:spTree>
    <p:extLst>
      <p:ext uri="{BB962C8B-B14F-4D97-AF65-F5344CB8AC3E}">
        <p14:creationId xmlns:p14="http://schemas.microsoft.com/office/powerpoint/2010/main" val="4290733226"/>
      </p:ext>
    </p:extLst>
  </p:cSld>
  <p:clrMapOvr>
    <a:masterClrMapping/>
  </p:clrMapOvr>
</p:sld>
</file>

<file path=ppt/theme/theme1.xml><?xml version="1.0" encoding="utf-8"?>
<a:theme xmlns:a="http://schemas.openxmlformats.org/drawingml/2006/main" name="Office Theme">
  <a:themeElements>
    <a:clrScheme name="Cust5">
      <a:dk1>
        <a:srgbClr val="EC008C"/>
      </a:dk1>
      <a:lt1>
        <a:sysClr val="window" lastClr="FFFFFF"/>
      </a:lt1>
      <a:dk2>
        <a:srgbClr val="181C44"/>
      </a:dk2>
      <a:lt2>
        <a:srgbClr val="FFFFFF"/>
      </a:lt2>
      <a:accent1>
        <a:srgbClr val="EC008C"/>
      </a:accent1>
      <a:accent2>
        <a:srgbClr val="F15D27"/>
      </a:accent2>
      <a:accent3>
        <a:srgbClr val="8DC640"/>
      </a:accent3>
      <a:accent4>
        <a:srgbClr val="F07FAC"/>
      </a:accent4>
      <a:accent5>
        <a:srgbClr val="FFC20E"/>
      </a:accent5>
      <a:accent6>
        <a:srgbClr val="F68D66"/>
      </a:accent6>
      <a:hlink>
        <a:srgbClr val="A0CBED"/>
      </a:hlink>
      <a:folHlink>
        <a:srgbClr val="004A8D"/>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TSI_EaS_MasterTechStandardisation_Template_with_s.potx" id="{A7403EBE-CEEB-4DDF-AA8E-137B3E83EDE3}" vid="{BFC4699E-942D-4258-B9B3-0C5E63FD8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D6A16ECBC054B9711993F44EDF6D6" ma:contentTypeVersion="13" ma:contentTypeDescription="Create a new document." ma:contentTypeScope="" ma:versionID="4c2fb472aa2292818020bea3f11e4b86">
  <xsd:schema xmlns:xsd="http://www.w3.org/2001/XMLSchema" xmlns:xs="http://www.w3.org/2001/XMLSchema" xmlns:p="http://schemas.microsoft.com/office/2006/metadata/properties" xmlns:ns2="c760837b-f74e-4cf8-8793-8ef23bf1b979" xmlns:ns3="3df6a3cd-5888-447e-86ed-9eb196013da0" targetNamespace="http://schemas.microsoft.com/office/2006/metadata/properties" ma:root="true" ma:fieldsID="0aee4c0de44544680207137ed4031401" ns2:_="" ns3:_="">
    <xsd:import namespace="c760837b-f74e-4cf8-8793-8ef23bf1b979"/>
    <xsd:import namespace="3df6a3cd-5888-447e-86ed-9eb196013d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837b-f74e-4cf8-8793-8ef23bf1b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6a3cd-5888-447e-86ed-9eb196013d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7a6719-347d-49d9-918a-e2c69c4d2ddd}" ma:internalName="TaxCatchAll" ma:showField="CatchAllData" ma:web="3df6a3cd-5888-447e-86ed-9eb196013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f6a3cd-5888-447e-86ed-9eb196013da0" xsi:nil="true"/>
    <lcf76f155ced4ddcb4097134ff3c332f xmlns="c760837b-f74e-4cf8-8793-8ef23bf1b9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6EC92-2129-4B80-819F-C33B66BCD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0837b-f74e-4cf8-8793-8ef23bf1b979"/>
    <ds:schemaRef ds:uri="3df6a3cd-5888-447e-86ed-9eb196013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D9BC59-AA01-404F-9205-E1D057C7C5BF}">
  <ds:schemaRefs>
    <ds:schemaRef ds:uri="1315b6bd-0bdd-4078-985c-46b6b4a87f33"/>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ba219bd8-7449-422b-ad2b-4f57349c1045"/>
    <ds:schemaRef ds:uri="http://schemas.microsoft.com/office/2006/documentManagement/types"/>
    <ds:schemaRef ds:uri="http://schemas.openxmlformats.org/package/2006/metadata/core-properties"/>
    <ds:schemaRef ds:uri="http://purl.org/dc/terms/"/>
    <ds:schemaRef ds:uri="3df6a3cd-5888-447e-86ed-9eb196013da0"/>
    <ds:schemaRef ds:uri="c760837b-f74e-4cf8-8793-8ef23bf1b979"/>
  </ds:schemaRefs>
</ds:datastoreItem>
</file>

<file path=customXml/itemProps3.xml><?xml version="1.0" encoding="utf-8"?>
<ds:datastoreItem xmlns:ds="http://schemas.openxmlformats.org/officeDocument/2006/customXml" ds:itemID="{808A052F-6FD2-447C-8F83-00B1D714B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603</TotalTime>
  <Words>1284</Words>
  <Application>Microsoft Macintosh PowerPoint</Application>
  <PresentationFormat>Widescreen</PresentationFormat>
  <Paragraphs>103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.Hiragino Kaku Gothic Interface W3</vt:lpstr>
      <vt:lpstr>Aptos</vt:lpstr>
      <vt:lpstr>Arial</vt:lpstr>
      <vt:lpstr>Calibri</vt:lpstr>
      <vt:lpstr>Courier New</vt:lpstr>
      <vt:lpstr>Wingdings</vt:lpstr>
      <vt:lpstr>Office Theme</vt:lpstr>
      <vt:lpstr>Antitrust and Standardisation </vt:lpstr>
      <vt:lpstr>Collusion and anti-competitive behavior </vt:lpstr>
      <vt:lpstr>Collusion and EU competition law </vt:lpstr>
      <vt:lpstr>The Car Manufacturers Case: Research, Development, and EU Competition Rules</vt:lpstr>
      <vt:lpstr>Standards Organisations and Article 101(1) TFEU</vt:lpstr>
      <vt:lpstr>Safe Harbor of the EC Horizontal Guidelines </vt:lpstr>
      <vt:lpstr>Efficiency Defense of Article 101(3) TFEU</vt:lpstr>
      <vt:lpstr>Standards organisations antitrust rules </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Olia Kanevskaia</dc:creator>
  <cp:lastModifiedBy>Olia Kanevskaia</cp:lastModifiedBy>
  <cp:revision>36</cp:revision>
  <cp:lastPrinted>2024-08-08T17:05:53Z</cp:lastPrinted>
  <dcterms:created xsi:type="dcterms:W3CDTF">2025-08-18T15:12:13Z</dcterms:created>
  <dcterms:modified xsi:type="dcterms:W3CDTF">2025-09-15T10:56:39Z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0x0101001BAD6A16ECBC054B9711993F44EDF6D6</vt:lpwstr>
  </property>
</Properties>
</file>